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9.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10.xml" ContentType="application/vnd.openxmlformats-officedocument.theme+xml"/>
  <Override PartName="/ppt/slideLayouts/slideLayout120.xml" ContentType="application/vnd.openxmlformats-officedocument.presentationml.slideLayout+xml"/>
  <Override PartName="/ppt/theme/theme11.xml" ContentType="application/vnd.openxmlformats-officedocument.theme+xml"/>
  <Override PartName="/ppt/slideLayouts/slideLayout121.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9" r:id="rId1"/>
    <p:sldMasterId id="2147483770" r:id="rId2"/>
    <p:sldMasterId id="2147483771" r:id="rId3"/>
    <p:sldMasterId id="2147483772" r:id="rId4"/>
    <p:sldMasterId id="2147483773" r:id="rId5"/>
    <p:sldMasterId id="2147483774" r:id="rId6"/>
    <p:sldMasterId id="2147483775" r:id="rId7"/>
    <p:sldMasterId id="2147483776" r:id="rId8"/>
    <p:sldMasterId id="2147483777" r:id="rId9"/>
    <p:sldMasterId id="2147483778" r:id="rId10"/>
    <p:sldMasterId id="2147483779" r:id="rId11"/>
    <p:sldMasterId id="2147483780" r:id="rId12"/>
  </p:sldMasterIdLst>
  <p:notesMasterIdLst>
    <p:notesMasterId r:id="rId72"/>
  </p:notesMasterIdLst>
  <p:sldIdLst>
    <p:sldId id="256" r:id="rId13"/>
    <p:sldId id="257" r:id="rId14"/>
    <p:sldId id="258" r:id="rId15"/>
    <p:sldId id="259" r:id="rId16"/>
    <p:sldId id="260" r:id="rId17"/>
    <p:sldId id="261" r:id="rId18"/>
    <p:sldId id="262" r:id="rId19"/>
    <p:sldId id="263" r:id="rId20"/>
    <p:sldId id="264" r:id="rId21"/>
    <p:sldId id="265" r:id="rId22"/>
    <p:sldId id="266" r:id="rId23"/>
    <p:sldId id="267" r:id="rId24"/>
    <p:sldId id="268" r:id="rId25"/>
    <p:sldId id="269" r:id="rId26"/>
    <p:sldId id="270" r:id="rId27"/>
    <p:sldId id="271" r:id="rId28"/>
    <p:sldId id="272" r:id="rId29"/>
    <p:sldId id="273" r:id="rId30"/>
    <p:sldId id="274" r:id="rId31"/>
    <p:sldId id="275" r:id="rId32"/>
    <p:sldId id="276" r:id="rId33"/>
    <p:sldId id="277" r:id="rId34"/>
    <p:sldId id="278" r:id="rId35"/>
    <p:sldId id="279" r:id="rId36"/>
    <p:sldId id="280" r:id="rId37"/>
    <p:sldId id="281" r:id="rId38"/>
    <p:sldId id="282" r:id="rId39"/>
    <p:sldId id="283" r:id="rId40"/>
    <p:sldId id="284" r:id="rId41"/>
    <p:sldId id="285" r:id="rId42"/>
    <p:sldId id="286" r:id="rId43"/>
    <p:sldId id="287" r:id="rId44"/>
    <p:sldId id="288" r:id="rId45"/>
    <p:sldId id="289" r:id="rId46"/>
    <p:sldId id="290" r:id="rId47"/>
    <p:sldId id="291" r:id="rId48"/>
    <p:sldId id="292" r:id="rId49"/>
    <p:sldId id="293" r:id="rId50"/>
    <p:sldId id="294" r:id="rId51"/>
    <p:sldId id="295" r:id="rId52"/>
    <p:sldId id="296" r:id="rId53"/>
    <p:sldId id="297" r:id="rId54"/>
    <p:sldId id="298" r:id="rId55"/>
    <p:sldId id="299" r:id="rId56"/>
    <p:sldId id="300" r:id="rId57"/>
    <p:sldId id="301" r:id="rId58"/>
    <p:sldId id="302" r:id="rId59"/>
    <p:sldId id="303" r:id="rId60"/>
    <p:sldId id="304" r:id="rId61"/>
    <p:sldId id="305" r:id="rId62"/>
    <p:sldId id="306" r:id="rId63"/>
    <p:sldId id="307" r:id="rId64"/>
    <p:sldId id="308" r:id="rId65"/>
    <p:sldId id="309" r:id="rId66"/>
    <p:sldId id="310" r:id="rId67"/>
    <p:sldId id="311" r:id="rId68"/>
    <p:sldId id="312" r:id="rId69"/>
    <p:sldId id="313" r:id="rId70"/>
    <p:sldId id="314" r:id="rId71"/>
  </p:sldIdLst>
  <p:sldSz cx="9144000" cy="5143500" type="screen16x9"/>
  <p:notesSz cx="6858000" cy="9144000"/>
  <p:embeddedFontLst>
    <p:embeddedFont>
      <p:font typeface="Sniglet" panose="020B0604020202020204" charset="0"/>
      <p:regular r:id="rId73"/>
    </p:embeddedFont>
    <p:embeddedFont>
      <p:font typeface="Lustria" panose="020B0604020202020204" charset="0"/>
      <p:regular r:id="rId74"/>
    </p:embeddedFont>
    <p:embeddedFont>
      <p:font typeface="Calibri" panose="020F0502020204030204" pitchFamily="34" charset="0"/>
      <p:regular r:id="rId75"/>
      <p:bold r:id="rId76"/>
      <p:italic r:id="rId77"/>
      <p:boldItalic r:id="rId78"/>
    </p:embeddedFont>
    <p:embeddedFont>
      <p:font typeface="Georgia" panose="02040502050405020303" pitchFamily="18" charset="0"/>
      <p:regular r:id="rId79"/>
      <p:bold r:id="rId80"/>
      <p:italic r:id="rId81"/>
      <p:boldItalic r:id="rId82"/>
    </p:embeddedFont>
    <p:embeddedFont>
      <p:font typeface="Libre Baskerville" panose="020B0604020202020204" charset="0"/>
      <p:regular r:id="rId83"/>
      <p:bold r:id="rId84"/>
      <p:italic r:id="rId85"/>
    </p:embeddedFont>
    <p:embeddedFont>
      <p:font typeface="Oswald" panose="020B0604020202020204" charset="0"/>
      <p:regular r:id="rId86"/>
      <p:bold r:id="rId87"/>
    </p:embeddedFont>
    <p:embeddedFont>
      <p:font typeface="Walter Turncoat" panose="020B0604020202020204" charset="0"/>
      <p:regular r:id="rId88"/>
    </p:embeddedFont>
    <p:embeddedFont>
      <p:font typeface="Source Code Pro" panose="020B0604020202020204" charset="0"/>
      <p:regular r:id="rId89"/>
      <p:bold r:id="rId90"/>
    </p:embeddedFont>
    <p:embeddedFont>
      <p:font typeface="Questrial" panose="020B0604020202020204" charset="0"/>
      <p:regular r:id="rId9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7BFCFD0-A685-455A-9065-0942D35C4F17}">
  <a:tblStyle styleId="{17BFCFD0-A685-455A-9065-0942D35C4F17}"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med" len="med"/>
              <a:tailEnd type="none" w="med" len="med"/>
            </a:ln>
          </a:left>
          <a:right>
            <a:ln w="12700" cap="flat" cmpd="sng">
              <a:solidFill>
                <a:schemeClr val="lt1"/>
              </a:solidFill>
              <a:prstDash val="solid"/>
              <a:round/>
              <a:headEnd type="none" w="med" len="med"/>
              <a:tailEnd type="none" w="med" len="med"/>
            </a:ln>
          </a:right>
          <a:top>
            <a:ln w="12700" cap="flat" cmpd="sng">
              <a:solidFill>
                <a:schemeClr val="lt1"/>
              </a:solidFill>
              <a:prstDash val="solid"/>
              <a:round/>
              <a:headEnd type="none" w="med" len="med"/>
              <a:tailEnd type="none" w="med" len="med"/>
            </a:ln>
          </a:top>
          <a:bottom>
            <a:ln w="12700" cap="flat" cmpd="sng">
              <a:solidFill>
                <a:schemeClr val="lt1"/>
              </a:solidFill>
              <a:prstDash val="solid"/>
              <a:round/>
              <a:headEnd type="none" w="med" len="med"/>
              <a:tailEnd type="none" w="med" len="med"/>
            </a:ln>
          </a:bottom>
          <a:insideH>
            <a:ln w="12700" cap="flat" cmpd="sng">
              <a:solidFill>
                <a:schemeClr val="lt1"/>
              </a:solidFill>
              <a:prstDash val="solid"/>
              <a:round/>
              <a:headEnd type="none" w="med" len="med"/>
              <a:tailEnd type="none" w="med" len="med"/>
            </a:ln>
          </a:insideH>
          <a:insideV>
            <a:ln w="12700" cap="flat" cmpd="sng">
              <a:solidFill>
                <a:schemeClr val="lt1"/>
              </a:solidFill>
              <a:prstDash val="solid"/>
              <a:round/>
              <a:headEnd type="none" w="med" len="med"/>
              <a:tailEnd type="none" w="med" len="med"/>
            </a:ln>
          </a:insideV>
        </a:tcBdr>
        <a:fill>
          <a:solidFill>
            <a:srgbClr val="FAECE6"/>
          </a:solidFill>
        </a:fill>
      </a:tcStyle>
    </a:wholeTbl>
    <a:band1H>
      <a:tcStyle>
        <a:tcBdr/>
        <a:fill>
          <a:solidFill>
            <a:srgbClr val="F5D8CA"/>
          </a:solidFill>
        </a:fill>
      </a:tcStyle>
    </a:band1H>
    <a:band1V>
      <a:tcStyle>
        <a:tcBdr/>
        <a:fill>
          <a:solidFill>
            <a:srgbClr val="F5D8CA"/>
          </a:solidFill>
        </a:fill>
      </a:tcStyle>
    </a:band1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med" len="med"/>
              <a:tailEnd type="none" w="med" len="med"/>
            </a:ln>
          </a:top>
        </a:tcBdr>
        <a:fill>
          <a:solidFill>
            <a:schemeClr val="accent1"/>
          </a:solidFill>
        </a:fill>
      </a:tcStyle>
    </a:lastRow>
    <a:firstRow>
      <a:tcTxStyle b="on" i="off">
        <a:font>
          <a:latin typeface="Calibri"/>
          <a:ea typeface="Calibri"/>
          <a:cs typeface="Calibri"/>
        </a:font>
        <a:schemeClr val="lt1"/>
      </a:tcTxStyle>
      <a:tcStyle>
        <a:tcBdr>
          <a:bottom>
            <a:ln w="38100" cap="flat" cmpd="sng">
              <a:solidFill>
                <a:schemeClr val="lt1"/>
              </a:solidFill>
              <a:prstDash val="solid"/>
              <a:round/>
              <a:headEnd type="none" w="med" len="med"/>
              <a:tailEnd type="none" w="med" len="med"/>
            </a:ln>
          </a:bottom>
        </a:tcBdr>
        <a:fill>
          <a:solidFill>
            <a:schemeClr val="accent1"/>
          </a:solidFill>
        </a:fill>
      </a:tcStyle>
    </a:firstRow>
  </a:tblStyle>
  <a:tblStyle styleId="{EA2B7A91-0216-4652-BD78-B10343E6489B}" styleName="Table_1">
    <a:wholeTbl>
      <a:tcTxStyle b="off" i="off">
        <a:font>
          <a:latin typeface="Century Gothic"/>
          <a:ea typeface="Century Gothic"/>
          <a:cs typeface="Century Gothic"/>
        </a:font>
        <a:schemeClr val="dk1"/>
      </a:tcTxStyle>
      <a:tcStyle>
        <a:tcBdr>
          <a:left>
            <a:ln w="12700" cap="flat" cmpd="sng">
              <a:solidFill>
                <a:schemeClr val="lt1"/>
              </a:solidFill>
              <a:prstDash val="solid"/>
              <a:round/>
              <a:headEnd type="none" w="med" len="med"/>
              <a:tailEnd type="none" w="med" len="med"/>
            </a:ln>
          </a:left>
          <a:right>
            <a:ln w="12700" cap="flat" cmpd="sng">
              <a:solidFill>
                <a:schemeClr val="lt1"/>
              </a:solidFill>
              <a:prstDash val="solid"/>
              <a:round/>
              <a:headEnd type="none" w="med" len="med"/>
              <a:tailEnd type="none" w="med" len="med"/>
            </a:ln>
          </a:right>
          <a:top>
            <a:ln w="12700" cap="flat" cmpd="sng">
              <a:solidFill>
                <a:schemeClr val="lt1"/>
              </a:solidFill>
              <a:prstDash val="solid"/>
              <a:round/>
              <a:headEnd type="none" w="med" len="med"/>
              <a:tailEnd type="none" w="med" len="med"/>
            </a:ln>
          </a:top>
          <a:bottom>
            <a:ln w="12700" cap="flat" cmpd="sng">
              <a:solidFill>
                <a:schemeClr val="lt1"/>
              </a:solidFill>
              <a:prstDash val="solid"/>
              <a:round/>
              <a:headEnd type="none" w="med" len="med"/>
              <a:tailEnd type="none" w="med" len="med"/>
            </a:ln>
          </a:bottom>
          <a:insideH>
            <a:ln w="12700" cap="flat" cmpd="sng">
              <a:solidFill>
                <a:schemeClr val="lt1"/>
              </a:solidFill>
              <a:prstDash val="solid"/>
              <a:round/>
              <a:headEnd type="none" w="med" len="med"/>
              <a:tailEnd type="none" w="med" len="med"/>
            </a:ln>
          </a:insideH>
          <a:insideV>
            <a:ln w="12700" cap="flat" cmpd="sng">
              <a:solidFill>
                <a:schemeClr val="lt1"/>
              </a:solidFill>
              <a:prstDash val="solid"/>
              <a:round/>
              <a:headEnd type="none" w="med" len="med"/>
              <a:tailEnd type="none" w="med" len="med"/>
            </a:ln>
          </a:insideV>
        </a:tcBdr>
        <a:fill>
          <a:solidFill>
            <a:srgbClr val="F9E7E7"/>
          </a:solidFill>
        </a:fill>
      </a:tcStyle>
    </a:wholeTbl>
    <a:band1H>
      <a:tcStyle>
        <a:tcBdr/>
        <a:fill>
          <a:solidFill>
            <a:srgbClr val="F3CCCB"/>
          </a:solidFill>
        </a:fill>
      </a:tcStyle>
    </a:band1H>
    <a:band1V>
      <a:tcStyle>
        <a:tcBdr/>
        <a:fill>
          <a:solidFill>
            <a:srgbClr val="F3CCCB"/>
          </a:solidFill>
        </a:fill>
      </a:tcStyle>
    </a:band1V>
    <a:lastCol>
      <a:tcTxStyle b="on" i="off">
        <a:font>
          <a:latin typeface="Century Gothic"/>
          <a:ea typeface="Century Gothic"/>
          <a:cs typeface="Century Gothic"/>
        </a:font>
        <a:schemeClr val="lt1"/>
      </a:tcTxStyle>
      <a:tcStyle>
        <a:tcBdr/>
        <a:fill>
          <a:solidFill>
            <a:schemeClr val="accent1"/>
          </a:solidFill>
        </a:fill>
      </a:tcStyle>
    </a:lastCol>
    <a:firstCol>
      <a:tcTxStyle b="on" i="off">
        <a:font>
          <a:latin typeface="Century Gothic"/>
          <a:ea typeface="Century Gothic"/>
          <a:cs typeface="Century Gothic"/>
        </a:font>
        <a:schemeClr val="lt1"/>
      </a:tcTxStyle>
      <a:tcStyle>
        <a:tcBdr/>
        <a:fill>
          <a:solidFill>
            <a:schemeClr val="accent1"/>
          </a:solidFill>
        </a:fill>
      </a:tcStyle>
    </a:firstCol>
    <a:lastRow>
      <a:tcTxStyle b="on" i="off">
        <a:font>
          <a:latin typeface="Century Gothic"/>
          <a:ea typeface="Century Gothic"/>
          <a:cs typeface="Century Gothic"/>
        </a:font>
        <a:schemeClr val="lt1"/>
      </a:tcTxStyle>
      <a:tcStyle>
        <a:tcBdr>
          <a:top>
            <a:ln w="38100" cap="flat" cmpd="sng">
              <a:solidFill>
                <a:schemeClr val="lt1"/>
              </a:solidFill>
              <a:prstDash val="solid"/>
              <a:round/>
              <a:headEnd type="none" w="med" len="med"/>
              <a:tailEnd type="none" w="med" len="med"/>
            </a:ln>
          </a:top>
        </a:tcBdr>
        <a:fill>
          <a:solidFill>
            <a:schemeClr val="accent1"/>
          </a:solidFill>
        </a:fill>
      </a:tcStyle>
    </a:lastRow>
    <a:firstRow>
      <a:tcTxStyle b="on" i="off">
        <a:font>
          <a:latin typeface="Century Gothic"/>
          <a:ea typeface="Century Gothic"/>
          <a:cs typeface="Century Gothic"/>
        </a:font>
        <a:schemeClr val="lt1"/>
      </a:tcTxStyle>
      <a:tcStyle>
        <a:tcBdr>
          <a:bottom>
            <a:ln w="38100" cap="flat" cmpd="sng">
              <a:solidFill>
                <a:schemeClr val="lt1"/>
              </a:solidFill>
              <a:prstDash val="solid"/>
              <a:round/>
              <a:headEnd type="none" w="med" len="med"/>
              <a:tailEnd type="none" w="med" len="med"/>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8" d="100"/>
          <a:sy n="128" d="100"/>
        </p:scale>
        <p:origin x="154"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63" Type="http://schemas.openxmlformats.org/officeDocument/2006/relationships/slide" Target="slides/slide51.xml"/><Relationship Id="rId68" Type="http://schemas.openxmlformats.org/officeDocument/2006/relationships/slide" Target="slides/slide56.xml"/><Relationship Id="rId76" Type="http://schemas.openxmlformats.org/officeDocument/2006/relationships/font" Target="fonts/font4.fntdata"/><Relationship Id="rId84" Type="http://schemas.openxmlformats.org/officeDocument/2006/relationships/font" Target="fonts/font12.fntdata"/><Relationship Id="rId89" Type="http://schemas.openxmlformats.org/officeDocument/2006/relationships/font" Target="fonts/font17.fntdata"/><Relationship Id="rId7" Type="http://schemas.openxmlformats.org/officeDocument/2006/relationships/slideMaster" Target="slideMasters/slideMaster7.xml"/><Relationship Id="rId71" Type="http://schemas.openxmlformats.org/officeDocument/2006/relationships/slide" Target="slides/slide59.xml"/><Relationship Id="rId92"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slide" Target="slides/slide54.xml"/><Relationship Id="rId74" Type="http://schemas.openxmlformats.org/officeDocument/2006/relationships/font" Target="fonts/font2.fntdata"/><Relationship Id="rId79" Type="http://schemas.openxmlformats.org/officeDocument/2006/relationships/font" Target="fonts/font7.fntdata"/><Relationship Id="rId87" Type="http://schemas.openxmlformats.org/officeDocument/2006/relationships/font" Target="fonts/font15.fntdata"/><Relationship Id="rId5" Type="http://schemas.openxmlformats.org/officeDocument/2006/relationships/slideMaster" Target="slideMasters/slideMaster5.xml"/><Relationship Id="rId61" Type="http://schemas.openxmlformats.org/officeDocument/2006/relationships/slide" Target="slides/slide49.xml"/><Relationship Id="rId82" Type="http://schemas.openxmlformats.org/officeDocument/2006/relationships/font" Target="fonts/font10.fntdata"/><Relationship Id="rId90" Type="http://schemas.openxmlformats.org/officeDocument/2006/relationships/font" Target="fonts/font18.fntdata"/><Relationship Id="rId95" Type="http://schemas.openxmlformats.org/officeDocument/2006/relationships/tableStyles" Target="tableStyles.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slide" Target="slides/slide57.xml"/><Relationship Id="rId77" Type="http://schemas.openxmlformats.org/officeDocument/2006/relationships/font" Target="fonts/font5.fntdata"/><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notesMaster" Target="notesMasters/notesMaster1.xml"/><Relationship Id="rId80" Type="http://schemas.openxmlformats.org/officeDocument/2006/relationships/font" Target="fonts/font8.fntdata"/><Relationship Id="rId85" Type="http://schemas.openxmlformats.org/officeDocument/2006/relationships/font" Target="fonts/font13.fntdata"/><Relationship Id="rId93"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font" Target="fonts/font3.fntdata"/><Relationship Id="rId83" Type="http://schemas.openxmlformats.org/officeDocument/2006/relationships/font" Target="fonts/font11.fntdata"/><Relationship Id="rId88" Type="http://schemas.openxmlformats.org/officeDocument/2006/relationships/font" Target="fonts/font16.fntdata"/><Relationship Id="rId91" Type="http://schemas.openxmlformats.org/officeDocument/2006/relationships/font" Target="fonts/font19.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font" Target="fonts/font1.fntdata"/><Relationship Id="rId78" Type="http://schemas.openxmlformats.org/officeDocument/2006/relationships/font" Target="fonts/font6.fntdata"/><Relationship Id="rId81" Type="http://schemas.openxmlformats.org/officeDocument/2006/relationships/font" Target="fonts/font9.fntdata"/><Relationship Id="rId86" Type="http://schemas.openxmlformats.org/officeDocument/2006/relationships/font" Target="fonts/font14.fntdata"/><Relationship Id="rId9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100" b="0" i="0" u="none" strike="noStrike" cap="none">
                <a:solidFill>
                  <a:schemeClr val="dk1"/>
                </a:solidFill>
                <a:latin typeface="Arial"/>
                <a:ea typeface="Arial"/>
                <a:cs typeface="Arial"/>
                <a:sym typeface="Arial"/>
              </a:defRPr>
            </a:lvl2pPr>
            <a:lvl3pPr marL="914400" marR="0" lvl="2" indent="0" algn="l" rtl="0">
              <a:spcBef>
                <a:spcPts val="0"/>
              </a:spcBef>
              <a:buNone/>
              <a:defRPr sz="1100" b="0" i="0" u="none" strike="noStrike" cap="none">
                <a:solidFill>
                  <a:schemeClr val="dk1"/>
                </a:solidFill>
                <a:latin typeface="Arial"/>
                <a:ea typeface="Arial"/>
                <a:cs typeface="Arial"/>
                <a:sym typeface="Arial"/>
              </a:defRPr>
            </a:lvl3pPr>
            <a:lvl4pPr marL="1371600" marR="0" lvl="3" indent="0" algn="l" rtl="0">
              <a:spcBef>
                <a:spcPts val="0"/>
              </a:spcBef>
              <a:buNone/>
              <a:defRPr sz="1100" b="0" i="0" u="none" strike="noStrike" cap="none">
                <a:solidFill>
                  <a:schemeClr val="dk1"/>
                </a:solidFill>
                <a:latin typeface="Arial"/>
                <a:ea typeface="Arial"/>
                <a:cs typeface="Arial"/>
                <a:sym typeface="Arial"/>
              </a:defRPr>
            </a:lvl4pPr>
            <a:lvl5pPr marL="1828800" marR="0" lvl="4" indent="0" algn="l" rtl="0">
              <a:spcBef>
                <a:spcPts val="0"/>
              </a:spcBef>
              <a:buNone/>
              <a:defRPr sz="1100" b="0" i="0" u="none" strike="noStrike" cap="none">
                <a:solidFill>
                  <a:schemeClr val="dk1"/>
                </a:solidFill>
                <a:latin typeface="Arial"/>
                <a:ea typeface="Arial"/>
                <a:cs typeface="Arial"/>
                <a:sym typeface="Arial"/>
              </a:defRPr>
            </a:lvl5pPr>
            <a:lvl6pPr marL="2286000" marR="0" lvl="5" indent="0" algn="l" rtl="0">
              <a:spcBef>
                <a:spcPts val="0"/>
              </a:spcBef>
              <a:buNone/>
              <a:defRPr sz="1100" b="0" i="0" u="none" strike="noStrike" cap="none">
                <a:solidFill>
                  <a:schemeClr val="dk1"/>
                </a:solidFill>
                <a:latin typeface="Arial"/>
                <a:ea typeface="Arial"/>
                <a:cs typeface="Arial"/>
                <a:sym typeface="Arial"/>
              </a:defRPr>
            </a:lvl6pPr>
            <a:lvl7pPr marL="2743200" marR="0" lvl="6" indent="0" algn="l" rtl="0">
              <a:spcBef>
                <a:spcPts val="0"/>
              </a:spcBef>
              <a:buNone/>
              <a:defRPr sz="1100" b="0" i="0" u="none" strike="noStrike" cap="none">
                <a:solidFill>
                  <a:schemeClr val="dk1"/>
                </a:solidFill>
                <a:latin typeface="Arial"/>
                <a:ea typeface="Arial"/>
                <a:cs typeface="Arial"/>
                <a:sym typeface="Arial"/>
              </a:defRPr>
            </a:lvl7pPr>
            <a:lvl8pPr marL="3200400" marR="0" lvl="7" indent="0" algn="l" rtl="0">
              <a:spcBef>
                <a:spcPts val="0"/>
              </a:spcBef>
              <a:buNone/>
              <a:defRPr sz="1100" b="0" i="0" u="none" strike="noStrike" cap="none">
                <a:solidFill>
                  <a:schemeClr val="dk1"/>
                </a:solidFill>
                <a:latin typeface="Arial"/>
                <a:ea typeface="Arial"/>
                <a:cs typeface="Arial"/>
                <a:sym typeface="Arial"/>
              </a:defRPr>
            </a:lvl8pPr>
            <a:lvl9pPr marL="3657600" marR="0" lvl="8" indent="0" algn="l" rtl="0">
              <a:spcBef>
                <a:spcPts val="0"/>
              </a:spcBef>
              <a:buNone/>
              <a:defRPr sz="11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3142355510"/>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Shape 77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77" name="Shape 777"/>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970209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Shape 7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84" name="Shape 78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682823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Shape 7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90" name="Shape 790"/>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042973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4"/>
        <p:cNvGrpSpPr/>
        <p:nvPr/>
      </p:nvGrpSpPr>
      <p:grpSpPr>
        <a:xfrm>
          <a:off x="0" y="0"/>
          <a:ext cx="0" cy="0"/>
          <a:chOff x="0" y="0"/>
          <a:chExt cx="0" cy="0"/>
        </a:xfrm>
      </p:grpSpPr>
      <p:sp>
        <p:nvSpPr>
          <p:cNvPr id="795" name="Shape 79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96" name="Shape 79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810422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Shape 81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11" name="Shape 811"/>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712572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Shape 81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17" name="Shape 817"/>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977830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Shape 82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23" name="Shape 82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658946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7"/>
        <p:cNvGrpSpPr/>
        <p:nvPr/>
      </p:nvGrpSpPr>
      <p:grpSpPr>
        <a:xfrm>
          <a:off x="0" y="0"/>
          <a:ext cx="0" cy="0"/>
          <a:chOff x="0" y="0"/>
          <a:chExt cx="0" cy="0"/>
        </a:xfrm>
      </p:grpSpPr>
      <p:sp>
        <p:nvSpPr>
          <p:cNvPr id="828" name="Shape 82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29" name="Shape 829"/>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971707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Shape 8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35" name="Shape 83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1108523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9"/>
        <p:cNvGrpSpPr/>
        <p:nvPr/>
      </p:nvGrpSpPr>
      <p:grpSpPr>
        <a:xfrm>
          <a:off x="0" y="0"/>
          <a:ext cx="0" cy="0"/>
          <a:chOff x="0" y="0"/>
          <a:chExt cx="0" cy="0"/>
        </a:xfrm>
      </p:grpSpPr>
      <p:sp>
        <p:nvSpPr>
          <p:cNvPr id="840" name="Shape 84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41" name="Shape 841"/>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5143036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Shape 8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57" name="Shape 857"/>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269013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0"/>
        <p:cNvGrpSpPr/>
        <p:nvPr/>
      </p:nvGrpSpPr>
      <p:grpSpPr>
        <a:xfrm>
          <a:off x="0" y="0"/>
          <a:ext cx="0" cy="0"/>
          <a:chOff x="0" y="0"/>
          <a:chExt cx="0" cy="0"/>
        </a:xfrm>
      </p:grpSpPr>
      <p:sp>
        <p:nvSpPr>
          <p:cNvPr id="871" name="Shape 87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72" name="Shape 872"/>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303818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5"/>
        <p:cNvGrpSpPr/>
        <p:nvPr/>
      </p:nvGrpSpPr>
      <p:grpSpPr>
        <a:xfrm>
          <a:off x="0" y="0"/>
          <a:ext cx="0" cy="0"/>
          <a:chOff x="0" y="0"/>
          <a:chExt cx="0" cy="0"/>
        </a:xfrm>
      </p:grpSpPr>
      <p:sp>
        <p:nvSpPr>
          <p:cNvPr id="876" name="Shape 87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77" name="Shape 877"/>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817821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1"/>
        <p:cNvGrpSpPr/>
        <p:nvPr/>
      </p:nvGrpSpPr>
      <p:grpSpPr>
        <a:xfrm>
          <a:off x="0" y="0"/>
          <a:ext cx="0" cy="0"/>
          <a:chOff x="0" y="0"/>
          <a:chExt cx="0" cy="0"/>
        </a:xfrm>
      </p:grpSpPr>
      <p:sp>
        <p:nvSpPr>
          <p:cNvPr id="882" name="Shape 8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83" name="Shape 88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9536173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Shape 88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89" name="Shape 889"/>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3794735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3"/>
        <p:cNvGrpSpPr/>
        <p:nvPr/>
      </p:nvGrpSpPr>
      <p:grpSpPr>
        <a:xfrm>
          <a:off x="0" y="0"/>
          <a:ext cx="0" cy="0"/>
          <a:chOff x="0" y="0"/>
          <a:chExt cx="0" cy="0"/>
        </a:xfrm>
      </p:grpSpPr>
      <p:sp>
        <p:nvSpPr>
          <p:cNvPr id="894" name="Shape 89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95" name="Shape 89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2432593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9"/>
        <p:cNvGrpSpPr/>
        <p:nvPr/>
      </p:nvGrpSpPr>
      <p:grpSpPr>
        <a:xfrm>
          <a:off x="0" y="0"/>
          <a:ext cx="0" cy="0"/>
          <a:chOff x="0" y="0"/>
          <a:chExt cx="0" cy="0"/>
        </a:xfrm>
      </p:grpSpPr>
      <p:sp>
        <p:nvSpPr>
          <p:cNvPr id="900" name="Shape 90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01" name="Shape 901"/>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5696070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5"/>
        <p:cNvGrpSpPr/>
        <p:nvPr/>
      </p:nvGrpSpPr>
      <p:grpSpPr>
        <a:xfrm>
          <a:off x="0" y="0"/>
          <a:ext cx="0" cy="0"/>
          <a:chOff x="0" y="0"/>
          <a:chExt cx="0" cy="0"/>
        </a:xfrm>
      </p:grpSpPr>
      <p:sp>
        <p:nvSpPr>
          <p:cNvPr id="906" name="Shape 9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07" name="Shape 907"/>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8453569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1"/>
        <p:cNvGrpSpPr/>
        <p:nvPr/>
      </p:nvGrpSpPr>
      <p:grpSpPr>
        <a:xfrm>
          <a:off x="0" y="0"/>
          <a:ext cx="0" cy="0"/>
          <a:chOff x="0" y="0"/>
          <a:chExt cx="0" cy="0"/>
        </a:xfrm>
      </p:grpSpPr>
      <p:sp>
        <p:nvSpPr>
          <p:cNvPr id="922" name="Shape 92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923" name="Shape 92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4378910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7"/>
        <p:cNvGrpSpPr/>
        <p:nvPr/>
      </p:nvGrpSpPr>
      <p:grpSpPr>
        <a:xfrm>
          <a:off x="0" y="0"/>
          <a:ext cx="0" cy="0"/>
          <a:chOff x="0" y="0"/>
          <a:chExt cx="0" cy="0"/>
        </a:xfrm>
      </p:grpSpPr>
      <p:sp>
        <p:nvSpPr>
          <p:cNvPr id="928" name="Shape 92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929" name="Shape 9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5304348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4"/>
        <p:cNvGrpSpPr/>
        <p:nvPr/>
      </p:nvGrpSpPr>
      <p:grpSpPr>
        <a:xfrm>
          <a:off x="0" y="0"/>
          <a:ext cx="0" cy="0"/>
          <a:chOff x="0" y="0"/>
          <a:chExt cx="0" cy="0"/>
        </a:xfrm>
      </p:grpSpPr>
      <p:sp>
        <p:nvSpPr>
          <p:cNvPr id="935" name="Shape 9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36" name="Shape 93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2211198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Shape 9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51" name="Shape 951"/>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0440333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4"/>
        <p:cNvGrpSpPr/>
        <p:nvPr/>
      </p:nvGrpSpPr>
      <p:grpSpPr>
        <a:xfrm>
          <a:off x="0" y="0"/>
          <a:ext cx="0" cy="0"/>
          <a:chOff x="0" y="0"/>
          <a:chExt cx="0" cy="0"/>
        </a:xfrm>
      </p:grpSpPr>
      <p:sp>
        <p:nvSpPr>
          <p:cNvPr id="995" name="Shape 99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996" name="Shape 9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4209981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0"/>
        <p:cNvGrpSpPr/>
        <p:nvPr/>
      </p:nvGrpSpPr>
      <p:grpSpPr>
        <a:xfrm>
          <a:off x="0" y="0"/>
          <a:ext cx="0" cy="0"/>
          <a:chOff x="0" y="0"/>
          <a:chExt cx="0" cy="0"/>
        </a:xfrm>
      </p:grpSpPr>
      <p:sp>
        <p:nvSpPr>
          <p:cNvPr id="1001" name="Shape 100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1002" name="Shape 100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1601422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6"/>
        <p:cNvGrpSpPr/>
        <p:nvPr/>
      </p:nvGrpSpPr>
      <p:grpSpPr>
        <a:xfrm>
          <a:off x="0" y="0"/>
          <a:ext cx="0" cy="0"/>
          <a:chOff x="0" y="0"/>
          <a:chExt cx="0" cy="0"/>
        </a:xfrm>
      </p:grpSpPr>
      <p:sp>
        <p:nvSpPr>
          <p:cNvPr id="1007" name="Shape 100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08" name="Shape 1008"/>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8821334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4"/>
        <p:cNvGrpSpPr/>
        <p:nvPr/>
      </p:nvGrpSpPr>
      <p:grpSpPr>
        <a:xfrm>
          <a:off x="0" y="0"/>
          <a:ext cx="0" cy="0"/>
          <a:chOff x="0" y="0"/>
          <a:chExt cx="0" cy="0"/>
        </a:xfrm>
      </p:grpSpPr>
      <p:sp>
        <p:nvSpPr>
          <p:cNvPr id="1015" name="Shape 10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16" name="Shape 101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4313128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4"/>
        <p:cNvGrpSpPr/>
        <p:nvPr/>
      </p:nvGrpSpPr>
      <p:grpSpPr>
        <a:xfrm>
          <a:off x="0" y="0"/>
          <a:ext cx="0" cy="0"/>
          <a:chOff x="0" y="0"/>
          <a:chExt cx="0" cy="0"/>
        </a:xfrm>
      </p:grpSpPr>
      <p:sp>
        <p:nvSpPr>
          <p:cNvPr id="1025" name="Shape 102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1026" name="Shape 10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4787800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9"/>
        <p:cNvGrpSpPr/>
        <p:nvPr/>
      </p:nvGrpSpPr>
      <p:grpSpPr>
        <a:xfrm>
          <a:off x="0" y="0"/>
          <a:ext cx="0" cy="0"/>
          <a:chOff x="0" y="0"/>
          <a:chExt cx="0" cy="0"/>
        </a:xfrm>
      </p:grpSpPr>
      <p:sp>
        <p:nvSpPr>
          <p:cNvPr id="1030" name="Shape 103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1031" name="Shape 103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9573585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Shape 1044"/>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1045" name="Shape 104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660208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9"/>
        <p:cNvGrpSpPr/>
        <p:nvPr/>
      </p:nvGrpSpPr>
      <p:grpSpPr>
        <a:xfrm>
          <a:off x="0" y="0"/>
          <a:ext cx="0" cy="0"/>
          <a:chOff x="0" y="0"/>
          <a:chExt cx="0" cy="0"/>
        </a:xfrm>
      </p:grpSpPr>
      <p:sp>
        <p:nvSpPr>
          <p:cNvPr id="1050" name="Shape 105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1051" name="Shape 10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1723978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6"/>
        <p:cNvGrpSpPr/>
        <p:nvPr/>
      </p:nvGrpSpPr>
      <p:grpSpPr>
        <a:xfrm>
          <a:off x="0" y="0"/>
          <a:ext cx="0" cy="0"/>
          <a:chOff x="0" y="0"/>
          <a:chExt cx="0" cy="0"/>
        </a:xfrm>
      </p:grpSpPr>
      <p:sp>
        <p:nvSpPr>
          <p:cNvPr id="1057" name="Shape 105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1058" name="Shape 10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8529568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7"/>
        <p:cNvGrpSpPr/>
        <p:nvPr/>
      </p:nvGrpSpPr>
      <p:grpSpPr>
        <a:xfrm>
          <a:off x="0" y="0"/>
          <a:ext cx="0" cy="0"/>
          <a:chOff x="0" y="0"/>
          <a:chExt cx="0" cy="0"/>
        </a:xfrm>
      </p:grpSpPr>
      <p:sp>
        <p:nvSpPr>
          <p:cNvPr id="1068" name="Shape 106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1069" name="Shape 10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4677084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3"/>
        <p:cNvGrpSpPr/>
        <p:nvPr/>
      </p:nvGrpSpPr>
      <p:grpSpPr>
        <a:xfrm>
          <a:off x="0" y="0"/>
          <a:ext cx="0" cy="0"/>
          <a:chOff x="0" y="0"/>
          <a:chExt cx="0" cy="0"/>
        </a:xfrm>
      </p:grpSpPr>
      <p:sp>
        <p:nvSpPr>
          <p:cNvPr id="1074" name="Shape 10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75" name="Shape 107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6263916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8"/>
        <p:cNvGrpSpPr/>
        <p:nvPr/>
      </p:nvGrpSpPr>
      <p:grpSpPr>
        <a:xfrm>
          <a:off x="0" y="0"/>
          <a:ext cx="0" cy="0"/>
          <a:chOff x="0" y="0"/>
          <a:chExt cx="0" cy="0"/>
        </a:xfrm>
      </p:grpSpPr>
      <p:sp>
        <p:nvSpPr>
          <p:cNvPr id="1089" name="Shape 108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1090" name="Shape 10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9550799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8"/>
        <p:cNvGrpSpPr/>
        <p:nvPr/>
      </p:nvGrpSpPr>
      <p:grpSpPr>
        <a:xfrm>
          <a:off x="0" y="0"/>
          <a:ext cx="0" cy="0"/>
          <a:chOff x="0" y="0"/>
          <a:chExt cx="0" cy="0"/>
        </a:xfrm>
      </p:grpSpPr>
      <p:sp>
        <p:nvSpPr>
          <p:cNvPr id="1099" name="Shape 109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1100" name="Shape 110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1968558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9"/>
        <p:cNvGrpSpPr/>
        <p:nvPr/>
      </p:nvGrpSpPr>
      <p:grpSpPr>
        <a:xfrm>
          <a:off x="0" y="0"/>
          <a:ext cx="0" cy="0"/>
          <a:chOff x="0" y="0"/>
          <a:chExt cx="0" cy="0"/>
        </a:xfrm>
      </p:grpSpPr>
      <p:sp>
        <p:nvSpPr>
          <p:cNvPr id="1110" name="Shape 1110"/>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1111" name="Shape 11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6347568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0"/>
        <p:cNvGrpSpPr/>
        <p:nvPr/>
      </p:nvGrpSpPr>
      <p:grpSpPr>
        <a:xfrm>
          <a:off x="0" y="0"/>
          <a:ext cx="0" cy="0"/>
          <a:chOff x="0" y="0"/>
          <a:chExt cx="0" cy="0"/>
        </a:xfrm>
      </p:grpSpPr>
      <p:sp>
        <p:nvSpPr>
          <p:cNvPr id="1121" name="Shape 112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1122" name="Shape 112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6712744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8"/>
        <p:cNvGrpSpPr/>
        <p:nvPr/>
      </p:nvGrpSpPr>
      <p:grpSpPr>
        <a:xfrm>
          <a:off x="0" y="0"/>
          <a:ext cx="0" cy="0"/>
          <a:chOff x="0" y="0"/>
          <a:chExt cx="0" cy="0"/>
        </a:xfrm>
      </p:grpSpPr>
      <p:sp>
        <p:nvSpPr>
          <p:cNvPr id="1129" name="Shape 112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1130" name="Shape 113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4348412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6"/>
        <p:cNvGrpSpPr/>
        <p:nvPr/>
      </p:nvGrpSpPr>
      <p:grpSpPr>
        <a:xfrm>
          <a:off x="0" y="0"/>
          <a:ext cx="0" cy="0"/>
          <a:chOff x="0" y="0"/>
          <a:chExt cx="0" cy="0"/>
        </a:xfrm>
      </p:grpSpPr>
      <p:sp>
        <p:nvSpPr>
          <p:cNvPr id="1137" name="Shape 113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38" name="Shape 113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7100533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4"/>
        <p:cNvGrpSpPr/>
        <p:nvPr/>
      </p:nvGrpSpPr>
      <p:grpSpPr>
        <a:xfrm>
          <a:off x="0" y="0"/>
          <a:ext cx="0" cy="0"/>
          <a:chOff x="0" y="0"/>
          <a:chExt cx="0" cy="0"/>
        </a:xfrm>
      </p:grpSpPr>
      <p:sp>
        <p:nvSpPr>
          <p:cNvPr id="1145" name="Shape 114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1146" name="Shape 11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6017056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p:cNvGrpSpPr/>
        <p:nvPr/>
      </p:nvGrpSpPr>
      <p:grpSpPr>
        <a:xfrm>
          <a:off x="0" y="0"/>
          <a:ext cx="0" cy="0"/>
          <a:chOff x="0" y="0"/>
          <a:chExt cx="0" cy="0"/>
        </a:xfrm>
      </p:grpSpPr>
      <p:sp>
        <p:nvSpPr>
          <p:cNvPr id="1152" name="Shape 115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1153" name="Shape 11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1915171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p:cNvGrpSpPr/>
        <p:nvPr/>
      </p:nvGrpSpPr>
      <p:grpSpPr>
        <a:xfrm>
          <a:off x="0" y="0"/>
          <a:ext cx="0" cy="0"/>
          <a:chOff x="0" y="0"/>
          <a:chExt cx="0" cy="0"/>
        </a:xfrm>
      </p:grpSpPr>
      <p:sp>
        <p:nvSpPr>
          <p:cNvPr id="1158" name="Shape 115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1159" name="Shape 11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8151185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2"/>
        <p:cNvGrpSpPr/>
        <p:nvPr/>
      </p:nvGrpSpPr>
      <p:grpSpPr>
        <a:xfrm>
          <a:off x="0" y="0"/>
          <a:ext cx="0" cy="0"/>
          <a:chOff x="0" y="0"/>
          <a:chExt cx="0" cy="0"/>
        </a:xfrm>
      </p:grpSpPr>
      <p:sp>
        <p:nvSpPr>
          <p:cNvPr id="1163" name="Shape 116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1164" name="Shape 11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1572003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7"/>
        <p:cNvGrpSpPr/>
        <p:nvPr/>
      </p:nvGrpSpPr>
      <p:grpSpPr>
        <a:xfrm>
          <a:off x="0" y="0"/>
          <a:ext cx="0" cy="0"/>
          <a:chOff x="0" y="0"/>
          <a:chExt cx="0" cy="0"/>
        </a:xfrm>
      </p:grpSpPr>
      <p:sp>
        <p:nvSpPr>
          <p:cNvPr id="1168" name="Shape 11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69" name="Shape 1169"/>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6083580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2"/>
        <p:cNvGrpSpPr/>
        <p:nvPr/>
      </p:nvGrpSpPr>
      <p:grpSpPr>
        <a:xfrm>
          <a:off x="0" y="0"/>
          <a:ext cx="0" cy="0"/>
          <a:chOff x="0" y="0"/>
          <a:chExt cx="0" cy="0"/>
        </a:xfrm>
      </p:grpSpPr>
      <p:sp>
        <p:nvSpPr>
          <p:cNvPr id="1183" name="Shape 118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1184" name="Shape 11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8449514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8"/>
        <p:cNvGrpSpPr/>
        <p:nvPr/>
      </p:nvGrpSpPr>
      <p:grpSpPr>
        <a:xfrm>
          <a:off x="0" y="0"/>
          <a:ext cx="0" cy="0"/>
          <a:chOff x="0" y="0"/>
          <a:chExt cx="0" cy="0"/>
        </a:xfrm>
      </p:grpSpPr>
      <p:sp>
        <p:nvSpPr>
          <p:cNvPr id="1189" name="Shape 118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1190" name="Shape 11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0787691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4"/>
        <p:cNvGrpSpPr/>
        <p:nvPr/>
      </p:nvGrpSpPr>
      <p:grpSpPr>
        <a:xfrm>
          <a:off x="0" y="0"/>
          <a:ext cx="0" cy="0"/>
          <a:chOff x="0" y="0"/>
          <a:chExt cx="0" cy="0"/>
        </a:xfrm>
      </p:grpSpPr>
      <p:sp>
        <p:nvSpPr>
          <p:cNvPr id="1195" name="Shape 119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1196" name="Shape 11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7767646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2"/>
        <p:cNvGrpSpPr/>
        <p:nvPr/>
      </p:nvGrpSpPr>
      <p:grpSpPr>
        <a:xfrm>
          <a:off x="0" y="0"/>
          <a:ext cx="0" cy="0"/>
          <a:chOff x="0" y="0"/>
          <a:chExt cx="0" cy="0"/>
        </a:xfrm>
      </p:grpSpPr>
      <p:sp>
        <p:nvSpPr>
          <p:cNvPr id="1203" name="Shape 120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1204" name="Shape 12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9671030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8"/>
        <p:cNvGrpSpPr/>
        <p:nvPr/>
      </p:nvGrpSpPr>
      <p:grpSpPr>
        <a:xfrm>
          <a:off x="0" y="0"/>
          <a:ext cx="0" cy="0"/>
          <a:chOff x="0" y="0"/>
          <a:chExt cx="0" cy="0"/>
        </a:xfrm>
      </p:grpSpPr>
      <p:sp>
        <p:nvSpPr>
          <p:cNvPr id="1209" name="Shape 120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1210" name="Shape 121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773753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6"/>
        <p:cNvGrpSpPr/>
        <p:nvPr/>
      </p:nvGrpSpPr>
      <p:grpSpPr>
        <a:xfrm>
          <a:off x="0" y="0"/>
          <a:ext cx="0" cy="0"/>
          <a:chOff x="0" y="0"/>
          <a:chExt cx="0" cy="0"/>
        </a:xfrm>
      </p:grpSpPr>
      <p:sp>
        <p:nvSpPr>
          <p:cNvPr id="1217" name="Shape 121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1218" name="Shape 12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9187792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2"/>
        <p:cNvGrpSpPr/>
        <p:nvPr/>
      </p:nvGrpSpPr>
      <p:grpSpPr>
        <a:xfrm>
          <a:off x="0" y="0"/>
          <a:ext cx="0" cy="0"/>
          <a:chOff x="0" y="0"/>
          <a:chExt cx="0" cy="0"/>
        </a:xfrm>
      </p:grpSpPr>
      <p:sp>
        <p:nvSpPr>
          <p:cNvPr id="1223" name="Shape 122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1224" name="Shape 122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26501696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9"/>
        <p:cNvGrpSpPr/>
        <p:nvPr/>
      </p:nvGrpSpPr>
      <p:grpSpPr>
        <a:xfrm>
          <a:off x="0" y="0"/>
          <a:ext cx="0" cy="0"/>
          <a:chOff x="0" y="0"/>
          <a:chExt cx="0" cy="0"/>
        </a:xfrm>
      </p:grpSpPr>
      <p:sp>
        <p:nvSpPr>
          <p:cNvPr id="1230" name="Shape 123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1231" name="Shape 123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4834667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8"/>
        <p:cNvGrpSpPr/>
        <p:nvPr/>
      </p:nvGrpSpPr>
      <p:grpSpPr>
        <a:xfrm>
          <a:off x="0" y="0"/>
          <a:ext cx="0" cy="0"/>
          <a:chOff x="0" y="0"/>
          <a:chExt cx="0" cy="0"/>
        </a:xfrm>
      </p:grpSpPr>
      <p:sp>
        <p:nvSpPr>
          <p:cNvPr id="1239" name="Shape 123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1240" name="Shape 124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61713425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4"/>
        <p:cNvGrpSpPr/>
        <p:nvPr/>
      </p:nvGrpSpPr>
      <p:grpSpPr>
        <a:xfrm>
          <a:off x="0" y="0"/>
          <a:ext cx="0" cy="0"/>
          <a:chOff x="0" y="0"/>
          <a:chExt cx="0" cy="0"/>
        </a:xfrm>
      </p:grpSpPr>
      <p:sp>
        <p:nvSpPr>
          <p:cNvPr id="1245" name="Shape 124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46" name="Shape 124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8643849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0"/>
        <p:cNvGrpSpPr/>
        <p:nvPr/>
      </p:nvGrpSpPr>
      <p:grpSpPr>
        <a:xfrm>
          <a:off x="0" y="0"/>
          <a:ext cx="0" cy="0"/>
          <a:chOff x="0" y="0"/>
          <a:chExt cx="0" cy="0"/>
        </a:xfrm>
      </p:grpSpPr>
      <p:sp>
        <p:nvSpPr>
          <p:cNvPr id="1251" name="Shape 12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52" name="Shape 1252"/>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8383852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5"/>
        <p:cNvGrpSpPr/>
        <p:nvPr/>
      </p:nvGrpSpPr>
      <p:grpSpPr>
        <a:xfrm>
          <a:off x="0" y="0"/>
          <a:ext cx="0" cy="0"/>
          <a:chOff x="0" y="0"/>
          <a:chExt cx="0" cy="0"/>
        </a:xfrm>
      </p:grpSpPr>
      <p:sp>
        <p:nvSpPr>
          <p:cNvPr id="1256" name="Shape 12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57" name="Shape 1257"/>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86856900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0"/>
        <p:cNvGrpSpPr/>
        <p:nvPr/>
      </p:nvGrpSpPr>
      <p:grpSpPr>
        <a:xfrm>
          <a:off x="0" y="0"/>
          <a:ext cx="0" cy="0"/>
          <a:chOff x="0" y="0"/>
          <a:chExt cx="0" cy="0"/>
        </a:xfrm>
      </p:grpSpPr>
      <p:sp>
        <p:nvSpPr>
          <p:cNvPr id="1261" name="Shape 126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62" name="Shape 1262"/>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7340661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5"/>
        <p:cNvGrpSpPr/>
        <p:nvPr/>
      </p:nvGrpSpPr>
      <p:grpSpPr>
        <a:xfrm>
          <a:off x="0" y="0"/>
          <a:ext cx="0" cy="0"/>
          <a:chOff x="0" y="0"/>
          <a:chExt cx="0" cy="0"/>
        </a:xfrm>
      </p:grpSpPr>
      <p:sp>
        <p:nvSpPr>
          <p:cNvPr id="1266" name="Shape 12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67" name="Shape 1267"/>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83573611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1"/>
        <p:cNvGrpSpPr/>
        <p:nvPr/>
      </p:nvGrpSpPr>
      <p:grpSpPr>
        <a:xfrm>
          <a:off x="0" y="0"/>
          <a:ext cx="0" cy="0"/>
          <a:chOff x="0" y="0"/>
          <a:chExt cx="0" cy="0"/>
        </a:xfrm>
      </p:grpSpPr>
      <p:sp>
        <p:nvSpPr>
          <p:cNvPr id="1272" name="Shape 12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73" name="Shape 127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682583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2">
    <p:spTree>
      <p:nvGrpSpPr>
        <p:cNvPr id="1" name="Shape 8"/>
        <p:cNvGrpSpPr/>
        <p:nvPr/>
      </p:nvGrpSpPr>
      <p:grpSpPr>
        <a:xfrm>
          <a:off x="0" y="0"/>
          <a:ext cx="0" cy="0"/>
          <a:chOff x="0" y="0"/>
          <a:chExt cx="0" cy="0"/>
        </a:xfrm>
      </p:grpSpPr>
      <p:sp>
        <p:nvSpPr>
          <p:cNvPr id="9" name="Shape 9"/>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Clr>
                <a:srgbClr val="FFFFFF"/>
              </a:buClr>
              <a:buFont typeface="Walter Turncoat"/>
              <a:buNone/>
              <a:defRPr sz="5200" b="0" i="0" u="none" strike="noStrike" cap="none">
                <a:solidFill>
                  <a:srgbClr val="FFFFFF"/>
                </a:solidFill>
                <a:latin typeface="Walter Turncoat"/>
                <a:ea typeface="Walter Turncoat"/>
                <a:cs typeface="Walter Turncoat"/>
                <a:sym typeface="Walter Turncoat"/>
              </a:defRPr>
            </a:lvl1pPr>
            <a:lvl2pPr lvl="1" indent="0" algn="ctr" rtl="0">
              <a:spcBef>
                <a:spcPts val="0"/>
              </a:spcBef>
              <a:buClr>
                <a:srgbClr val="FFFFFF"/>
              </a:buClr>
              <a:buFont typeface="Walter Turncoat"/>
              <a:buNone/>
              <a:defRPr sz="5200">
                <a:solidFill>
                  <a:srgbClr val="FFFFFF"/>
                </a:solidFill>
                <a:latin typeface="Walter Turncoat"/>
                <a:ea typeface="Walter Turncoat"/>
                <a:cs typeface="Walter Turncoat"/>
                <a:sym typeface="Walter Turncoat"/>
              </a:defRPr>
            </a:lvl2pPr>
            <a:lvl3pPr lvl="2" indent="0" algn="ctr" rtl="0">
              <a:spcBef>
                <a:spcPts val="0"/>
              </a:spcBef>
              <a:buClr>
                <a:srgbClr val="FFFFFF"/>
              </a:buClr>
              <a:buFont typeface="Walter Turncoat"/>
              <a:buNone/>
              <a:defRPr sz="5200">
                <a:solidFill>
                  <a:srgbClr val="FFFFFF"/>
                </a:solidFill>
                <a:latin typeface="Walter Turncoat"/>
                <a:ea typeface="Walter Turncoat"/>
                <a:cs typeface="Walter Turncoat"/>
                <a:sym typeface="Walter Turncoat"/>
              </a:defRPr>
            </a:lvl3pPr>
            <a:lvl4pPr lvl="3" indent="0" algn="ctr" rtl="0">
              <a:spcBef>
                <a:spcPts val="0"/>
              </a:spcBef>
              <a:buClr>
                <a:srgbClr val="FFFFFF"/>
              </a:buClr>
              <a:buFont typeface="Walter Turncoat"/>
              <a:buNone/>
              <a:defRPr sz="5200">
                <a:solidFill>
                  <a:srgbClr val="FFFFFF"/>
                </a:solidFill>
                <a:latin typeface="Walter Turncoat"/>
                <a:ea typeface="Walter Turncoat"/>
                <a:cs typeface="Walter Turncoat"/>
                <a:sym typeface="Walter Turncoat"/>
              </a:defRPr>
            </a:lvl4pPr>
            <a:lvl5pPr lvl="4" indent="0" algn="ctr" rtl="0">
              <a:spcBef>
                <a:spcPts val="0"/>
              </a:spcBef>
              <a:buClr>
                <a:srgbClr val="FFFFFF"/>
              </a:buClr>
              <a:buFont typeface="Walter Turncoat"/>
              <a:buNone/>
              <a:defRPr sz="5200">
                <a:solidFill>
                  <a:srgbClr val="FFFFFF"/>
                </a:solidFill>
                <a:latin typeface="Walter Turncoat"/>
                <a:ea typeface="Walter Turncoat"/>
                <a:cs typeface="Walter Turncoat"/>
                <a:sym typeface="Walter Turncoat"/>
              </a:defRPr>
            </a:lvl5pPr>
            <a:lvl6pPr lvl="5" indent="0" algn="ctr" rtl="0">
              <a:spcBef>
                <a:spcPts val="0"/>
              </a:spcBef>
              <a:buClr>
                <a:srgbClr val="FFFFFF"/>
              </a:buClr>
              <a:buFont typeface="Walter Turncoat"/>
              <a:buNone/>
              <a:defRPr sz="5200">
                <a:solidFill>
                  <a:srgbClr val="FFFFFF"/>
                </a:solidFill>
                <a:latin typeface="Walter Turncoat"/>
                <a:ea typeface="Walter Turncoat"/>
                <a:cs typeface="Walter Turncoat"/>
                <a:sym typeface="Walter Turncoat"/>
              </a:defRPr>
            </a:lvl6pPr>
            <a:lvl7pPr lvl="6" indent="0" algn="ctr" rtl="0">
              <a:spcBef>
                <a:spcPts val="0"/>
              </a:spcBef>
              <a:buClr>
                <a:srgbClr val="FFFFFF"/>
              </a:buClr>
              <a:buFont typeface="Walter Turncoat"/>
              <a:buNone/>
              <a:defRPr sz="5200">
                <a:solidFill>
                  <a:srgbClr val="FFFFFF"/>
                </a:solidFill>
                <a:latin typeface="Walter Turncoat"/>
                <a:ea typeface="Walter Turncoat"/>
                <a:cs typeface="Walter Turncoat"/>
                <a:sym typeface="Walter Turncoat"/>
              </a:defRPr>
            </a:lvl7pPr>
            <a:lvl8pPr lvl="7" indent="0" algn="ctr" rtl="0">
              <a:spcBef>
                <a:spcPts val="0"/>
              </a:spcBef>
              <a:buClr>
                <a:srgbClr val="FFFFFF"/>
              </a:buClr>
              <a:buFont typeface="Walter Turncoat"/>
              <a:buNone/>
              <a:defRPr sz="5200">
                <a:solidFill>
                  <a:srgbClr val="FFFFFF"/>
                </a:solidFill>
                <a:latin typeface="Walter Turncoat"/>
                <a:ea typeface="Walter Turncoat"/>
                <a:cs typeface="Walter Turncoat"/>
                <a:sym typeface="Walter Turncoat"/>
              </a:defRPr>
            </a:lvl8pPr>
            <a:lvl9pPr lvl="8" indent="0" algn="ctr" rtl="0">
              <a:spcBef>
                <a:spcPts val="0"/>
              </a:spcBef>
              <a:buClr>
                <a:srgbClr val="FFFFFF"/>
              </a:buClr>
              <a:buFont typeface="Walter Turncoat"/>
              <a:buNone/>
              <a:defRPr sz="5200">
                <a:solidFill>
                  <a:srgbClr val="FFFFFF"/>
                </a:solidFill>
                <a:latin typeface="Walter Turncoat"/>
                <a:ea typeface="Walter Turncoat"/>
                <a:cs typeface="Walter Turncoat"/>
                <a:sym typeface="Walter Turncoat"/>
              </a:defRPr>
            </a:lvl9pPr>
          </a:lstStyle>
          <a:p>
            <a:endParaRPr/>
          </a:p>
        </p:txBody>
      </p:sp>
      <p:sp>
        <p:nvSpPr>
          <p:cNvPr id="10" name="Shape 10"/>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rgbClr val="FFFFFF"/>
              </a:buClr>
              <a:buFont typeface="Sniglet"/>
              <a:buNone/>
              <a:defRPr sz="2800" b="0" i="0" u="none" strike="noStrike" cap="none">
                <a:solidFill>
                  <a:srgbClr val="FFFFFF"/>
                </a:solidFill>
                <a:latin typeface="Sniglet"/>
                <a:ea typeface="Sniglet"/>
                <a:cs typeface="Sniglet"/>
                <a:sym typeface="Sniglet"/>
              </a:defRPr>
            </a:lvl1pPr>
            <a:lvl2pPr marL="457200" marR="0" lvl="1" indent="0" algn="ctr" rtl="0">
              <a:lnSpc>
                <a:spcPct val="100000"/>
              </a:lnSpc>
              <a:spcBef>
                <a:spcPts val="0"/>
              </a:spcBef>
              <a:spcAft>
                <a:spcPts val="0"/>
              </a:spcAft>
              <a:buClr>
                <a:srgbClr val="FFFFFF"/>
              </a:buClr>
              <a:buFont typeface="Sniglet"/>
              <a:buNone/>
              <a:defRPr sz="2800" b="0" i="0" u="none" strike="noStrike" cap="none">
                <a:solidFill>
                  <a:srgbClr val="FFFFFF"/>
                </a:solidFill>
                <a:latin typeface="Sniglet"/>
                <a:ea typeface="Sniglet"/>
                <a:cs typeface="Sniglet"/>
                <a:sym typeface="Sniglet"/>
              </a:defRPr>
            </a:lvl2pPr>
            <a:lvl3pPr marL="914400" marR="0" lvl="2" indent="0" algn="ctr" rtl="0">
              <a:lnSpc>
                <a:spcPct val="100000"/>
              </a:lnSpc>
              <a:spcBef>
                <a:spcPts val="0"/>
              </a:spcBef>
              <a:spcAft>
                <a:spcPts val="0"/>
              </a:spcAft>
              <a:buClr>
                <a:srgbClr val="FFFFFF"/>
              </a:buClr>
              <a:buFont typeface="Sniglet"/>
              <a:buNone/>
              <a:defRPr sz="2800" b="0" i="0" u="none" strike="noStrike" cap="none">
                <a:solidFill>
                  <a:srgbClr val="FFFFFF"/>
                </a:solidFill>
                <a:latin typeface="Sniglet"/>
                <a:ea typeface="Sniglet"/>
                <a:cs typeface="Sniglet"/>
                <a:sym typeface="Sniglet"/>
              </a:defRPr>
            </a:lvl3pPr>
            <a:lvl4pPr marL="1371600" marR="0" lvl="3" indent="0" algn="ctr" rtl="0">
              <a:lnSpc>
                <a:spcPct val="100000"/>
              </a:lnSpc>
              <a:spcBef>
                <a:spcPts val="0"/>
              </a:spcBef>
              <a:spcAft>
                <a:spcPts val="0"/>
              </a:spcAft>
              <a:buClr>
                <a:srgbClr val="FFFFFF"/>
              </a:buClr>
              <a:buFont typeface="Sniglet"/>
              <a:buNone/>
              <a:defRPr sz="2800" b="0" i="0" u="none" strike="noStrike" cap="none">
                <a:solidFill>
                  <a:srgbClr val="FFFFFF"/>
                </a:solidFill>
                <a:latin typeface="Sniglet"/>
                <a:ea typeface="Sniglet"/>
                <a:cs typeface="Sniglet"/>
                <a:sym typeface="Sniglet"/>
              </a:defRPr>
            </a:lvl4pPr>
            <a:lvl5pPr marL="1828800" marR="0" lvl="4" indent="0" algn="ctr" rtl="0">
              <a:lnSpc>
                <a:spcPct val="100000"/>
              </a:lnSpc>
              <a:spcBef>
                <a:spcPts val="0"/>
              </a:spcBef>
              <a:spcAft>
                <a:spcPts val="0"/>
              </a:spcAft>
              <a:buClr>
                <a:srgbClr val="FFFFFF"/>
              </a:buClr>
              <a:buFont typeface="Sniglet"/>
              <a:buNone/>
              <a:defRPr sz="2800" b="0" i="0" u="none" strike="noStrike" cap="none">
                <a:solidFill>
                  <a:srgbClr val="FFFFFF"/>
                </a:solidFill>
                <a:latin typeface="Sniglet"/>
                <a:ea typeface="Sniglet"/>
                <a:cs typeface="Sniglet"/>
                <a:sym typeface="Sniglet"/>
              </a:defRPr>
            </a:lvl5pPr>
            <a:lvl6pPr marL="2286000" marR="0" lvl="5" indent="0" algn="ctr" rtl="0">
              <a:lnSpc>
                <a:spcPct val="100000"/>
              </a:lnSpc>
              <a:spcBef>
                <a:spcPts val="0"/>
              </a:spcBef>
              <a:spcAft>
                <a:spcPts val="0"/>
              </a:spcAft>
              <a:buClr>
                <a:srgbClr val="FFFFFF"/>
              </a:buClr>
              <a:buFont typeface="Sniglet"/>
              <a:buNone/>
              <a:defRPr sz="2800" b="0" i="0" u="none" strike="noStrike" cap="none">
                <a:solidFill>
                  <a:srgbClr val="FFFFFF"/>
                </a:solidFill>
                <a:latin typeface="Sniglet"/>
                <a:ea typeface="Sniglet"/>
                <a:cs typeface="Sniglet"/>
                <a:sym typeface="Sniglet"/>
              </a:defRPr>
            </a:lvl6pPr>
            <a:lvl7pPr marL="2743200" marR="0" lvl="6" indent="0" algn="ctr" rtl="0">
              <a:lnSpc>
                <a:spcPct val="100000"/>
              </a:lnSpc>
              <a:spcBef>
                <a:spcPts val="0"/>
              </a:spcBef>
              <a:spcAft>
                <a:spcPts val="0"/>
              </a:spcAft>
              <a:buClr>
                <a:srgbClr val="FFFFFF"/>
              </a:buClr>
              <a:buFont typeface="Sniglet"/>
              <a:buNone/>
              <a:defRPr sz="2800" b="0" i="0" u="none" strike="noStrike" cap="none">
                <a:solidFill>
                  <a:srgbClr val="FFFFFF"/>
                </a:solidFill>
                <a:latin typeface="Sniglet"/>
                <a:ea typeface="Sniglet"/>
                <a:cs typeface="Sniglet"/>
                <a:sym typeface="Sniglet"/>
              </a:defRPr>
            </a:lvl7pPr>
            <a:lvl8pPr marL="3200400" marR="0" lvl="7" indent="0" algn="ctr" rtl="0">
              <a:lnSpc>
                <a:spcPct val="100000"/>
              </a:lnSpc>
              <a:spcBef>
                <a:spcPts val="0"/>
              </a:spcBef>
              <a:spcAft>
                <a:spcPts val="0"/>
              </a:spcAft>
              <a:buClr>
                <a:srgbClr val="FFFFFF"/>
              </a:buClr>
              <a:buFont typeface="Sniglet"/>
              <a:buNone/>
              <a:defRPr sz="2800" b="0" i="0" u="none" strike="noStrike" cap="none">
                <a:solidFill>
                  <a:srgbClr val="FFFFFF"/>
                </a:solidFill>
                <a:latin typeface="Sniglet"/>
                <a:ea typeface="Sniglet"/>
                <a:cs typeface="Sniglet"/>
                <a:sym typeface="Sniglet"/>
              </a:defRPr>
            </a:lvl8pPr>
            <a:lvl9pPr marL="3657600" marR="0" lvl="8" indent="0" algn="ctr" rtl="0">
              <a:lnSpc>
                <a:spcPct val="100000"/>
              </a:lnSpc>
              <a:spcBef>
                <a:spcPts val="0"/>
              </a:spcBef>
              <a:spcAft>
                <a:spcPts val="0"/>
              </a:spcAft>
              <a:buClr>
                <a:srgbClr val="FFFFFF"/>
              </a:buClr>
              <a:buFont typeface="Sniglet"/>
              <a:buNone/>
              <a:defRPr sz="2800" b="0" i="0" u="none" strike="noStrike" cap="none">
                <a:solidFill>
                  <a:srgbClr val="FFFFFF"/>
                </a:solidFill>
                <a:latin typeface="Sniglet"/>
                <a:ea typeface="Sniglet"/>
                <a:cs typeface="Sniglet"/>
                <a:sym typeface="Sniglet"/>
              </a:defRPr>
            </a:lvl9pPr>
          </a:lstStyle>
          <a:p>
            <a:endParaRPr/>
          </a:p>
        </p:txBody>
      </p:sp>
      <p:sp>
        <p:nvSpPr>
          <p:cNvPr id="11" name="Shape 11"/>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6025" y="967975"/>
            <a:ext cx="9156000" cy="857400"/>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rgbClr val="FFFFFF"/>
              </a:buClr>
              <a:buFont typeface="Walter Turncoat"/>
              <a:buNone/>
              <a:defRPr sz="2600" b="0" i="0" u="none" strike="noStrike" cap="none">
                <a:solidFill>
                  <a:srgbClr val="FFFFFF"/>
                </a:solidFill>
                <a:latin typeface="Walter Turncoat"/>
                <a:ea typeface="Walter Turncoat"/>
                <a:cs typeface="Walter Turncoat"/>
                <a:sym typeface="Walter Turncoat"/>
              </a:defRPr>
            </a:lvl1pPr>
            <a:lvl2pPr lvl="1"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2pPr>
            <a:lvl3pPr lvl="2"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3pPr>
            <a:lvl4pPr lvl="3"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4pPr>
            <a:lvl5pPr lvl="4"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5pPr>
            <a:lvl6pPr lvl="5"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6pPr>
            <a:lvl7pPr lvl="6"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7pPr>
            <a:lvl8pPr lvl="7"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8pPr>
            <a:lvl9pPr lvl="8"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9pPr>
          </a:lstStyle>
          <a:p>
            <a:endParaRPr/>
          </a:p>
        </p:txBody>
      </p:sp>
      <p:sp>
        <p:nvSpPr>
          <p:cNvPr id="14" name="Shape 14"/>
          <p:cNvSpPr txBox="1">
            <a:spLocks noGrp="1"/>
          </p:cNvSpPr>
          <p:nvPr>
            <p:ph type="body" idx="1"/>
          </p:nvPr>
        </p:nvSpPr>
        <p:spPr>
          <a:xfrm>
            <a:off x="457200" y="1563400"/>
            <a:ext cx="8229600" cy="2503198"/>
          </a:xfrm>
          <a:prstGeom prst="rect">
            <a:avLst/>
          </a:prstGeom>
          <a:noFill/>
          <a:ln>
            <a:noFill/>
          </a:ln>
        </p:spPr>
        <p:txBody>
          <a:bodyPr lIns="91425" tIns="91425" rIns="91425" bIns="91425" anchor="t" anchorCtr="0"/>
          <a:lstStyle>
            <a:lvl1pPr marL="0" marR="0" lvl="0" indent="127000" algn="l" rtl="0">
              <a:lnSpc>
                <a:spcPct val="100000"/>
              </a:lnSpc>
              <a:spcBef>
                <a:spcPts val="0"/>
              </a:spcBef>
              <a:spcAft>
                <a:spcPts val="0"/>
              </a:spcAft>
              <a:buClr>
                <a:srgbClr val="FFFFFF"/>
              </a:buClr>
              <a:buSzPct val="100000"/>
              <a:buFont typeface="Sniglet"/>
              <a:buChar char="✘"/>
              <a:defRPr sz="2000" b="0" i="0" u="none" strike="noStrike" cap="none">
                <a:solidFill>
                  <a:srgbClr val="FFFFFF"/>
                </a:solidFill>
                <a:latin typeface="Sniglet"/>
                <a:ea typeface="Sniglet"/>
                <a:cs typeface="Sniglet"/>
                <a:sym typeface="Sniglet"/>
              </a:defRPr>
            </a:lvl1pPr>
            <a:lvl2pPr marL="457200" marR="0" lvl="1" indent="0" algn="l" rtl="0">
              <a:lnSpc>
                <a:spcPct val="100000"/>
              </a:lnSpc>
              <a:spcBef>
                <a:spcPts val="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2pPr>
            <a:lvl3pPr marL="914400" marR="0" lvl="2" indent="0" algn="l" rtl="0">
              <a:lnSpc>
                <a:spcPct val="100000"/>
              </a:lnSpc>
              <a:spcBef>
                <a:spcPts val="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3pPr>
            <a:lvl4pPr marL="1371600" marR="0" lvl="3" indent="0" algn="l" rtl="0">
              <a:lnSpc>
                <a:spcPct val="100000"/>
              </a:lnSpc>
              <a:spcBef>
                <a:spcPts val="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4pPr>
            <a:lvl5pPr marL="1828800" marR="0" lvl="4" indent="0" algn="l" rtl="0">
              <a:lnSpc>
                <a:spcPct val="100000"/>
              </a:lnSpc>
              <a:spcBef>
                <a:spcPts val="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5pPr>
            <a:lvl6pPr marL="2286000" marR="0" lvl="5" indent="0" algn="l" rtl="0">
              <a:lnSpc>
                <a:spcPct val="100000"/>
              </a:lnSpc>
              <a:spcBef>
                <a:spcPts val="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6pPr>
            <a:lvl7pPr marL="2743200" marR="0" lvl="6" indent="0" algn="l" rtl="0">
              <a:lnSpc>
                <a:spcPct val="100000"/>
              </a:lnSpc>
              <a:spcBef>
                <a:spcPts val="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7pPr>
            <a:lvl8pPr marL="3200400" marR="0" lvl="7" indent="0" algn="l" rtl="0">
              <a:lnSpc>
                <a:spcPct val="100000"/>
              </a:lnSpc>
              <a:spcBef>
                <a:spcPts val="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8pPr>
            <a:lvl9pPr marL="3657600" marR="0" lvl="8" indent="0" algn="l" rtl="0">
              <a:lnSpc>
                <a:spcPct val="100000"/>
              </a:lnSpc>
              <a:spcBef>
                <a:spcPts val="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1991811"/>
            <a:ext cx="7772400" cy="1159798"/>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FFFFFF"/>
              </a:buClr>
              <a:buFont typeface="Walter Turncoat"/>
              <a:buNone/>
              <a:defRPr sz="6000" b="0" i="0" u="none" strike="noStrike" cap="none">
                <a:solidFill>
                  <a:srgbClr val="FFFFFF"/>
                </a:solidFill>
                <a:latin typeface="Walter Turncoat"/>
                <a:ea typeface="Walter Turncoat"/>
                <a:cs typeface="Walter Turncoat"/>
                <a:sym typeface="Walter Turncoat"/>
              </a:defRPr>
            </a:lvl1pPr>
            <a:lvl2pPr lvl="1" indent="0" algn="ctr">
              <a:spcBef>
                <a:spcPts val="0"/>
              </a:spcBef>
              <a:buClr>
                <a:srgbClr val="FFFFFF"/>
              </a:buClr>
              <a:buFont typeface="Walter Turncoat"/>
              <a:buNone/>
              <a:defRPr sz="6000">
                <a:solidFill>
                  <a:srgbClr val="FFFFFF"/>
                </a:solidFill>
                <a:latin typeface="Walter Turncoat"/>
                <a:ea typeface="Walter Turncoat"/>
                <a:cs typeface="Walter Turncoat"/>
                <a:sym typeface="Walter Turncoat"/>
              </a:defRPr>
            </a:lvl2pPr>
            <a:lvl3pPr lvl="2" indent="0" algn="ctr">
              <a:spcBef>
                <a:spcPts val="0"/>
              </a:spcBef>
              <a:buClr>
                <a:srgbClr val="FFFFFF"/>
              </a:buClr>
              <a:buFont typeface="Walter Turncoat"/>
              <a:buNone/>
              <a:defRPr sz="6000">
                <a:solidFill>
                  <a:srgbClr val="FFFFFF"/>
                </a:solidFill>
                <a:latin typeface="Walter Turncoat"/>
                <a:ea typeface="Walter Turncoat"/>
                <a:cs typeface="Walter Turncoat"/>
                <a:sym typeface="Walter Turncoat"/>
              </a:defRPr>
            </a:lvl3pPr>
            <a:lvl4pPr lvl="3" indent="0" algn="ctr">
              <a:spcBef>
                <a:spcPts val="0"/>
              </a:spcBef>
              <a:buClr>
                <a:srgbClr val="FFFFFF"/>
              </a:buClr>
              <a:buFont typeface="Walter Turncoat"/>
              <a:buNone/>
              <a:defRPr sz="6000">
                <a:solidFill>
                  <a:srgbClr val="FFFFFF"/>
                </a:solidFill>
                <a:latin typeface="Walter Turncoat"/>
                <a:ea typeface="Walter Turncoat"/>
                <a:cs typeface="Walter Turncoat"/>
                <a:sym typeface="Walter Turncoat"/>
              </a:defRPr>
            </a:lvl4pPr>
            <a:lvl5pPr lvl="4" indent="0" algn="ctr">
              <a:spcBef>
                <a:spcPts val="0"/>
              </a:spcBef>
              <a:buClr>
                <a:srgbClr val="FFFFFF"/>
              </a:buClr>
              <a:buFont typeface="Walter Turncoat"/>
              <a:buNone/>
              <a:defRPr sz="6000">
                <a:solidFill>
                  <a:srgbClr val="FFFFFF"/>
                </a:solidFill>
                <a:latin typeface="Walter Turncoat"/>
                <a:ea typeface="Walter Turncoat"/>
                <a:cs typeface="Walter Turncoat"/>
                <a:sym typeface="Walter Turncoat"/>
              </a:defRPr>
            </a:lvl5pPr>
            <a:lvl6pPr lvl="5" indent="0" algn="ctr">
              <a:spcBef>
                <a:spcPts val="0"/>
              </a:spcBef>
              <a:buClr>
                <a:srgbClr val="FFFFFF"/>
              </a:buClr>
              <a:buFont typeface="Walter Turncoat"/>
              <a:buNone/>
              <a:defRPr sz="6000">
                <a:solidFill>
                  <a:srgbClr val="FFFFFF"/>
                </a:solidFill>
                <a:latin typeface="Walter Turncoat"/>
                <a:ea typeface="Walter Turncoat"/>
                <a:cs typeface="Walter Turncoat"/>
                <a:sym typeface="Walter Turncoat"/>
              </a:defRPr>
            </a:lvl6pPr>
            <a:lvl7pPr lvl="6" indent="0" algn="ctr">
              <a:spcBef>
                <a:spcPts val="0"/>
              </a:spcBef>
              <a:buClr>
                <a:srgbClr val="FFFFFF"/>
              </a:buClr>
              <a:buFont typeface="Walter Turncoat"/>
              <a:buNone/>
              <a:defRPr sz="6000">
                <a:solidFill>
                  <a:srgbClr val="FFFFFF"/>
                </a:solidFill>
                <a:latin typeface="Walter Turncoat"/>
                <a:ea typeface="Walter Turncoat"/>
                <a:cs typeface="Walter Turncoat"/>
                <a:sym typeface="Walter Turncoat"/>
              </a:defRPr>
            </a:lvl7pPr>
            <a:lvl8pPr lvl="7" indent="0" algn="ctr">
              <a:spcBef>
                <a:spcPts val="0"/>
              </a:spcBef>
              <a:buClr>
                <a:srgbClr val="FFFFFF"/>
              </a:buClr>
              <a:buFont typeface="Walter Turncoat"/>
              <a:buNone/>
              <a:defRPr sz="6000">
                <a:solidFill>
                  <a:srgbClr val="FFFFFF"/>
                </a:solidFill>
                <a:latin typeface="Walter Turncoat"/>
                <a:ea typeface="Walter Turncoat"/>
                <a:cs typeface="Walter Turncoat"/>
                <a:sym typeface="Walter Turncoat"/>
              </a:defRPr>
            </a:lvl8pPr>
            <a:lvl9pPr lvl="8" indent="0" algn="ctr">
              <a:spcBef>
                <a:spcPts val="0"/>
              </a:spcBef>
              <a:buClr>
                <a:srgbClr val="FFFFFF"/>
              </a:buClr>
              <a:buFont typeface="Walter Turncoat"/>
              <a:buNone/>
              <a:defRPr sz="6000">
                <a:solidFill>
                  <a:srgbClr val="FFFFFF"/>
                </a:solidFill>
                <a:latin typeface="Walter Turncoat"/>
                <a:ea typeface="Walter Turncoat"/>
                <a:cs typeface="Walter Turncoat"/>
                <a:sym typeface="Walter Turncoat"/>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Subtitle">
    <p:spTree>
      <p:nvGrpSpPr>
        <p:cNvPr id="1" name="Shape 17"/>
        <p:cNvGrpSpPr/>
        <p:nvPr/>
      </p:nvGrpSpPr>
      <p:grpSpPr>
        <a:xfrm>
          <a:off x="0" y="0"/>
          <a:ext cx="0" cy="0"/>
          <a:chOff x="0" y="0"/>
          <a:chExt cx="0" cy="0"/>
        </a:xfrm>
      </p:grpSpPr>
      <p:sp>
        <p:nvSpPr>
          <p:cNvPr id="18" name="Shape 18"/>
          <p:cNvSpPr txBox="1">
            <a:spLocks noGrp="1"/>
          </p:cNvSpPr>
          <p:nvPr>
            <p:ph type="ctrTitle"/>
          </p:nvPr>
        </p:nvSpPr>
        <p:spPr>
          <a:xfrm>
            <a:off x="685800" y="1964341"/>
            <a:ext cx="7772400" cy="1159798"/>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Clr>
                <a:srgbClr val="FFFFFF"/>
              </a:buClr>
              <a:buFont typeface="Walter Turncoat"/>
              <a:buNone/>
              <a:defRPr sz="4800" b="0" i="0" u="none" strike="noStrike" cap="none">
                <a:solidFill>
                  <a:srgbClr val="FFFFFF"/>
                </a:solidFill>
                <a:latin typeface="Walter Turncoat"/>
                <a:ea typeface="Walter Turncoat"/>
                <a:cs typeface="Walter Turncoat"/>
                <a:sym typeface="Walter Turncoat"/>
              </a:defRPr>
            </a:lvl1pPr>
            <a:lvl2pPr lvl="1" indent="0" algn="ctr" rtl="0">
              <a:spcBef>
                <a:spcPts val="0"/>
              </a:spcBef>
              <a:buClr>
                <a:srgbClr val="FFFFFF"/>
              </a:buClr>
              <a:buFont typeface="Walter Turncoat"/>
              <a:buNone/>
              <a:defRPr sz="4800">
                <a:solidFill>
                  <a:srgbClr val="FFFFFF"/>
                </a:solidFill>
                <a:latin typeface="Walter Turncoat"/>
                <a:ea typeface="Walter Turncoat"/>
                <a:cs typeface="Walter Turncoat"/>
                <a:sym typeface="Walter Turncoat"/>
              </a:defRPr>
            </a:lvl2pPr>
            <a:lvl3pPr lvl="2" indent="0" algn="ctr" rtl="0">
              <a:spcBef>
                <a:spcPts val="0"/>
              </a:spcBef>
              <a:buClr>
                <a:srgbClr val="FFFFFF"/>
              </a:buClr>
              <a:buFont typeface="Walter Turncoat"/>
              <a:buNone/>
              <a:defRPr sz="4800">
                <a:solidFill>
                  <a:srgbClr val="FFFFFF"/>
                </a:solidFill>
                <a:latin typeface="Walter Turncoat"/>
                <a:ea typeface="Walter Turncoat"/>
                <a:cs typeface="Walter Turncoat"/>
                <a:sym typeface="Walter Turncoat"/>
              </a:defRPr>
            </a:lvl3pPr>
            <a:lvl4pPr lvl="3" indent="0" algn="ctr" rtl="0">
              <a:spcBef>
                <a:spcPts val="0"/>
              </a:spcBef>
              <a:buClr>
                <a:srgbClr val="FFFFFF"/>
              </a:buClr>
              <a:buFont typeface="Walter Turncoat"/>
              <a:buNone/>
              <a:defRPr sz="4800">
                <a:solidFill>
                  <a:srgbClr val="FFFFFF"/>
                </a:solidFill>
                <a:latin typeface="Walter Turncoat"/>
                <a:ea typeface="Walter Turncoat"/>
                <a:cs typeface="Walter Turncoat"/>
                <a:sym typeface="Walter Turncoat"/>
              </a:defRPr>
            </a:lvl4pPr>
            <a:lvl5pPr lvl="4" indent="0" algn="ctr" rtl="0">
              <a:spcBef>
                <a:spcPts val="0"/>
              </a:spcBef>
              <a:buClr>
                <a:srgbClr val="FFFFFF"/>
              </a:buClr>
              <a:buFont typeface="Walter Turncoat"/>
              <a:buNone/>
              <a:defRPr sz="4800">
                <a:solidFill>
                  <a:srgbClr val="FFFFFF"/>
                </a:solidFill>
                <a:latin typeface="Walter Turncoat"/>
                <a:ea typeface="Walter Turncoat"/>
                <a:cs typeface="Walter Turncoat"/>
                <a:sym typeface="Walter Turncoat"/>
              </a:defRPr>
            </a:lvl5pPr>
            <a:lvl6pPr lvl="5" indent="0" algn="ctr" rtl="0">
              <a:spcBef>
                <a:spcPts val="0"/>
              </a:spcBef>
              <a:buClr>
                <a:srgbClr val="FFFFFF"/>
              </a:buClr>
              <a:buFont typeface="Walter Turncoat"/>
              <a:buNone/>
              <a:defRPr sz="4800">
                <a:solidFill>
                  <a:srgbClr val="FFFFFF"/>
                </a:solidFill>
                <a:latin typeface="Walter Turncoat"/>
                <a:ea typeface="Walter Turncoat"/>
                <a:cs typeface="Walter Turncoat"/>
                <a:sym typeface="Walter Turncoat"/>
              </a:defRPr>
            </a:lvl6pPr>
            <a:lvl7pPr lvl="6" indent="0" algn="ctr" rtl="0">
              <a:spcBef>
                <a:spcPts val="0"/>
              </a:spcBef>
              <a:buClr>
                <a:srgbClr val="FFFFFF"/>
              </a:buClr>
              <a:buFont typeface="Walter Turncoat"/>
              <a:buNone/>
              <a:defRPr sz="4800">
                <a:solidFill>
                  <a:srgbClr val="FFFFFF"/>
                </a:solidFill>
                <a:latin typeface="Walter Turncoat"/>
                <a:ea typeface="Walter Turncoat"/>
                <a:cs typeface="Walter Turncoat"/>
                <a:sym typeface="Walter Turncoat"/>
              </a:defRPr>
            </a:lvl7pPr>
            <a:lvl8pPr lvl="7" indent="0" algn="ctr" rtl="0">
              <a:spcBef>
                <a:spcPts val="0"/>
              </a:spcBef>
              <a:buClr>
                <a:srgbClr val="FFFFFF"/>
              </a:buClr>
              <a:buFont typeface="Walter Turncoat"/>
              <a:buNone/>
              <a:defRPr sz="4800">
                <a:solidFill>
                  <a:srgbClr val="FFFFFF"/>
                </a:solidFill>
                <a:latin typeface="Walter Turncoat"/>
                <a:ea typeface="Walter Turncoat"/>
                <a:cs typeface="Walter Turncoat"/>
                <a:sym typeface="Walter Turncoat"/>
              </a:defRPr>
            </a:lvl8pPr>
            <a:lvl9pPr lvl="8" indent="0" algn="ctr" rtl="0">
              <a:spcBef>
                <a:spcPts val="0"/>
              </a:spcBef>
              <a:buClr>
                <a:srgbClr val="FFFFFF"/>
              </a:buClr>
              <a:buFont typeface="Walter Turncoat"/>
              <a:buNone/>
              <a:defRPr sz="4800">
                <a:solidFill>
                  <a:srgbClr val="FFFFFF"/>
                </a:solidFill>
                <a:latin typeface="Walter Turncoat"/>
                <a:ea typeface="Walter Turncoat"/>
                <a:cs typeface="Walter Turncoat"/>
                <a:sym typeface="Walter Turncoat"/>
              </a:defRPr>
            </a:lvl9pPr>
          </a:lstStyle>
          <a:p>
            <a:endParaRPr/>
          </a:p>
        </p:txBody>
      </p:sp>
      <p:sp>
        <p:nvSpPr>
          <p:cNvPr id="19" name="Shape 19"/>
          <p:cNvSpPr txBox="1">
            <a:spLocks noGrp="1"/>
          </p:cNvSpPr>
          <p:nvPr>
            <p:ph type="subTitle" idx="1"/>
          </p:nvPr>
        </p:nvSpPr>
        <p:spPr>
          <a:xfrm>
            <a:off x="685800" y="3144852"/>
            <a:ext cx="7772400" cy="784798"/>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1pPr>
            <a:lvl2pPr marL="457200" marR="0" lvl="1"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2pPr>
            <a:lvl3pPr marL="914400" marR="0" lvl="2"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3pPr>
            <a:lvl4pPr marL="1371600" marR="0" lvl="3"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4pPr>
            <a:lvl5pPr marL="1828800" marR="0" lvl="4"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5pPr>
            <a:lvl6pPr marL="2286000" marR="0" lvl="5"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6pPr>
            <a:lvl7pPr marL="2743200" marR="0" lvl="6"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7pPr>
            <a:lvl8pPr marL="3200400" marR="0" lvl="7"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8pPr>
            <a:lvl9pPr marL="3657600" marR="0" lvl="8"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Quote">
    <p:spTree>
      <p:nvGrpSpPr>
        <p:cNvPr id="1" name="Shape 20"/>
        <p:cNvGrpSpPr/>
        <p:nvPr/>
      </p:nvGrpSpPr>
      <p:grpSpPr>
        <a:xfrm>
          <a:off x="0" y="0"/>
          <a:ext cx="0" cy="0"/>
          <a:chOff x="0" y="0"/>
          <a:chExt cx="0" cy="0"/>
        </a:xfrm>
      </p:grpSpPr>
      <p:sp>
        <p:nvSpPr>
          <p:cNvPr id="21" name="Shape 21"/>
          <p:cNvSpPr txBox="1">
            <a:spLocks noGrp="1"/>
          </p:cNvSpPr>
          <p:nvPr>
            <p:ph type="body" idx="1"/>
          </p:nvPr>
        </p:nvSpPr>
        <p:spPr>
          <a:xfrm>
            <a:off x="1700925" y="1399800"/>
            <a:ext cx="5742300" cy="819898"/>
          </a:xfrm>
          <a:prstGeom prst="rect">
            <a:avLst/>
          </a:prstGeom>
          <a:noFill/>
          <a:ln>
            <a:noFill/>
          </a:ln>
        </p:spPr>
        <p:txBody>
          <a:bodyPr lIns="91425" tIns="91425" rIns="91425" bIns="91425" anchor="t" anchorCtr="0"/>
          <a:lstStyle>
            <a:lvl1pPr marL="0" marR="0" lvl="0" indent="190500" algn="ctr" rtl="0">
              <a:lnSpc>
                <a:spcPct val="100000"/>
              </a:lnSpc>
              <a:spcBef>
                <a:spcPts val="0"/>
              </a:spcBef>
              <a:spcAft>
                <a:spcPts val="0"/>
              </a:spcAft>
              <a:buClr>
                <a:srgbClr val="FFFFFF"/>
              </a:buClr>
              <a:buSzPct val="100000"/>
              <a:buFont typeface="Sniglet"/>
              <a:buChar char="✘"/>
              <a:defRPr sz="3000" b="0" i="0" u="none" strike="noStrike" cap="none">
                <a:solidFill>
                  <a:srgbClr val="FFFFFF"/>
                </a:solidFill>
                <a:latin typeface="Sniglet"/>
                <a:ea typeface="Sniglet"/>
                <a:cs typeface="Sniglet"/>
                <a:sym typeface="Sniglet"/>
              </a:defRPr>
            </a:lvl1pPr>
            <a:lvl2pPr marL="457200" marR="0" lvl="1"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2pPr>
            <a:lvl3pPr marL="914400" marR="0" lvl="2"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3pPr>
            <a:lvl4pPr marL="1371600" marR="0" lvl="3"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4pPr>
            <a:lvl5pPr marL="1828800" marR="0" lvl="4"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5pPr>
            <a:lvl6pPr marL="2286000" marR="0" lvl="5"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6pPr>
            <a:lvl7pPr marL="2743200" marR="0" lvl="6"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7pPr>
            <a:lvl8pPr marL="3200400" marR="0" lvl="7"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8pPr>
            <a:lvl9pPr marL="3657600" marR="0" lvl="8"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9pPr>
          </a:lstStyle>
          <a:p>
            <a:endParaRPr/>
          </a:p>
        </p:txBody>
      </p:sp>
      <p:sp>
        <p:nvSpPr>
          <p:cNvPr id="22" name="Shape 22"/>
          <p:cNvSpPr txBox="1"/>
          <p:nvPr/>
        </p:nvSpPr>
        <p:spPr>
          <a:xfrm>
            <a:off x="3593400" y="857567"/>
            <a:ext cx="1957200" cy="653698"/>
          </a:xfrm>
          <a:prstGeom prst="rect">
            <a:avLst/>
          </a:prstGeom>
          <a:noFill/>
          <a:ln>
            <a:noFill/>
          </a:ln>
        </p:spPr>
        <p:txBody>
          <a:bodyPr lIns="91425" tIns="91425" rIns="91425" bIns="91425" anchor="ctr" anchorCtr="0">
            <a:noAutofit/>
          </a:bodyPr>
          <a:lstStyle/>
          <a:p>
            <a:pPr marL="0" marR="0" lvl="0" indent="0" algn="ctr" rtl="0">
              <a:lnSpc>
                <a:spcPct val="100000"/>
              </a:lnSpc>
              <a:spcBef>
                <a:spcPts val="0"/>
              </a:spcBef>
              <a:spcAft>
                <a:spcPts val="0"/>
              </a:spcAft>
              <a:buClr>
                <a:srgbClr val="FFFFFF"/>
              </a:buClr>
              <a:buSzPct val="25000"/>
              <a:buFont typeface="Walter Turncoat"/>
              <a:buNone/>
            </a:pPr>
            <a:r>
              <a:rPr lang="en" sz="9600" b="0" i="0" u="none" strike="noStrike" cap="none">
                <a:solidFill>
                  <a:srgbClr val="FFFFFF"/>
                </a:solidFill>
                <a:latin typeface="Walter Turncoat"/>
                <a:ea typeface="Walter Turncoat"/>
                <a:cs typeface="Walter Turncoat"/>
                <a:sym typeface="Walter Turncoat"/>
              </a:rPr>
              <a:t>“</a:t>
            </a:r>
          </a:p>
        </p:txBody>
      </p:sp>
      <p:sp>
        <p:nvSpPr>
          <p:cNvPr id="23" name="Shape 23"/>
          <p:cNvSpPr/>
          <p:nvPr/>
        </p:nvSpPr>
        <p:spPr>
          <a:xfrm>
            <a:off x="4128150" y="550650"/>
            <a:ext cx="887710" cy="849160"/>
          </a:xfrm>
          <a:custGeom>
            <a:avLst/>
            <a:gdLst/>
            <a:ahLst/>
            <a:cxnLst/>
            <a:rect l="0" t="0" r="0" b="0"/>
            <a:pathLst>
              <a:path w="120000" h="120000" extrusionOk="0">
                <a:moveTo>
                  <a:pt x="74153" y="2934"/>
                </a:moveTo>
                <a:lnTo>
                  <a:pt x="73632" y="2965"/>
                </a:lnTo>
                <a:lnTo>
                  <a:pt x="73632" y="2965"/>
                </a:lnTo>
                <a:lnTo>
                  <a:pt x="73284" y="3086"/>
                </a:lnTo>
                <a:lnTo>
                  <a:pt x="74153" y="2934"/>
                </a:lnTo>
                <a:close/>
                <a:moveTo>
                  <a:pt x="41504" y="3450"/>
                </a:moveTo>
                <a:lnTo>
                  <a:pt x="41158" y="3631"/>
                </a:lnTo>
                <a:lnTo>
                  <a:pt x="40462" y="4539"/>
                </a:lnTo>
                <a:lnTo>
                  <a:pt x="44284" y="3812"/>
                </a:lnTo>
                <a:lnTo>
                  <a:pt x="42721" y="3994"/>
                </a:lnTo>
                <a:lnTo>
                  <a:pt x="42200" y="3812"/>
                </a:lnTo>
                <a:lnTo>
                  <a:pt x="41679" y="3631"/>
                </a:lnTo>
                <a:lnTo>
                  <a:pt x="41679" y="3450"/>
                </a:lnTo>
                <a:close/>
                <a:moveTo>
                  <a:pt x="118783" y="26142"/>
                </a:moveTo>
                <a:lnTo>
                  <a:pt x="118783" y="26323"/>
                </a:lnTo>
                <a:lnTo>
                  <a:pt x="118825" y="26323"/>
                </a:lnTo>
                <a:lnTo>
                  <a:pt x="118783" y="26142"/>
                </a:lnTo>
                <a:close/>
                <a:moveTo>
                  <a:pt x="62344" y="112918"/>
                </a:moveTo>
                <a:lnTo>
                  <a:pt x="62692" y="113099"/>
                </a:lnTo>
                <a:lnTo>
                  <a:pt x="62692" y="113099"/>
                </a:lnTo>
                <a:lnTo>
                  <a:pt x="62517" y="112918"/>
                </a:lnTo>
                <a:close/>
                <a:moveTo>
                  <a:pt x="56786" y="112918"/>
                </a:moveTo>
                <a:lnTo>
                  <a:pt x="56959" y="113099"/>
                </a:lnTo>
                <a:lnTo>
                  <a:pt x="55744" y="113282"/>
                </a:lnTo>
                <a:lnTo>
                  <a:pt x="56092" y="113099"/>
                </a:lnTo>
                <a:lnTo>
                  <a:pt x="56786" y="112918"/>
                </a:lnTo>
                <a:close/>
                <a:moveTo>
                  <a:pt x="59391" y="113645"/>
                </a:moveTo>
                <a:lnTo>
                  <a:pt x="60954" y="114007"/>
                </a:lnTo>
                <a:lnTo>
                  <a:pt x="58349" y="114190"/>
                </a:lnTo>
                <a:lnTo>
                  <a:pt x="57828" y="114190"/>
                </a:lnTo>
                <a:lnTo>
                  <a:pt x="59391" y="113645"/>
                </a:lnTo>
                <a:close/>
                <a:moveTo>
                  <a:pt x="112010" y="0"/>
                </a:moveTo>
                <a:lnTo>
                  <a:pt x="108016" y="182"/>
                </a:lnTo>
                <a:lnTo>
                  <a:pt x="104542" y="363"/>
                </a:lnTo>
                <a:lnTo>
                  <a:pt x="107841" y="727"/>
                </a:lnTo>
                <a:lnTo>
                  <a:pt x="107320" y="363"/>
                </a:lnTo>
                <a:lnTo>
                  <a:pt x="108885" y="727"/>
                </a:lnTo>
                <a:lnTo>
                  <a:pt x="108016" y="908"/>
                </a:lnTo>
                <a:lnTo>
                  <a:pt x="106799" y="908"/>
                </a:lnTo>
                <a:lnTo>
                  <a:pt x="104542" y="544"/>
                </a:lnTo>
                <a:lnTo>
                  <a:pt x="102979" y="544"/>
                </a:lnTo>
                <a:lnTo>
                  <a:pt x="100375" y="727"/>
                </a:lnTo>
                <a:lnTo>
                  <a:pt x="93254" y="727"/>
                </a:lnTo>
                <a:lnTo>
                  <a:pt x="89435" y="908"/>
                </a:lnTo>
                <a:lnTo>
                  <a:pt x="85092" y="908"/>
                </a:lnTo>
                <a:lnTo>
                  <a:pt x="80752" y="544"/>
                </a:lnTo>
                <a:lnTo>
                  <a:pt x="81098" y="908"/>
                </a:lnTo>
                <a:lnTo>
                  <a:pt x="81619" y="908"/>
                </a:lnTo>
                <a:lnTo>
                  <a:pt x="79883" y="1272"/>
                </a:lnTo>
                <a:lnTo>
                  <a:pt x="77626" y="1633"/>
                </a:lnTo>
                <a:lnTo>
                  <a:pt x="75194" y="1452"/>
                </a:lnTo>
                <a:lnTo>
                  <a:pt x="74326" y="1272"/>
                </a:lnTo>
                <a:lnTo>
                  <a:pt x="73459" y="1089"/>
                </a:lnTo>
                <a:lnTo>
                  <a:pt x="73111" y="1089"/>
                </a:lnTo>
                <a:lnTo>
                  <a:pt x="70331" y="1272"/>
                </a:lnTo>
                <a:lnTo>
                  <a:pt x="67205" y="1816"/>
                </a:lnTo>
                <a:lnTo>
                  <a:pt x="64255" y="2178"/>
                </a:lnTo>
                <a:lnTo>
                  <a:pt x="61823" y="2178"/>
                </a:lnTo>
                <a:lnTo>
                  <a:pt x="62517" y="1997"/>
                </a:lnTo>
                <a:lnTo>
                  <a:pt x="62171" y="1816"/>
                </a:lnTo>
                <a:lnTo>
                  <a:pt x="61475" y="1816"/>
                </a:lnTo>
                <a:lnTo>
                  <a:pt x="59739" y="1997"/>
                </a:lnTo>
                <a:lnTo>
                  <a:pt x="55744" y="2542"/>
                </a:lnTo>
                <a:lnTo>
                  <a:pt x="56092" y="2722"/>
                </a:lnTo>
                <a:lnTo>
                  <a:pt x="56265" y="2905"/>
                </a:lnTo>
                <a:lnTo>
                  <a:pt x="53661" y="3086"/>
                </a:lnTo>
                <a:lnTo>
                  <a:pt x="53488" y="3267"/>
                </a:lnTo>
                <a:lnTo>
                  <a:pt x="54703" y="3267"/>
                </a:lnTo>
                <a:lnTo>
                  <a:pt x="51925" y="3450"/>
                </a:lnTo>
                <a:lnTo>
                  <a:pt x="50708" y="3450"/>
                </a:lnTo>
                <a:lnTo>
                  <a:pt x="50883" y="3267"/>
                </a:lnTo>
                <a:lnTo>
                  <a:pt x="52619" y="2905"/>
                </a:lnTo>
                <a:lnTo>
                  <a:pt x="51056" y="3086"/>
                </a:lnTo>
                <a:lnTo>
                  <a:pt x="49493" y="3267"/>
                </a:lnTo>
                <a:lnTo>
                  <a:pt x="47930" y="3267"/>
                </a:lnTo>
                <a:lnTo>
                  <a:pt x="46367" y="3450"/>
                </a:lnTo>
                <a:lnTo>
                  <a:pt x="46367" y="3450"/>
                </a:lnTo>
                <a:lnTo>
                  <a:pt x="47409" y="3267"/>
                </a:lnTo>
                <a:lnTo>
                  <a:pt x="45846" y="3450"/>
                </a:lnTo>
                <a:lnTo>
                  <a:pt x="44284" y="3812"/>
                </a:lnTo>
                <a:lnTo>
                  <a:pt x="46193" y="3631"/>
                </a:lnTo>
                <a:lnTo>
                  <a:pt x="48103" y="3812"/>
                </a:lnTo>
                <a:lnTo>
                  <a:pt x="45846" y="4356"/>
                </a:lnTo>
                <a:lnTo>
                  <a:pt x="43415" y="4539"/>
                </a:lnTo>
                <a:lnTo>
                  <a:pt x="43415" y="4720"/>
                </a:lnTo>
                <a:lnTo>
                  <a:pt x="43415" y="4901"/>
                </a:lnTo>
                <a:lnTo>
                  <a:pt x="47061" y="4539"/>
                </a:lnTo>
                <a:lnTo>
                  <a:pt x="50708" y="4356"/>
                </a:lnTo>
                <a:lnTo>
                  <a:pt x="54182" y="3812"/>
                </a:lnTo>
                <a:lnTo>
                  <a:pt x="55918" y="3450"/>
                </a:lnTo>
                <a:lnTo>
                  <a:pt x="57655" y="3086"/>
                </a:lnTo>
                <a:lnTo>
                  <a:pt x="56092" y="3631"/>
                </a:lnTo>
                <a:lnTo>
                  <a:pt x="56438" y="3812"/>
                </a:lnTo>
                <a:lnTo>
                  <a:pt x="57134" y="3994"/>
                </a:lnTo>
                <a:lnTo>
                  <a:pt x="58870" y="4175"/>
                </a:lnTo>
                <a:lnTo>
                  <a:pt x="61302" y="4175"/>
                </a:lnTo>
                <a:lnTo>
                  <a:pt x="63907" y="3994"/>
                </a:lnTo>
                <a:lnTo>
                  <a:pt x="68247" y="3631"/>
                </a:lnTo>
                <a:lnTo>
                  <a:pt x="69637" y="3450"/>
                </a:lnTo>
                <a:lnTo>
                  <a:pt x="69810" y="3267"/>
                </a:lnTo>
                <a:lnTo>
                  <a:pt x="71548" y="3086"/>
                </a:lnTo>
                <a:lnTo>
                  <a:pt x="71721" y="2905"/>
                </a:lnTo>
                <a:lnTo>
                  <a:pt x="71548" y="2905"/>
                </a:lnTo>
                <a:lnTo>
                  <a:pt x="70158" y="2722"/>
                </a:lnTo>
                <a:lnTo>
                  <a:pt x="73632" y="2905"/>
                </a:lnTo>
                <a:lnTo>
                  <a:pt x="71548" y="3086"/>
                </a:lnTo>
                <a:lnTo>
                  <a:pt x="73632" y="2965"/>
                </a:lnTo>
                <a:lnTo>
                  <a:pt x="73632" y="2965"/>
                </a:lnTo>
                <a:lnTo>
                  <a:pt x="73805" y="2905"/>
                </a:lnTo>
                <a:lnTo>
                  <a:pt x="74326" y="2905"/>
                </a:lnTo>
                <a:lnTo>
                  <a:pt x="74153" y="2934"/>
                </a:lnTo>
                <a:lnTo>
                  <a:pt x="74153" y="2934"/>
                </a:lnTo>
                <a:lnTo>
                  <a:pt x="74673" y="2905"/>
                </a:lnTo>
                <a:lnTo>
                  <a:pt x="76409" y="3086"/>
                </a:lnTo>
                <a:lnTo>
                  <a:pt x="81273" y="2722"/>
                </a:lnTo>
                <a:lnTo>
                  <a:pt x="82836" y="2542"/>
                </a:lnTo>
                <a:lnTo>
                  <a:pt x="81794" y="2542"/>
                </a:lnTo>
                <a:lnTo>
                  <a:pt x="83182" y="2178"/>
                </a:lnTo>
                <a:lnTo>
                  <a:pt x="84050" y="2361"/>
                </a:lnTo>
                <a:lnTo>
                  <a:pt x="84225" y="2361"/>
                </a:lnTo>
                <a:lnTo>
                  <a:pt x="84225" y="2542"/>
                </a:lnTo>
                <a:lnTo>
                  <a:pt x="83530" y="2542"/>
                </a:lnTo>
                <a:lnTo>
                  <a:pt x="84746" y="2722"/>
                </a:lnTo>
                <a:lnTo>
                  <a:pt x="86134" y="2542"/>
                </a:lnTo>
                <a:lnTo>
                  <a:pt x="86134" y="2361"/>
                </a:lnTo>
                <a:lnTo>
                  <a:pt x="86482" y="2542"/>
                </a:lnTo>
                <a:lnTo>
                  <a:pt x="87524" y="2542"/>
                </a:lnTo>
                <a:lnTo>
                  <a:pt x="87176" y="2905"/>
                </a:lnTo>
                <a:lnTo>
                  <a:pt x="86482" y="2905"/>
                </a:lnTo>
                <a:lnTo>
                  <a:pt x="86134" y="2722"/>
                </a:lnTo>
                <a:lnTo>
                  <a:pt x="80752" y="3267"/>
                </a:lnTo>
                <a:lnTo>
                  <a:pt x="83877" y="3267"/>
                </a:lnTo>
                <a:lnTo>
                  <a:pt x="87003" y="3086"/>
                </a:lnTo>
                <a:lnTo>
                  <a:pt x="93081" y="2542"/>
                </a:lnTo>
                <a:lnTo>
                  <a:pt x="96032" y="2361"/>
                </a:lnTo>
                <a:lnTo>
                  <a:pt x="102111" y="2361"/>
                </a:lnTo>
                <a:lnTo>
                  <a:pt x="105063" y="2722"/>
                </a:lnTo>
                <a:lnTo>
                  <a:pt x="104194" y="2542"/>
                </a:lnTo>
                <a:lnTo>
                  <a:pt x="104021" y="2361"/>
                </a:lnTo>
                <a:lnTo>
                  <a:pt x="105411" y="2178"/>
                </a:lnTo>
                <a:lnTo>
                  <a:pt x="107495" y="2361"/>
                </a:lnTo>
                <a:lnTo>
                  <a:pt x="108189" y="2361"/>
                </a:lnTo>
                <a:lnTo>
                  <a:pt x="108537" y="2542"/>
                </a:lnTo>
                <a:lnTo>
                  <a:pt x="110273" y="2542"/>
                </a:lnTo>
                <a:lnTo>
                  <a:pt x="112356" y="2905"/>
                </a:lnTo>
                <a:lnTo>
                  <a:pt x="113398" y="3267"/>
                </a:lnTo>
                <a:lnTo>
                  <a:pt x="114267" y="3631"/>
                </a:lnTo>
                <a:lnTo>
                  <a:pt x="114961" y="3994"/>
                </a:lnTo>
                <a:lnTo>
                  <a:pt x="115136" y="4539"/>
                </a:lnTo>
                <a:lnTo>
                  <a:pt x="115309" y="8713"/>
                </a:lnTo>
                <a:lnTo>
                  <a:pt x="115309" y="15612"/>
                </a:lnTo>
                <a:lnTo>
                  <a:pt x="115136" y="33766"/>
                </a:lnTo>
                <a:lnTo>
                  <a:pt x="115136" y="43388"/>
                </a:lnTo>
                <a:lnTo>
                  <a:pt x="115309" y="52102"/>
                </a:lnTo>
                <a:lnTo>
                  <a:pt x="115657" y="59364"/>
                </a:lnTo>
                <a:lnTo>
                  <a:pt x="115830" y="61905"/>
                </a:lnTo>
                <a:lnTo>
                  <a:pt x="116178" y="63902"/>
                </a:lnTo>
                <a:lnTo>
                  <a:pt x="116178" y="66444"/>
                </a:lnTo>
                <a:lnTo>
                  <a:pt x="116351" y="69167"/>
                </a:lnTo>
                <a:lnTo>
                  <a:pt x="116351" y="70982"/>
                </a:lnTo>
                <a:lnTo>
                  <a:pt x="116178" y="73888"/>
                </a:lnTo>
                <a:lnTo>
                  <a:pt x="115657" y="81512"/>
                </a:lnTo>
                <a:lnTo>
                  <a:pt x="115136" y="89500"/>
                </a:lnTo>
                <a:lnTo>
                  <a:pt x="114961" y="92768"/>
                </a:lnTo>
                <a:lnTo>
                  <a:pt x="115136" y="95308"/>
                </a:lnTo>
                <a:lnTo>
                  <a:pt x="115136" y="98395"/>
                </a:lnTo>
                <a:lnTo>
                  <a:pt x="115136" y="101481"/>
                </a:lnTo>
                <a:lnTo>
                  <a:pt x="114788" y="103115"/>
                </a:lnTo>
                <a:lnTo>
                  <a:pt x="114615" y="104568"/>
                </a:lnTo>
                <a:lnTo>
                  <a:pt x="114094" y="106019"/>
                </a:lnTo>
                <a:lnTo>
                  <a:pt x="113398" y="107291"/>
                </a:lnTo>
                <a:lnTo>
                  <a:pt x="113746" y="107291"/>
                </a:lnTo>
                <a:lnTo>
                  <a:pt x="113919" y="106927"/>
                </a:lnTo>
                <a:lnTo>
                  <a:pt x="114440" y="106564"/>
                </a:lnTo>
                <a:lnTo>
                  <a:pt x="114615" y="106927"/>
                </a:lnTo>
                <a:lnTo>
                  <a:pt x="114440" y="107291"/>
                </a:lnTo>
                <a:lnTo>
                  <a:pt x="114094" y="108197"/>
                </a:lnTo>
                <a:lnTo>
                  <a:pt x="113746" y="107836"/>
                </a:lnTo>
                <a:lnTo>
                  <a:pt x="113225" y="107291"/>
                </a:lnTo>
                <a:lnTo>
                  <a:pt x="113398" y="107653"/>
                </a:lnTo>
                <a:lnTo>
                  <a:pt x="113225" y="107653"/>
                </a:lnTo>
                <a:lnTo>
                  <a:pt x="113398" y="107836"/>
                </a:lnTo>
                <a:lnTo>
                  <a:pt x="110621" y="108380"/>
                </a:lnTo>
                <a:lnTo>
                  <a:pt x="108189" y="108561"/>
                </a:lnTo>
                <a:lnTo>
                  <a:pt x="105932" y="108742"/>
                </a:lnTo>
                <a:lnTo>
                  <a:pt x="103848" y="108742"/>
                </a:lnTo>
                <a:lnTo>
                  <a:pt x="104369" y="108380"/>
                </a:lnTo>
                <a:lnTo>
                  <a:pt x="104369" y="108380"/>
                </a:lnTo>
                <a:lnTo>
                  <a:pt x="103152" y="108742"/>
                </a:lnTo>
                <a:lnTo>
                  <a:pt x="100896" y="109469"/>
                </a:lnTo>
                <a:lnTo>
                  <a:pt x="98812" y="109831"/>
                </a:lnTo>
                <a:lnTo>
                  <a:pt x="99160" y="109287"/>
                </a:lnTo>
                <a:lnTo>
                  <a:pt x="99854" y="109106"/>
                </a:lnTo>
                <a:lnTo>
                  <a:pt x="97597" y="109469"/>
                </a:lnTo>
                <a:lnTo>
                  <a:pt x="95165" y="109650"/>
                </a:lnTo>
                <a:lnTo>
                  <a:pt x="93775" y="109831"/>
                </a:lnTo>
                <a:lnTo>
                  <a:pt x="94123" y="110014"/>
                </a:lnTo>
                <a:lnTo>
                  <a:pt x="90129" y="110559"/>
                </a:lnTo>
                <a:lnTo>
                  <a:pt x="90129" y="110376"/>
                </a:lnTo>
                <a:lnTo>
                  <a:pt x="88393" y="110559"/>
                </a:lnTo>
                <a:lnTo>
                  <a:pt x="87697" y="110559"/>
                </a:lnTo>
                <a:lnTo>
                  <a:pt x="85788" y="110739"/>
                </a:lnTo>
                <a:lnTo>
                  <a:pt x="82315" y="110739"/>
                </a:lnTo>
                <a:lnTo>
                  <a:pt x="81619" y="110559"/>
                </a:lnTo>
                <a:lnTo>
                  <a:pt x="82836" y="110195"/>
                </a:lnTo>
                <a:lnTo>
                  <a:pt x="73632" y="111284"/>
                </a:lnTo>
                <a:lnTo>
                  <a:pt x="69985" y="112010"/>
                </a:lnTo>
                <a:lnTo>
                  <a:pt x="69116" y="111648"/>
                </a:lnTo>
                <a:lnTo>
                  <a:pt x="68247" y="111648"/>
                </a:lnTo>
                <a:lnTo>
                  <a:pt x="67553" y="111829"/>
                </a:lnTo>
                <a:lnTo>
                  <a:pt x="67032" y="112192"/>
                </a:lnTo>
                <a:lnTo>
                  <a:pt x="66338" y="112192"/>
                </a:lnTo>
                <a:lnTo>
                  <a:pt x="66338" y="112373"/>
                </a:lnTo>
                <a:lnTo>
                  <a:pt x="66859" y="112373"/>
                </a:lnTo>
                <a:lnTo>
                  <a:pt x="66511" y="112918"/>
                </a:lnTo>
                <a:lnTo>
                  <a:pt x="68247" y="112918"/>
                </a:lnTo>
                <a:lnTo>
                  <a:pt x="69637" y="112737"/>
                </a:lnTo>
                <a:lnTo>
                  <a:pt x="71027" y="112554"/>
                </a:lnTo>
                <a:lnTo>
                  <a:pt x="72590" y="112554"/>
                </a:lnTo>
                <a:lnTo>
                  <a:pt x="71027" y="113282"/>
                </a:lnTo>
                <a:lnTo>
                  <a:pt x="68768" y="114007"/>
                </a:lnTo>
                <a:lnTo>
                  <a:pt x="67726" y="114190"/>
                </a:lnTo>
                <a:lnTo>
                  <a:pt x="66684" y="114190"/>
                </a:lnTo>
                <a:lnTo>
                  <a:pt x="65817" y="114007"/>
                </a:lnTo>
                <a:lnTo>
                  <a:pt x="65469" y="113645"/>
                </a:lnTo>
                <a:lnTo>
                  <a:pt x="65296" y="113282"/>
                </a:lnTo>
                <a:lnTo>
                  <a:pt x="67205" y="113099"/>
                </a:lnTo>
                <a:lnTo>
                  <a:pt x="65122" y="112918"/>
                </a:lnTo>
                <a:lnTo>
                  <a:pt x="62865" y="113099"/>
                </a:lnTo>
                <a:lnTo>
                  <a:pt x="62692" y="113099"/>
                </a:lnTo>
                <a:lnTo>
                  <a:pt x="61129" y="113462"/>
                </a:lnTo>
                <a:lnTo>
                  <a:pt x="59391" y="113645"/>
                </a:lnTo>
                <a:lnTo>
                  <a:pt x="59391" y="113645"/>
                </a:lnTo>
                <a:lnTo>
                  <a:pt x="60954" y="113282"/>
                </a:lnTo>
                <a:lnTo>
                  <a:pt x="58697" y="112554"/>
                </a:lnTo>
                <a:lnTo>
                  <a:pt x="57307" y="112373"/>
                </a:lnTo>
                <a:lnTo>
                  <a:pt x="57134" y="112192"/>
                </a:lnTo>
                <a:lnTo>
                  <a:pt x="57307" y="112192"/>
                </a:lnTo>
                <a:lnTo>
                  <a:pt x="58001" y="112010"/>
                </a:lnTo>
                <a:lnTo>
                  <a:pt x="56438" y="112010"/>
                </a:lnTo>
                <a:lnTo>
                  <a:pt x="55744" y="112192"/>
                </a:lnTo>
                <a:lnTo>
                  <a:pt x="55051" y="112554"/>
                </a:lnTo>
                <a:lnTo>
                  <a:pt x="53661" y="112918"/>
                </a:lnTo>
                <a:lnTo>
                  <a:pt x="54009" y="112737"/>
                </a:lnTo>
                <a:lnTo>
                  <a:pt x="54182" y="112373"/>
                </a:lnTo>
                <a:lnTo>
                  <a:pt x="54182" y="112373"/>
                </a:lnTo>
                <a:lnTo>
                  <a:pt x="52619" y="112554"/>
                </a:lnTo>
                <a:lnTo>
                  <a:pt x="52446" y="112737"/>
                </a:lnTo>
                <a:lnTo>
                  <a:pt x="52271" y="112918"/>
                </a:lnTo>
                <a:lnTo>
                  <a:pt x="51056" y="113282"/>
                </a:lnTo>
                <a:lnTo>
                  <a:pt x="47234" y="113826"/>
                </a:lnTo>
                <a:lnTo>
                  <a:pt x="40810" y="114734"/>
                </a:lnTo>
                <a:lnTo>
                  <a:pt x="41158" y="114552"/>
                </a:lnTo>
                <a:lnTo>
                  <a:pt x="41158" y="114371"/>
                </a:lnTo>
                <a:lnTo>
                  <a:pt x="40983" y="114371"/>
                </a:lnTo>
                <a:lnTo>
                  <a:pt x="41331" y="114007"/>
                </a:lnTo>
                <a:lnTo>
                  <a:pt x="41331" y="113645"/>
                </a:lnTo>
                <a:lnTo>
                  <a:pt x="38899" y="114190"/>
                </a:lnTo>
                <a:lnTo>
                  <a:pt x="35428" y="114915"/>
                </a:lnTo>
                <a:lnTo>
                  <a:pt x="33517" y="115096"/>
                </a:lnTo>
                <a:lnTo>
                  <a:pt x="31779" y="115279"/>
                </a:lnTo>
                <a:lnTo>
                  <a:pt x="30216" y="115279"/>
                </a:lnTo>
                <a:lnTo>
                  <a:pt x="29174" y="115096"/>
                </a:lnTo>
                <a:lnTo>
                  <a:pt x="26224" y="115096"/>
                </a:lnTo>
                <a:lnTo>
                  <a:pt x="22054" y="115460"/>
                </a:lnTo>
                <a:lnTo>
                  <a:pt x="22054" y="115460"/>
                </a:lnTo>
                <a:lnTo>
                  <a:pt x="22750" y="115279"/>
                </a:lnTo>
                <a:lnTo>
                  <a:pt x="23444" y="114915"/>
                </a:lnTo>
                <a:lnTo>
                  <a:pt x="21012" y="115279"/>
                </a:lnTo>
                <a:lnTo>
                  <a:pt x="18408" y="115641"/>
                </a:lnTo>
                <a:lnTo>
                  <a:pt x="13025" y="115824"/>
                </a:lnTo>
                <a:lnTo>
                  <a:pt x="7641" y="116185"/>
                </a:lnTo>
                <a:lnTo>
                  <a:pt x="5211" y="116368"/>
                </a:lnTo>
                <a:lnTo>
                  <a:pt x="2952" y="116730"/>
                </a:lnTo>
                <a:lnTo>
                  <a:pt x="2258" y="114007"/>
                </a:lnTo>
                <a:lnTo>
                  <a:pt x="1910" y="111103"/>
                </a:lnTo>
                <a:lnTo>
                  <a:pt x="1564" y="108016"/>
                </a:lnTo>
                <a:lnTo>
                  <a:pt x="1389" y="104749"/>
                </a:lnTo>
                <a:lnTo>
                  <a:pt x="1389" y="101481"/>
                </a:lnTo>
                <a:lnTo>
                  <a:pt x="1389" y="98031"/>
                </a:lnTo>
                <a:lnTo>
                  <a:pt x="1910" y="90951"/>
                </a:lnTo>
                <a:lnTo>
                  <a:pt x="2431" y="84052"/>
                </a:lnTo>
                <a:lnTo>
                  <a:pt x="3127" y="76972"/>
                </a:lnTo>
                <a:lnTo>
                  <a:pt x="4515" y="64083"/>
                </a:lnTo>
                <a:lnTo>
                  <a:pt x="4690" y="65355"/>
                </a:lnTo>
                <a:lnTo>
                  <a:pt x="4863" y="66625"/>
                </a:lnTo>
                <a:lnTo>
                  <a:pt x="4863" y="63538"/>
                </a:lnTo>
                <a:lnTo>
                  <a:pt x="4695" y="62132"/>
                </a:lnTo>
                <a:lnTo>
                  <a:pt x="4863" y="57731"/>
                </a:lnTo>
                <a:lnTo>
                  <a:pt x="4515" y="58456"/>
                </a:lnTo>
                <a:lnTo>
                  <a:pt x="4515" y="56278"/>
                </a:lnTo>
                <a:lnTo>
                  <a:pt x="4515" y="53555"/>
                </a:lnTo>
                <a:lnTo>
                  <a:pt x="4863" y="54461"/>
                </a:lnTo>
                <a:lnTo>
                  <a:pt x="5036" y="53917"/>
                </a:lnTo>
                <a:lnTo>
                  <a:pt x="5211" y="53917"/>
                </a:lnTo>
                <a:lnTo>
                  <a:pt x="5384" y="54280"/>
                </a:lnTo>
                <a:lnTo>
                  <a:pt x="5557" y="50832"/>
                </a:lnTo>
                <a:lnTo>
                  <a:pt x="5557" y="47745"/>
                </a:lnTo>
                <a:lnTo>
                  <a:pt x="5557" y="44478"/>
                </a:lnTo>
                <a:lnTo>
                  <a:pt x="5557" y="42663"/>
                </a:lnTo>
                <a:lnTo>
                  <a:pt x="5905" y="41027"/>
                </a:lnTo>
                <a:lnTo>
                  <a:pt x="6078" y="37579"/>
                </a:lnTo>
                <a:lnTo>
                  <a:pt x="6078" y="33947"/>
                </a:lnTo>
                <a:lnTo>
                  <a:pt x="6078" y="32496"/>
                </a:lnTo>
                <a:lnTo>
                  <a:pt x="5905" y="31407"/>
                </a:lnTo>
                <a:lnTo>
                  <a:pt x="6253" y="31588"/>
                </a:lnTo>
                <a:lnTo>
                  <a:pt x="6599" y="23055"/>
                </a:lnTo>
                <a:lnTo>
                  <a:pt x="6774" y="21966"/>
                </a:lnTo>
                <a:lnTo>
                  <a:pt x="6774" y="22511"/>
                </a:lnTo>
                <a:lnTo>
                  <a:pt x="6947" y="21422"/>
                </a:lnTo>
                <a:lnTo>
                  <a:pt x="7120" y="20513"/>
                </a:lnTo>
                <a:lnTo>
                  <a:pt x="6947" y="19424"/>
                </a:lnTo>
                <a:lnTo>
                  <a:pt x="6774" y="18518"/>
                </a:lnTo>
                <a:lnTo>
                  <a:pt x="6947" y="18154"/>
                </a:lnTo>
                <a:lnTo>
                  <a:pt x="7120" y="17790"/>
                </a:lnTo>
                <a:lnTo>
                  <a:pt x="7468" y="16339"/>
                </a:lnTo>
                <a:lnTo>
                  <a:pt x="7989" y="12163"/>
                </a:lnTo>
                <a:lnTo>
                  <a:pt x="8510" y="4356"/>
                </a:lnTo>
                <a:lnTo>
                  <a:pt x="6426" y="13797"/>
                </a:lnTo>
                <a:lnTo>
                  <a:pt x="5384" y="19062"/>
                </a:lnTo>
                <a:lnTo>
                  <a:pt x="4342" y="24508"/>
                </a:lnTo>
                <a:lnTo>
                  <a:pt x="3648" y="29591"/>
                </a:lnTo>
                <a:lnTo>
                  <a:pt x="3127" y="34311"/>
                </a:lnTo>
                <a:lnTo>
                  <a:pt x="2779" y="38304"/>
                </a:lnTo>
                <a:lnTo>
                  <a:pt x="2952" y="39938"/>
                </a:lnTo>
                <a:lnTo>
                  <a:pt x="3127" y="41391"/>
                </a:lnTo>
                <a:lnTo>
                  <a:pt x="2431" y="43207"/>
                </a:lnTo>
                <a:lnTo>
                  <a:pt x="2085" y="45386"/>
                </a:lnTo>
                <a:lnTo>
                  <a:pt x="1910" y="47926"/>
                </a:lnTo>
                <a:lnTo>
                  <a:pt x="1910" y="50468"/>
                </a:lnTo>
                <a:lnTo>
                  <a:pt x="1910" y="55733"/>
                </a:lnTo>
                <a:lnTo>
                  <a:pt x="1910" y="60454"/>
                </a:lnTo>
                <a:lnTo>
                  <a:pt x="1216" y="77336"/>
                </a:lnTo>
                <a:lnTo>
                  <a:pt x="868" y="86594"/>
                </a:lnTo>
                <a:lnTo>
                  <a:pt x="695" y="95491"/>
                </a:lnTo>
                <a:lnTo>
                  <a:pt x="868" y="99303"/>
                </a:lnTo>
                <a:lnTo>
                  <a:pt x="695" y="103841"/>
                </a:lnTo>
                <a:lnTo>
                  <a:pt x="347" y="102570"/>
                </a:lnTo>
                <a:lnTo>
                  <a:pt x="174" y="101300"/>
                </a:lnTo>
                <a:lnTo>
                  <a:pt x="347" y="103660"/>
                </a:lnTo>
                <a:lnTo>
                  <a:pt x="347" y="106019"/>
                </a:lnTo>
                <a:lnTo>
                  <a:pt x="695" y="106202"/>
                </a:lnTo>
                <a:lnTo>
                  <a:pt x="522" y="108742"/>
                </a:lnTo>
                <a:lnTo>
                  <a:pt x="174" y="105657"/>
                </a:lnTo>
                <a:lnTo>
                  <a:pt x="1" y="112554"/>
                </a:lnTo>
                <a:lnTo>
                  <a:pt x="1" y="119998"/>
                </a:lnTo>
                <a:lnTo>
                  <a:pt x="11114" y="119091"/>
                </a:lnTo>
                <a:lnTo>
                  <a:pt x="16499" y="118727"/>
                </a:lnTo>
                <a:lnTo>
                  <a:pt x="21533" y="118547"/>
                </a:lnTo>
                <a:lnTo>
                  <a:pt x="21533" y="118183"/>
                </a:lnTo>
                <a:lnTo>
                  <a:pt x="21881" y="117819"/>
                </a:lnTo>
                <a:lnTo>
                  <a:pt x="22575" y="117819"/>
                </a:lnTo>
                <a:lnTo>
                  <a:pt x="23098" y="118002"/>
                </a:lnTo>
                <a:lnTo>
                  <a:pt x="23444" y="118183"/>
                </a:lnTo>
                <a:lnTo>
                  <a:pt x="23271" y="118002"/>
                </a:lnTo>
                <a:lnTo>
                  <a:pt x="24486" y="118364"/>
                </a:lnTo>
                <a:lnTo>
                  <a:pt x="24486" y="118364"/>
                </a:lnTo>
                <a:lnTo>
                  <a:pt x="23444" y="118183"/>
                </a:lnTo>
                <a:lnTo>
                  <a:pt x="23965" y="118364"/>
                </a:lnTo>
                <a:lnTo>
                  <a:pt x="23444" y="118547"/>
                </a:lnTo>
                <a:lnTo>
                  <a:pt x="23619" y="118727"/>
                </a:lnTo>
                <a:lnTo>
                  <a:pt x="26224" y="118364"/>
                </a:lnTo>
                <a:lnTo>
                  <a:pt x="24834" y="118364"/>
                </a:lnTo>
                <a:lnTo>
                  <a:pt x="27091" y="117819"/>
                </a:lnTo>
                <a:lnTo>
                  <a:pt x="29522" y="117638"/>
                </a:lnTo>
                <a:lnTo>
                  <a:pt x="34905" y="117638"/>
                </a:lnTo>
                <a:lnTo>
                  <a:pt x="35253" y="117819"/>
                </a:lnTo>
                <a:lnTo>
                  <a:pt x="36122" y="118002"/>
                </a:lnTo>
                <a:lnTo>
                  <a:pt x="39074" y="118002"/>
                </a:lnTo>
                <a:lnTo>
                  <a:pt x="42894" y="117819"/>
                </a:lnTo>
                <a:lnTo>
                  <a:pt x="44630" y="117638"/>
                </a:lnTo>
                <a:lnTo>
                  <a:pt x="46193" y="117275"/>
                </a:lnTo>
                <a:lnTo>
                  <a:pt x="53140" y="117094"/>
                </a:lnTo>
                <a:lnTo>
                  <a:pt x="60087" y="116730"/>
                </a:lnTo>
                <a:lnTo>
                  <a:pt x="67032" y="116185"/>
                </a:lnTo>
                <a:lnTo>
                  <a:pt x="74153" y="115641"/>
                </a:lnTo>
                <a:lnTo>
                  <a:pt x="88045" y="114190"/>
                </a:lnTo>
                <a:lnTo>
                  <a:pt x="101938" y="112918"/>
                </a:lnTo>
                <a:lnTo>
                  <a:pt x="112356" y="112918"/>
                </a:lnTo>
                <a:lnTo>
                  <a:pt x="114615" y="112737"/>
                </a:lnTo>
                <a:lnTo>
                  <a:pt x="116351" y="112373"/>
                </a:lnTo>
                <a:lnTo>
                  <a:pt x="116872" y="112010"/>
                </a:lnTo>
                <a:lnTo>
                  <a:pt x="117393" y="111648"/>
                </a:lnTo>
                <a:lnTo>
                  <a:pt x="117741" y="111103"/>
                </a:lnTo>
                <a:lnTo>
                  <a:pt x="118087" y="110376"/>
                </a:lnTo>
                <a:lnTo>
                  <a:pt x="118435" y="108197"/>
                </a:lnTo>
                <a:lnTo>
                  <a:pt x="118783" y="105293"/>
                </a:lnTo>
                <a:lnTo>
                  <a:pt x="118783" y="102026"/>
                </a:lnTo>
                <a:lnTo>
                  <a:pt x="118956" y="95852"/>
                </a:lnTo>
                <a:lnTo>
                  <a:pt x="118956" y="91496"/>
                </a:lnTo>
                <a:lnTo>
                  <a:pt x="119477" y="78606"/>
                </a:lnTo>
                <a:lnTo>
                  <a:pt x="119650" y="69893"/>
                </a:lnTo>
                <a:lnTo>
                  <a:pt x="119825" y="64083"/>
                </a:lnTo>
                <a:lnTo>
                  <a:pt x="119998" y="64266"/>
                </a:lnTo>
                <a:lnTo>
                  <a:pt x="119998" y="60815"/>
                </a:lnTo>
                <a:lnTo>
                  <a:pt x="119998" y="57367"/>
                </a:lnTo>
                <a:lnTo>
                  <a:pt x="119825" y="59001"/>
                </a:lnTo>
                <a:lnTo>
                  <a:pt x="119477" y="54461"/>
                </a:lnTo>
                <a:lnTo>
                  <a:pt x="119304" y="49743"/>
                </a:lnTo>
                <a:lnTo>
                  <a:pt x="119129" y="44841"/>
                </a:lnTo>
                <a:lnTo>
                  <a:pt x="118956" y="40121"/>
                </a:lnTo>
                <a:lnTo>
                  <a:pt x="119304" y="42480"/>
                </a:lnTo>
                <a:lnTo>
                  <a:pt x="119304" y="39938"/>
                </a:lnTo>
                <a:lnTo>
                  <a:pt x="119304" y="36489"/>
                </a:lnTo>
                <a:lnTo>
                  <a:pt x="119304" y="36309"/>
                </a:lnTo>
                <a:lnTo>
                  <a:pt x="119129" y="33403"/>
                </a:lnTo>
                <a:lnTo>
                  <a:pt x="119304" y="34856"/>
                </a:lnTo>
                <a:lnTo>
                  <a:pt x="119650" y="32677"/>
                </a:lnTo>
                <a:lnTo>
                  <a:pt x="119477" y="30318"/>
                </a:lnTo>
                <a:lnTo>
                  <a:pt x="119304" y="27957"/>
                </a:lnTo>
                <a:lnTo>
                  <a:pt x="119129" y="25778"/>
                </a:lnTo>
                <a:lnTo>
                  <a:pt x="118956" y="26323"/>
                </a:lnTo>
                <a:lnTo>
                  <a:pt x="118825" y="26323"/>
                </a:lnTo>
                <a:lnTo>
                  <a:pt x="118956" y="26868"/>
                </a:lnTo>
                <a:lnTo>
                  <a:pt x="119129" y="28865"/>
                </a:lnTo>
                <a:lnTo>
                  <a:pt x="118783" y="28140"/>
                </a:lnTo>
                <a:lnTo>
                  <a:pt x="118783" y="29046"/>
                </a:lnTo>
                <a:lnTo>
                  <a:pt x="118435" y="24508"/>
                </a:lnTo>
                <a:lnTo>
                  <a:pt x="118087" y="22511"/>
                </a:lnTo>
                <a:lnTo>
                  <a:pt x="117914" y="22330"/>
                </a:lnTo>
                <a:lnTo>
                  <a:pt x="117914" y="21603"/>
                </a:lnTo>
                <a:lnTo>
                  <a:pt x="118262" y="20332"/>
                </a:lnTo>
                <a:lnTo>
                  <a:pt x="118262" y="18880"/>
                </a:lnTo>
                <a:lnTo>
                  <a:pt x="118262" y="18396"/>
                </a:lnTo>
                <a:lnTo>
                  <a:pt x="118608" y="19607"/>
                </a:lnTo>
                <a:lnTo>
                  <a:pt x="118956" y="22330"/>
                </a:lnTo>
                <a:lnTo>
                  <a:pt x="119304" y="25053"/>
                </a:lnTo>
                <a:lnTo>
                  <a:pt x="119477" y="27231"/>
                </a:lnTo>
                <a:lnTo>
                  <a:pt x="119477" y="24689"/>
                </a:lnTo>
                <a:lnTo>
                  <a:pt x="119304" y="22511"/>
                </a:lnTo>
                <a:lnTo>
                  <a:pt x="118783" y="17973"/>
                </a:lnTo>
                <a:lnTo>
                  <a:pt x="118608" y="18335"/>
                </a:lnTo>
                <a:lnTo>
                  <a:pt x="118608" y="17973"/>
                </a:lnTo>
                <a:lnTo>
                  <a:pt x="118262" y="16520"/>
                </a:lnTo>
                <a:lnTo>
                  <a:pt x="118087" y="13978"/>
                </a:lnTo>
                <a:lnTo>
                  <a:pt x="117914" y="18154"/>
                </a:lnTo>
                <a:lnTo>
                  <a:pt x="117393" y="17065"/>
                </a:lnTo>
                <a:lnTo>
                  <a:pt x="117220" y="15250"/>
                </a:lnTo>
                <a:lnTo>
                  <a:pt x="117045" y="13070"/>
                </a:lnTo>
                <a:lnTo>
                  <a:pt x="116872" y="10711"/>
                </a:lnTo>
                <a:lnTo>
                  <a:pt x="116872" y="2361"/>
                </a:lnTo>
                <a:lnTo>
                  <a:pt x="116872" y="1272"/>
                </a:lnTo>
                <a:lnTo>
                  <a:pt x="116699" y="1089"/>
                </a:lnTo>
                <a:lnTo>
                  <a:pt x="116351" y="727"/>
                </a:lnTo>
                <a:lnTo>
                  <a:pt x="115309" y="363"/>
                </a:lnTo>
                <a:lnTo>
                  <a:pt x="113746" y="182"/>
                </a:lnTo>
                <a:lnTo>
                  <a:pt x="112010" y="0"/>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6025" y="967975"/>
            <a:ext cx="9156000" cy="857400"/>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rgbClr val="FFFFFF"/>
              </a:buClr>
              <a:buFont typeface="Walter Turncoat"/>
              <a:buNone/>
              <a:defRPr sz="2600" b="0" i="0" u="none" strike="noStrike" cap="none">
                <a:solidFill>
                  <a:srgbClr val="FFFFFF"/>
                </a:solidFill>
                <a:latin typeface="Walter Turncoat"/>
                <a:ea typeface="Walter Turncoat"/>
                <a:cs typeface="Walter Turncoat"/>
                <a:sym typeface="Walter Turncoat"/>
              </a:defRPr>
            </a:lvl1pPr>
            <a:lvl2pPr lvl="1"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2pPr>
            <a:lvl3pPr lvl="2"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3pPr>
            <a:lvl4pPr lvl="3"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4pPr>
            <a:lvl5pPr lvl="4"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5pPr>
            <a:lvl6pPr lvl="5"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6pPr>
            <a:lvl7pPr lvl="6"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7pPr>
            <a:lvl8pPr lvl="7"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8pPr>
            <a:lvl9pPr lvl="8"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9pPr>
          </a:lstStyle>
          <a:p>
            <a:endParaRPr/>
          </a:p>
        </p:txBody>
      </p:sp>
      <p:sp>
        <p:nvSpPr>
          <p:cNvPr id="26" name="Shape 26"/>
          <p:cNvSpPr txBox="1">
            <a:spLocks noGrp="1"/>
          </p:cNvSpPr>
          <p:nvPr>
            <p:ph type="body" idx="1"/>
          </p:nvPr>
        </p:nvSpPr>
        <p:spPr>
          <a:xfrm>
            <a:off x="457200" y="1507925"/>
            <a:ext cx="3994500" cy="3417898"/>
          </a:xfrm>
          <a:prstGeom prst="rect">
            <a:avLst/>
          </a:prstGeom>
          <a:noFill/>
          <a:ln>
            <a:noFill/>
          </a:ln>
        </p:spPr>
        <p:txBody>
          <a:bodyPr lIns="91425" tIns="91425" rIns="91425" bIns="91425" anchor="t" anchorCtr="0"/>
          <a:lstStyle>
            <a:lvl1pPr marL="0" marR="0" lvl="0" indent="101600" algn="l" rtl="0">
              <a:lnSpc>
                <a:spcPct val="100000"/>
              </a:lnSpc>
              <a:spcBef>
                <a:spcPts val="0"/>
              </a:spcBef>
              <a:spcAft>
                <a:spcPts val="0"/>
              </a:spcAft>
              <a:buClr>
                <a:srgbClr val="FFFFFF"/>
              </a:buClr>
              <a:buSzPct val="100000"/>
              <a:buFont typeface="Sniglet"/>
              <a:buChar char="✘"/>
              <a:defRPr sz="1600" b="0" i="0" u="none" strike="noStrike" cap="none">
                <a:solidFill>
                  <a:srgbClr val="FFFFFF"/>
                </a:solidFill>
                <a:latin typeface="Sniglet"/>
                <a:ea typeface="Sniglet"/>
                <a:cs typeface="Sniglet"/>
                <a:sym typeface="Sniglet"/>
              </a:defRPr>
            </a:lvl1pPr>
            <a:lvl2pPr marL="457200" marR="0" lvl="1"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2pPr>
            <a:lvl3pPr marL="914400" marR="0" lvl="2"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3pPr>
            <a:lvl4pPr marL="1371600" marR="0" lvl="3"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4pPr>
            <a:lvl5pPr marL="1828800" marR="0" lvl="4"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5pPr>
            <a:lvl6pPr marL="2286000" marR="0" lvl="5"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6pPr>
            <a:lvl7pPr marL="2743200" marR="0" lvl="6"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7pPr>
            <a:lvl8pPr marL="3200400" marR="0" lvl="7"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8pPr>
            <a:lvl9pPr marL="3657600" marR="0" lvl="8"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9pPr>
          </a:lstStyle>
          <a:p>
            <a:endParaRPr/>
          </a:p>
        </p:txBody>
      </p:sp>
      <p:sp>
        <p:nvSpPr>
          <p:cNvPr id="27" name="Shape 27"/>
          <p:cNvSpPr txBox="1">
            <a:spLocks noGrp="1"/>
          </p:cNvSpPr>
          <p:nvPr>
            <p:ph type="body" idx="2"/>
          </p:nvPr>
        </p:nvSpPr>
        <p:spPr>
          <a:xfrm>
            <a:off x="4692275" y="1507925"/>
            <a:ext cx="3994500" cy="3417898"/>
          </a:xfrm>
          <a:prstGeom prst="rect">
            <a:avLst/>
          </a:prstGeom>
          <a:noFill/>
          <a:ln>
            <a:noFill/>
          </a:ln>
        </p:spPr>
        <p:txBody>
          <a:bodyPr lIns="91425" tIns="91425" rIns="91425" bIns="91425" anchor="t" anchorCtr="0"/>
          <a:lstStyle>
            <a:lvl1pPr marL="0" marR="0" lvl="0" indent="101600" algn="l" rtl="0">
              <a:lnSpc>
                <a:spcPct val="100000"/>
              </a:lnSpc>
              <a:spcBef>
                <a:spcPts val="0"/>
              </a:spcBef>
              <a:spcAft>
                <a:spcPts val="0"/>
              </a:spcAft>
              <a:buClr>
                <a:srgbClr val="FFFFFF"/>
              </a:buClr>
              <a:buSzPct val="100000"/>
              <a:buFont typeface="Sniglet"/>
              <a:buChar char="✘"/>
              <a:defRPr sz="1600" b="0" i="0" u="none" strike="noStrike" cap="none">
                <a:solidFill>
                  <a:srgbClr val="FFFFFF"/>
                </a:solidFill>
                <a:latin typeface="Sniglet"/>
                <a:ea typeface="Sniglet"/>
                <a:cs typeface="Sniglet"/>
                <a:sym typeface="Sniglet"/>
              </a:defRPr>
            </a:lvl1pPr>
            <a:lvl2pPr marL="457200" marR="0" lvl="1"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2pPr>
            <a:lvl3pPr marL="914400" marR="0" lvl="2"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3pPr>
            <a:lvl4pPr marL="1371600" marR="0" lvl="3"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4pPr>
            <a:lvl5pPr marL="1828800" marR="0" lvl="4"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5pPr>
            <a:lvl6pPr marL="2286000" marR="0" lvl="5"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6pPr>
            <a:lvl7pPr marL="2743200" marR="0" lvl="6"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7pPr>
            <a:lvl8pPr marL="3200400" marR="0" lvl="7"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8pPr>
            <a:lvl9pPr marL="3657600" marR="0" lvl="8"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 3 columns">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6025" y="967975"/>
            <a:ext cx="9156000" cy="857400"/>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rgbClr val="FFFFFF"/>
              </a:buClr>
              <a:buFont typeface="Walter Turncoat"/>
              <a:buNone/>
              <a:defRPr sz="2600" b="0" i="0" u="none" strike="noStrike" cap="none">
                <a:solidFill>
                  <a:srgbClr val="FFFFFF"/>
                </a:solidFill>
                <a:latin typeface="Walter Turncoat"/>
                <a:ea typeface="Walter Turncoat"/>
                <a:cs typeface="Walter Turncoat"/>
                <a:sym typeface="Walter Turncoat"/>
              </a:defRPr>
            </a:lvl1pPr>
            <a:lvl2pPr lvl="1"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2pPr>
            <a:lvl3pPr lvl="2"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3pPr>
            <a:lvl4pPr lvl="3"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4pPr>
            <a:lvl5pPr lvl="4"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5pPr>
            <a:lvl6pPr lvl="5"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6pPr>
            <a:lvl7pPr lvl="6"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7pPr>
            <a:lvl8pPr lvl="7"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8pPr>
            <a:lvl9pPr lvl="8"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9pPr>
          </a:lstStyle>
          <a:p>
            <a:endParaRPr/>
          </a:p>
        </p:txBody>
      </p:sp>
      <p:sp>
        <p:nvSpPr>
          <p:cNvPr id="30" name="Shape 30"/>
          <p:cNvSpPr txBox="1">
            <a:spLocks noGrp="1"/>
          </p:cNvSpPr>
          <p:nvPr>
            <p:ph type="body" idx="1"/>
          </p:nvPr>
        </p:nvSpPr>
        <p:spPr>
          <a:xfrm>
            <a:off x="457200" y="1507925"/>
            <a:ext cx="2631900" cy="3417898"/>
          </a:xfrm>
          <a:prstGeom prst="rect">
            <a:avLst/>
          </a:prstGeom>
          <a:noFill/>
          <a:ln>
            <a:noFill/>
          </a:ln>
        </p:spPr>
        <p:txBody>
          <a:bodyPr lIns="91425" tIns="91425" rIns="91425" bIns="91425" anchor="t" anchorCtr="0"/>
          <a:lstStyle>
            <a:lvl1pPr marL="0" marR="0" lvl="0" indent="88900" algn="l" rtl="0">
              <a:lnSpc>
                <a:spcPct val="100000"/>
              </a:lnSpc>
              <a:spcBef>
                <a:spcPts val="0"/>
              </a:spcBef>
              <a:spcAft>
                <a:spcPts val="0"/>
              </a:spcAft>
              <a:buClr>
                <a:srgbClr val="FFFFFF"/>
              </a:buClr>
              <a:buSzPct val="100000"/>
              <a:buFont typeface="Sniglet"/>
              <a:buChar char="✘"/>
              <a:defRPr sz="1400" b="0" i="0" u="none" strike="noStrike" cap="none">
                <a:solidFill>
                  <a:srgbClr val="FFFFFF"/>
                </a:solidFill>
                <a:latin typeface="Sniglet"/>
                <a:ea typeface="Sniglet"/>
                <a:cs typeface="Sniglet"/>
                <a:sym typeface="Sniglet"/>
              </a:defRPr>
            </a:lvl1pPr>
            <a:lvl2pPr marL="457200" marR="0" lvl="1"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2pPr>
            <a:lvl3pPr marL="914400" marR="0" lvl="2"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3pPr>
            <a:lvl4pPr marL="1371600" marR="0" lvl="3"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4pPr>
            <a:lvl5pPr marL="1828800" marR="0" lvl="4"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5pPr>
            <a:lvl6pPr marL="2286000" marR="0" lvl="5"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6pPr>
            <a:lvl7pPr marL="2743200" marR="0" lvl="6"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7pPr>
            <a:lvl8pPr marL="3200400" marR="0" lvl="7"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8pPr>
            <a:lvl9pPr marL="3657600" marR="0" lvl="8"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9pPr>
          </a:lstStyle>
          <a:p>
            <a:endParaRPr/>
          </a:p>
        </p:txBody>
      </p:sp>
      <p:sp>
        <p:nvSpPr>
          <p:cNvPr id="31" name="Shape 31"/>
          <p:cNvSpPr txBox="1">
            <a:spLocks noGrp="1"/>
          </p:cNvSpPr>
          <p:nvPr>
            <p:ph type="body" idx="2"/>
          </p:nvPr>
        </p:nvSpPr>
        <p:spPr>
          <a:xfrm>
            <a:off x="3223963" y="1507925"/>
            <a:ext cx="2631900" cy="3417898"/>
          </a:xfrm>
          <a:prstGeom prst="rect">
            <a:avLst/>
          </a:prstGeom>
          <a:noFill/>
          <a:ln>
            <a:noFill/>
          </a:ln>
        </p:spPr>
        <p:txBody>
          <a:bodyPr lIns="91425" tIns="91425" rIns="91425" bIns="91425" anchor="t" anchorCtr="0"/>
          <a:lstStyle>
            <a:lvl1pPr marL="0" marR="0" lvl="0" indent="88900" algn="l" rtl="0">
              <a:lnSpc>
                <a:spcPct val="100000"/>
              </a:lnSpc>
              <a:spcBef>
                <a:spcPts val="0"/>
              </a:spcBef>
              <a:spcAft>
                <a:spcPts val="0"/>
              </a:spcAft>
              <a:buClr>
                <a:srgbClr val="FFFFFF"/>
              </a:buClr>
              <a:buSzPct val="100000"/>
              <a:buFont typeface="Sniglet"/>
              <a:buChar char="✘"/>
              <a:defRPr sz="1400" b="0" i="0" u="none" strike="noStrike" cap="none">
                <a:solidFill>
                  <a:srgbClr val="FFFFFF"/>
                </a:solidFill>
                <a:latin typeface="Sniglet"/>
                <a:ea typeface="Sniglet"/>
                <a:cs typeface="Sniglet"/>
                <a:sym typeface="Sniglet"/>
              </a:defRPr>
            </a:lvl1pPr>
            <a:lvl2pPr marL="457200" marR="0" lvl="1"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2pPr>
            <a:lvl3pPr marL="914400" marR="0" lvl="2"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3pPr>
            <a:lvl4pPr marL="1371600" marR="0" lvl="3"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4pPr>
            <a:lvl5pPr marL="1828800" marR="0" lvl="4"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5pPr>
            <a:lvl6pPr marL="2286000" marR="0" lvl="5"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6pPr>
            <a:lvl7pPr marL="2743200" marR="0" lvl="6"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7pPr>
            <a:lvl8pPr marL="3200400" marR="0" lvl="7"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8pPr>
            <a:lvl9pPr marL="3657600" marR="0" lvl="8"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9pPr>
          </a:lstStyle>
          <a:p>
            <a:endParaRPr/>
          </a:p>
        </p:txBody>
      </p:sp>
      <p:sp>
        <p:nvSpPr>
          <p:cNvPr id="32" name="Shape 32"/>
          <p:cNvSpPr txBox="1">
            <a:spLocks noGrp="1"/>
          </p:cNvSpPr>
          <p:nvPr>
            <p:ph type="body" idx="3"/>
          </p:nvPr>
        </p:nvSpPr>
        <p:spPr>
          <a:xfrm>
            <a:off x="5990726" y="1507925"/>
            <a:ext cx="2631900" cy="3417898"/>
          </a:xfrm>
          <a:prstGeom prst="rect">
            <a:avLst/>
          </a:prstGeom>
          <a:noFill/>
          <a:ln>
            <a:noFill/>
          </a:ln>
        </p:spPr>
        <p:txBody>
          <a:bodyPr lIns="91425" tIns="91425" rIns="91425" bIns="91425" anchor="t" anchorCtr="0"/>
          <a:lstStyle>
            <a:lvl1pPr marL="0" marR="0" lvl="0" indent="88900" algn="l" rtl="0">
              <a:lnSpc>
                <a:spcPct val="100000"/>
              </a:lnSpc>
              <a:spcBef>
                <a:spcPts val="0"/>
              </a:spcBef>
              <a:spcAft>
                <a:spcPts val="0"/>
              </a:spcAft>
              <a:buClr>
                <a:srgbClr val="FFFFFF"/>
              </a:buClr>
              <a:buSzPct val="100000"/>
              <a:buFont typeface="Sniglet"/>
              <a:buChar char="✘"/>
              <a:defRPr sz="1400" b="0" i="0" u="none" strike="noStrike" cap="none">
                <a:solidFill>
                  <a:srgbClr val="FFFFFF"/>
                </a:solidFill>
                <a:latin typeface="Sniglet"/>
                <a:ea typeface="Sniglet"/>
                <a:cs typeface="Sniglet"/>
                <a:sym typeface="Sniglet"/>
              </a:defRPr>
            </a:lvl1pPr>
            <a:lvl2pPr marL="457200" marR="0" lvl="1"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2pPr>
            <a:lvl3pPr marL="914400" marR="0" lvl="2"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3pPr>
            <a:lvl4pPr marL="1371600" marR="0" lvl="3"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4pPr>
            <a:lvl5pPr marL="1828800" marR="0" lvl="4"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5pPr>
            <a:lvl6pPr marL="2286000" marR="0" lvl="5"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6pPr>
            <a:lvl7pPr marL="2743200" marR="0" lvl="6"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7pPr>
            <a:lvl8pPr marL="3200400" marR="0" lvl="7"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8pPr>
            <a:lvl9pPr marL="3657600" marR="0" lvl="8"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6025" y="967975"/>
            <a:ext cx="9156000" cy="857400"/>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rgbClr val="FFFFFF"/>
              </a:buClr>
              <a:buFont typeface="Walter Turncoat"/>
              <a:buNone/>
              <a:defRPr sz="2600" b="0" i="0" u="none" strike="noStrike" cap="none">
                <a:solidFill>
                  <a:srgbClr val="FFFFFF"/>
                </a:solidFill>
                <a:latin typeface="Walter Turncoat"/>
                <a:ea typeface="Walter Turncoat"/>
                <a:cs typeface="Walter Turncoat"/>
                <a:sym typeface="Walter Turncoat"/>
              </a:defRPr>
            </a:lvl1pPr>
            <a:lvl2pPr lvl="1"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2pPr>
            <a:lvl3pPr lvl="2"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3pPr>
            <a:lvl4pPr lvl="3"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4pPr>
            <a:lvl5pPr lvl="4"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5pPr>
            <a:lvl6pPr lvl="5"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6pPr>
            <a:lvl7pPr lvl="6"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7pPr>
            <a:lvl8pPr lvl="7"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8pPr>
            <a:lvl9pPr lvl="8"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35"/>
        <p:cNvGrpSpPr/>
        <p:nvPr/>
      </p:nvGrpSpPr>
      <p:grpSpPr>
        <a:xfrm>
          <a:off x="0" y="0"/>
          <a:ext cx="0" cy="0"/>
          <a:chOff x="0" y="0"/>
          <a:chExt cx="0" cy="0"/>
        </a:xfrm>
      </p:grpSpPr>
      <p:sp>
        <p:nvSpPr>
          <p:cNvPr id="36" name="Shape 36"/>
          <p:cNvSpPr txBox="1">
            <a:spLocks noGrp="1"/>
          </p:cNvSpPr>
          <p:nvPr>
            <p:ph type="body" idx="1"/>
          </p:nvPr>
        </p:nvSpPr>
        <p:spPr>
          <a:xfrm>
            <a:off x="457200" y="4406308"/>
            <a:ext cx="8229600" cy="519599"/>
          </a:xfrm>
          <a:prstGeom prst="rect">
            <a:avLst/>
          </a:prstGeom>
          <a:noFill/>
          <a:ln>
            <a:noFill/>
          </a:ln>
        </p:spPr>
        <p:txBody>
          <a:bodyPr lIns="91425" tIns="91425" rIns="91425" bIns="91425" anchor="t" anchorCtr="0"/>
          <a:lstStyle>
            <a:lvl1pPr marL="0" marR="0" lvl="0" indent="0" algn="ctr" rtl="0">
              <a:lnSpc>
                <a:spcPct val="100000"/>
              </a:lnSpc>
              <a:spcBef>
                <a:spcPts val="360"/>
              </a:spcBef>
              <a:spcAft>
                <a:spcPts val="0"/>
              </a:spcAft>
              <a:buClr>
                <a:srgbClr val="FFFFFF"/>
              </a:buClr>
              <a:buFont typeface="Sniglet"/>
              <a:buNone/>
              <a:defRPr sz="1800" b="0" i="0" u="none" strike="noStrike" cap="none">
                <a:solidFill>
                  <a:srgbClr val="FFFFFF"/>
                </a:solidFill>
                <a:latin typeface="Sniglet"/>
                <a:ea typeface="Sniglet"/>
                <a:cs typeface="Sniglet"/>
                <a:sym typeface="Sniglet"/>
              </a:defRPr>
            </a:lvl1pPr>
            <a:lvl2pPr marL="457200" marR="0" lvl="1" indent="0" algn="l" rtl="0">
              <a:lnSpc>
                <a:spcPct val="100000"/>
              </a:lnSpc>
              <a:spcBef>
                <a:spcPts val="48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2pPr>
            <a:lvl3pPr marL="914400" marR="0" lvl="2" indent="0" algn="l" rtl="0">
              <a:lnSpc>
                <a:spcPct val="100000"/>
              </a:lnSpc>
              <a:spcBef>
                <a:spcPts val="48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3pPr>
            <a:lvl4pPr marL="1371600" marR="0" lvl="3" indent="0" algn="l" rtl="0">
              <a:lnSpc>
                <a:spcPct val="100000"/>
              </a:lnSpc>
              <a:spcBef>
                <a:spcPts val="36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4pPr>
            <a:lvl5pPr marL="1828800" marR="0" lvl="4" indent="0" algn="l" rtl="0">
              <a:lnSpc>
                <a:spcPct val="100000"/>
              </a:lnSpc>
              <a:spcBef>
                <a:spcPts val="36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5pPr>
            <a:lvl6pPr marL="2286000" marR="0" lvl="5" indent="0" algn="l" rtl="0">
              <a:lnSpc>
                <a:spcPct val="100000"/>
              </a:lnSpc>
              <a:spcBef>
                <a:spcPts val="36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6pPr>
            <a:lvl7pPr marL="2743200" marR="0" lvl="6" indent="0" algn="l" rtl="0">
              <a:lnSpc>
                <a:spcPct val="100000"/>
              </a:lnSpc>
              <a:spcBef>
                <a:spcPts val="36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7pPr>
            <a:lvl8pPr marL="3200400" marR="0" lvl="7" indent="0" algn="l" rtl="0">
              <a:lnSpc>
                <a:spcPct val="100000"/>
              </a:lnSpc>
              <a:spcBef>
                <a:spcPts val="36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8pPr>
            <a:lvl9pPr marL="3657600" marR="0" lvl="8" indent="0" algn="l" rtl="0">
              <a:lnSpc>
                <a:spcPct val="100000"/>
              </a:lnSpc>
              <a:spcBef>
                <a:spcPts val="36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7"/>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0" y="3654425"/>
            <a:ext cx="9110399" cy="1489199"/>
          </a:xfrm>
          <a:prstGeom prst="rect">
            <a:avLst/>
          </a:prstGeom>
          <a:solidFill>
            <a:srgbClr val="000000">
              <a:alpha val="32549"/>
            </a:srgbClr>
          </a:solidFill>
          <a:ln>
            <a:noFill/>
          </a:ln>
        </p:spPr>
        <p:txBody>
          <a:bodyPr lIns="91425" tIns="91425" rIns="91425" bIns="91425" anchor="t" anchorCtr="0"/>
          <a:lstStyle>
            <a:lvl1pPr marL="0" marR="0" lvl="0" indent="0" algn="ctr" rtl="0">
              <a:lnSpc>
                <a:spcPct val="100000"/>
              </a:lnSpc>
              <a:spcBef>
                <a:spcPts val="0"/>
              </a:spcBef>
              <a:spcAft>
                <a:spcPts val="0"/>
              </a:spcAft>
              <a:buClr>
                <a:srgbClr val="FFFFFF"/>
              </a:buClr>
              <a:buFont typeface="Walter Turncoat"/>
              <a:buNone/>
              <a:defRPr sz="3000" b="0" i="0" u="none" strike="noStrike" cap="none">
                <a:solidFill>
                  <a:srgbClr val="FFFFFF"/>
                </a:solidFill>
                <a:latin typeface="Walter Turncoat"/>
                <a:ea typeface="Walter Turncoat"/>
                <a:cs typeface="Walter Turncoat"/>
                <a:sym typeface="Walter Turncoat"/>
              </a:defRPr>
            </a:lvl1pPr>
            <a:lvl2pPr lvl="1"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2pPr>
            <a:lvl3pPr lvl="2"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3pPr>
            <a:lvl4pPr lvl="3"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4pPr>
            <a:lvl5pPr lvl="4"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5pPr>
            <a:lvl6pPr lvl="5"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6pPr>
            <a:lvl7pPr lvl="6"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7pPr>
            <a:lvl8pPr lvl="7"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8pPr>
            <a:lvl9pPr lvl="8"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9pPr>
          </a:lstStyle>
          <a:p>
            <a:endParaRPr/>
          </a:p>
        </p:txBody>
      </p:sp>
      <p:sp>
        <p:nvSpPr>
          <p:cNvPr id="43" name="Shape 43"/>
          <p:cNvSpPr txBox="1">
            <a:spLocks noGrp="1"/>
          </p:cNvSpPr>
          <p:nvPr>
            <p:ph type="body" idx="1"/>
          </p:nvPr>
        </p:nvSpPr>
        <p:spPr>
          <a:xfrm>
            <a:off x="457200" y="1563400"/>
            <a:ext cx="8229600" cy="2503198"/>
          </a:xfrm>
          <a:prstGeom prst="rect">
            <a:avLst/>
          </a:prstGeom>
          <a:noFill/>
          <a:ln>
            <a:noFill/>
          </a:ln>
        </p:spPr>
        <p:txBody>
          <a:bodyPr lIns="91425" tIns="91425" rIns="91425" bIns="91425" anchor="t" anchorCtr="0"/>
          <a:lstStyle>
            <a:lvl1pPr marL="0" marR="0" lvl="0" indent="127000" algn="l" rtl="0">
              <a:lnSpc>
                <a:spcPct val="100000"/>
              </a:lnSpc>
              <a:spcBef>
                <a:spcPts val="0"/>
              </a:spcBef>
              <a:spcAft>
                <a:spcPts val="0"/>
              </a:spcAft>
              <a:buClr>
                <a:srgbClr val="FFFFFF"/>
              </a:buClr>
              <a:buSzPct val="100000"/>
              <a:buFont typeface="Sniglet"/>
              <a:buChar char="✘"/>
              <a:defRPr sz="2000" b="0" i="0" u="none" strike="noStrike" cap="none">
                <a:solidFill>
                  <a:srgbClr val="FFFFFF"/>
                </a:solidFill>
                <a:latin typeface="Sniglet"/>
                <a:ea typeface="Sniglet"/>
                <a:cs typeface="Sniglet"/>
                <a:sym typeface="Sniglet"/>
              </a:defRPr>
            </a:lvl1pPr>
            <a:lvl2pPr marL="457200" marR="0" lvl="1" indent="0" algn="l" rtl="0">
              <a:lnSpc>
                <a:spcPct val="100000"/>
              </a:lnSpc>
              <a:spcBef>
                <a:spcPts val="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2pPr>
            <a:lvl3pPr marL="914400" marR="0" lvl="2" indent="0" algn="l" rtl="0">
              <a:lnSpc>
                <a:spcPct val="100000"/>
              </a:lnSpc>
              <a:spcBef>
                <a:spcPts val="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3pPr>
            <a:lvl4pPr marL="1371600" marR="0" lvl="3" indent="0" algn="l" rtl="0">
              <a:lnSpc>
                <a:spcPct val="100000"/>
              </a:lnSpc>
              <a:spcBef>
                <a:spcPts val="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4pPr>
            <a:lvl5pPr marL="1828800" marR="0" lvl="4" indent="0" algn="l" rtl="0">
              <a:lnSpc>
                <a:spcPct val="100000"/>
              </a:lnSpc>
              <a:spcBef>
                <a:spcPts val="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5pPr>
            <a:lvl6pPr marL="2286000" marR="0" lvl="5" indent="0" algn="l" rtl="0">
              <a:lnSpc>
                <a:spcPct val="100000"/>
              </a:lnSpc>
              <a:spcBef>
                <a:spcPts val="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6pPr>
            <a:lvl7pPr marL="2743200" marR="0" lvl="6" indent="0" algn="l" rtl="0">
              <a:lnSpc>
                <a:spcPct val="100000"/>
              </a:lnSpc>
              <a:spcBef>
                <a:spcPts val="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7pPr>
            <a:lvl8pPr marL="3200400" marR="0" lvl="7" indent="0" algn="l" rtl="0">
              <a:lnSpc>
                <a:spcPct val="100000"/>
              </a:lnSpc>
              <a:spcBef>
                <a:spcPts val="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8pPr>
            <a:lvl9pPr marL="3657600" marR="0" lvl="8" indent="0" algn="l" rtl="0">
              <a:lnSpc>
                <a:spcPct val="100000"/>
              </a:lnSpc>
              <a:spcBef>
                <a:spcPts val="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4"/>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Quote">
    <p:spTree>
      <p:nvGrpSpPr>
        <p:cNvPr id="1" name="Shape 45"/>
        <p:cNvGrpSpPr/>
        <p:nvPr/>
      </p:nvGrpSpPr>
      <p:grpSpPr>
        <a:xfrm>
          <a:off x="0" y="0"/>
          <a:ext cx="0" cy="0"/>
          <a:chOff x="0" y="0"/>
          <a:chExt cx="0" cy="0"/>
        </a:xfrm>
      </p:grpSpPr>
      <p:sp>
        <p:nvSpPr>
          <p:cNvPr id="46" name="Shape 46"/>
          <p:cNvSpPr txBox="1">
            <a:spLocks noGrp="1"/>
          </p:cNvSpPr>
          <p:nvPr>
            <p:ph type="body" idx="1"/>
          </p:nvPr>
        </p:nvSpPr>
        <p:spPr>
          <a:xfrm>
            <a:off x="1700925" y="1399800"/>
            <a:ext cx="5742300" cy="819898"/>
          </a:xfrm>
          <a:prstGeom prst="rect">
            <a:avLst/>
          </a:prstGeom>
          <a:noFill/>
          <a:ln>
            <a:noFill/>
          </a:ln>
        </p:spPr>
        <p:txBody>
          <a:bodyPr lIns="91425" tIns="91425" rIns="91425" bIns="91425" anchor="t" anchorCtr="0"/>
          <a:lstStyle>
            <a:lvl1pPr marL="0" marR="0" lvl="0" indent="190500" algn="ctr" rtl="0">
              <a:lnSpc>
                <a:spcPct val="100000"/>
              </a:lnSpc>
              <a:spcBef>
                <a:spcPts val="0"/>
              </a:spcBef>
              <a:spcAft>
                <a:spcPts val="0"/>
              </a:spcAft>
              <a:buClr>
                <a:srgbClr val="FFFFFF"/>
              </a:buClr>
              <a:buSzPct val="100000"/>
              <a:buFont typeface="Sniglet"/>
              <a:buChar char="✘"/>
              <a:defRPr sz="3000" b="0" i="0" u="none" strike="noStrike" cap="none">
                <a:solidFill>
                  <a:srgbClr val="FFFFFF"/>
                </a:solidFill>
                <a:latin typeface="Sniglet"/>
                <a:ea typeface="Sniglet"/>
                <a:cs typeface="Sniglet"/>
                <a:sym typeface="Sniglet"/>
              </a:defRPr>
            </a:lvl1pPr>
            <a:lvl2pPr marL="457200" marR="0" lvl="1"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2pPr>
            <a:lvl3pPr marL="914400" marR="0" lvl="2"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3pPr>
            <a:lvl4pPr marL="1371600" marR="0" lvl="3"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4pPr>
            <a:lvl5pPr marL="1828800" marR="0" lvl="4"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5pPr>
            <a:lvl6pPr marL="2286000" marR="0" lvl="5"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6pPr>
            <a:lvl7pPr marL="2743200" marR="0" lvl="6"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7pPr>
            <a:lvl8pPr marL="3200400" marR="0" lvl="7"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8pPr>
            <a:lvl9pPr marL="3657600" marR="0" lvl="8"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9pPr>
          </a:lstStyle>
          <a:p>
            <a:endParaRPr/>
          </a:p>
        </p:txBody>
      </p:sp>
      <p:sp>
        <p:nvSpPr>
          <p:cNvPr id="47" name="Shape 47"/>
          <p:cNvSpPr txBox="1"/>
          <p:nvPr/>
        </p:nvSpPr>
        <p:spPr>
          <a:xfrm>
            <a:off x="3593400" y="857567"/>
            <a:ext cx="1957200" cy="653698"/>
          </a:xfrm>
          <a:prstGeom prst="rect">
            <a:avLst/>
          </a:prstGeom>
          <a:noFill/>
          <a:ln>
            <a:noFill/>
          </a:ln>
        </p:spPr>
        <p:txBody>
          <a:bodyPr lIns="91425" tIns="91425" rIns="91425" bIns="91425" anchor="ctr" anchorCtr="0">
            <a:noAutofit/>
          </a:bodyPr>
          <a:lstStyle/>
          <a:p>
            <a:pPr marL="0" marR="0" lvl="0" indent="0" algn="ctr" rtl="0">
              <a:lnSpc>
                <a:spcPct val="100000"/>
              </a:lnSpc>
              <a:spcBef>
                <a:spcPts val="0"/>
              </a:spcBef>
              <a:spcAft>
                <a:spcPts val="0"/>
              </a:spcAft>
              <a:buClr>
                <a:srgbClr val="FFFFFF"/>
              </a:buClr>
              <a:buSzPct val="25000"/>
              <a:buFont typeface="Walter Turncoat"/>
              <a:buNone/>
            </a:pPr>
            <a:r>
              <a:rPr lang="en" sz="9600" b="0" i="0" u="none" strike="noStrike" cap="none">
                <a:solidFill>
                  <a:srgbClr val="FFFFFF"/>
                </a:solidFill>
                <a:latin typeface="Walter Turncoat"/>
                <a:ea typeface="Walter Turncoat"/>
                <a:cs typeface="Walter Turncoat"/>
                <a:sym typeface="Walter Turncoat"/>
              </a:rPr>
              <a:t>“</a:t>
            </a:r>
          </a:p>
        </p:txBody>
      </p:sp>
      <p:sp>
        <p:nvSpPr>
          <p:cNvPr id="48" name="Shape 48"/>
          <p:cNvSpPr/>
          <p:nvPr/>
        </p:nvSpPr>
        <p:spPr>
          <a:xfrm>
            <a:off x="4128150" y="550650"/>
            <a:ext cx="887710" cy="849160"/>
          </a:xfrm>
          <a:custGeom>
            <a:avLst/>
            <a:gdLst/>
            <a:ahLst/>
            <a:cxnLst/>
            <a:rect l="0" t="0" r="0" b="0"/>
            <a:pathLst>
              <a:path w="120000" h="120000" extrusionOk="0">
                <a:moveTo>
                  <a:pt x="74153" y="2934"/>
                </a:moveTo>
                <a:lnTo>
                  <a:pt x="73632" y="2965"/>
                </a:lnTo>
                <a:lnTo>
                  <a:pt x="73632" y="2965"/>
                </a:lnTo>
                <a:lnTo>
                  <a:pt x="73284" y="3086"/>
                </a:lnTo>
                <a:lnTo>
                  <a:pt x="74153" y="2934"/>
                </a:lnTo>
                <a:close/>
                <a:moveTo>
                  <a:pt x="41504" y="3450"/>
                </a:moveTo>
                <a:lnTo>
                  <a:pt x="41158" y="3631"/>
                </a:lnTo>
                <a:lnTo>
                  <a:pt x="40462" y="4539"/>
                </a:lnTo>
                <a:lnTo>
                  <a:pt x="44284" y="3812"/>
                </a:lnTo>
                <a:lnTo>
                  <a:pt x="42721" y="3994"/>
                </a:lnTo>
                <a:lnTo>
                  <a:pt x="42200" y="3812"/>
                </a:lnTo>
                <a:lnTo>
                  <a:pt x="41679" y="3631"/>
                </a:lnTo>
                <a:lnTo>
                  <a:pt x="41679" y="3450"/>
                </a:lnTo>
                <a:close/>
                <a:moveTo>
                  <a:pt x="118783" y="26142"/>
                </a:moveTo>
                <a:lnTo>
                  <a:pt x="118783" y="26323"/>
                </a:lnTo>
                <a:lnTo>
                  <a:pt x="118825" y="26323"/>
                </a:lnTo>
                <a:lnTo>
                  <a:pt x="118783" y="26142"/>
                </a:lnTo>
                <a:close/>
                <a:moveTo>
                  <a:pt x="62344" y="112918"/>
                </a:moveTo>
                <a:lnTo>
                  <a:pt x="62692" y="113099"/>
                </a:lnTo>
                <a:lnTo>
                  <a:pt x="62692" y="113099"/>
                </a:lnTo>
                <a:lnTo>
                  <a:pt x="62517" y="112918"/>
                </a:lnTo>
                <a:close/>
                <a:moveTo>
                  <a:pt x="56786" y="112918"/>
                </a:moveTo>
                <a:lnTo>
                  <a:pt x="56959" y="113099"/>
                </a:lnTo>
                <a:lnTo>
                  <a:pt x="55744" y="113282"/>
                </a:lnTo>
                <a:lnTo>
                  <a:pt x="56092" y="113099"/>
                </a:lnTo>
                <a:lnTo>
                  <a:pt x="56786" y="112918"/>
                </a:lnTo>
                <a:close/>
                <a:moveTo>
                  <a:pt x="59391" y="113645"/>
                </a:moveTo>
                <a:lnTo>
                  <a:pt x="60954" y="114007"/>
                </a:lnTo>
                <a:lnTo>
                  <a:pt x="58349" y="114190"/>
                </a:lnTo>
                <a:lnTo>
                  <a:pt x="57828" y="114190"/>
                </a:lnTo>
                <a:lnTo>
                  <a:pt x="59391" y="113645"/>
                </a:lnTo>
                <a:close/>
                <a:moveTo>
                  <a:pt x="112010" y="0"/>
                </a:moveTo>
                <a:lnTo>
                  <a:pt x="108016" y="182"/>
                </a:lnTo>
                <a:lnTo>
                  <a:pt x="104542" y="363"/>
                </a:lnTo>
                <a:lnTo>
                  <a:pt x="107841" y="727"/>
                </a:lnTo>
                <a:lnTo>
                  <a:pt x="107320" y="363"/>
                </a:lnTo>
                <a:lnTo>
                  <a:pt x="108885" y="727"/>
                </a:lnTo>
                <a:lnTo>
                  <a:pt x="108016" y="908"/>
                </a:lnTo>
                <a:lnTo>
                  <a:pt x="106799" y="908"/>
                </a:lnTo>
                <a:lnTo>
                  <a:pt x="104542" y="544"/>
                </a:lnTo>
                <a:lnTo>
                  <a:pt x="102979" y="544"/>
                </a:lnTo>
                <a:lnTo>
                  <a:pt x="100375" y="727"/>
                </a:lnTo>
                <a:lnTo>
                  <a:pt x="93254" y="727"/>
                </a:lnTo>
                <a:lnTo>
                  <a:pt x="89435" y="908"/>
                </a:lnTo>
                <a:lnTo>
                  <a:pt x="85092" y="908"/>
                </a:lnTo>
                <a:lnTo>
                  <a:pt x="80752" y="544"/>
                </a:lnTo>
                <a:lnTo>
                  <a:pt x="81098" y="908"/>
                </a:lnTo>
                <a:lnTo>
                  <a:pt x="81619" y="908"/>
                </a:lnTo>
                <a:lnTo>
                  <a:pt x="79883" y="1272"/>
                </a:lnTo>
                <a:lnTo>
                  <a:pt x="77626" y="1633"/>
                </a:lnTo>
                <a:lnTo>
                  <a:pt x="75194" y="1452"/>
                </a:lnTo>
                <a:lnTo>
                  <a:pt x="74326" y="1272"/>
                </a:lnTo>
                <a:lnTo>
                  <a:pt x="73459" y="1089"/>
                </a:lnTo>
                <a:lnTo>
                  <a:pt x="73111" y="1089"/>
                </a:lnTo>
                <a:lnTo>
                  <a:pt x="70331" y="1272"/>
                </a:lnTo>
                <a:lnTo>
                  <a:pt x="67205" y="1816"/>
                </a:lnTo>
                <a:lnTo>
                  <a:pt x="64255" y="2178"/>
                </a:lnTo>
                <a:lnTo>
                  <a:pt x="61823" y="2178"/>
                </a:lnTo>
                <a:lnTo>
                  <a:pt x="62517" y="1997"/>
                </a:lnTo>
                <a:lnTo>
                  <a:pt x="62171" y="1816"/>
                </a:lnTo>
                <a:lnTo>
                  <a:pt x="61475" y="1816"/>
                </a:lnTo>
                <a:lnTo>
                  <a:pt x="59739" y="1997"/>
                </a:lnTo>
                <a:lnTo>
                  <a:pt x="55744" y="2542"/>
                </a:lnTo>
                <a:lnTo>
                  <a:pt x="56092" y="2722"/>
                </a:lnTo>
                <a:lnTo>
                  <a:pt x="56265" y="2905"/>
                </a:lnTo>
                <a:lnTo>
                  <a:pt x="53661" y="3086"/>
                </a:lnTo>
                <a:lnTo>
                  <a:pt x="53488" y="3267"/>
                </a:lnTo>
                <a:lnTo>
                  <a:pt x="54703" y="3267"/>
                </a:lnTo>
                <a:lnTo>
                  <a:pt x="51925" y="3450"/>
                </a:lnTo>
                <a:lnTo>
                  <a:pt x="50708" y="3450"/>
                </a:lnTo>
                <a:lnTo>
                  <a:pt x="50883" y="3267"/>
                </a:lnTo>
                <a:lnTo>
                  <a:pt x="52619" y="2905"/>
                </a:lnTo>
                <a:lnTo>
                  <a:pt x="51056" y="3086"/>
                </a:lnTo>
                <a:lnTo>
                  <a:pt x="49493" y="3267"/>
                </a:lnTo>
                <a:lnTo>
                  <a:pt x="47930" y="3267"/>
                </a:lnTo>
                <a:lnTo>
                  <a:pt x="46367" y="3450"/>
                </a:lnTo>
                <a:lnTo>
                  <a:pt x="46367" y="3450"/>
                </a:lnTo>
                <a:lnTo>
                  <a:pt x="47409" y="3267"/>
                </a:lnTo>
                <a:lnTo>
                  <a:pt x="45846" y="3450"/>
                </a:lnTo>
                <a:lnTo>
                  <a:pt x="44284" y="3812"/>
                </a:lnTo>
                <a:lnTo>
                  <a:pt x="46193" y="3631"/>
                </a:lnTo>
                <a:lnTo>
                  <a:pt x="48103" y="3812"/>
                </a:lnTo>
                <a:lnTo>
                  <a:pt x="45846" y="4356"/>
                </a:lnTo>
                <a:lnTo>
                  <a:pt x="43415" y="4539"/>
                </a:lnTo>
                <a:lnTo>
                  <a:pt x="43415" y="4720"/>
                </a:lnTo>
                <a:lnTo>
                  <a:pt x="43415" y="4901"/>
                </a:lnTo>
                <a:lnTo>
                  <a:pt x="47061" y="4539"/>
                </a:lnTo>
                <a:lnTo>
                  <a:pt x="50708" y="4356"/>
                </a:lnTo>
                <a:lnTo>
                  <a:pt x="54182" y="3812"/>
                </a:lnTo>
                <a:lnTo>
                  <a:pt x="55918" y="3450"/>
                </a:lnTo>
                <a:lnTo>
                  <a:pt x="57655" y="3086"/>
                </a:lnTo>
                <a:lnTo>
                  <a:pt x="56092" y="3631"/>
                </a:lnTo>
                <a:lnTo>
                  <a:pt x="56438" y="3812"/>
                </a:lnTo>
                <a:lnTo>
                  <a:pt x="57134" y="3994"/>
                </a:lnTo>
                <a:lnTo>
                  <a:pt x="58870" y="4175"/>
                </a:lnTo>
                <a:lnTo>
                  <a:pt x="61302" y="4175"/>
                </a:lnTo>
                <a:lnTo>
                  <a:pt x="63907" y="3994"/>
                </a:lnTo>
                <a:lnTo>
                  <a:pt x="68247" y="3631"/>
                </a:lnTo>
                <a:lnTo>
                  <a:pt x="69637" y="3450"/>
                </a:lnTo>
                <a:lnTo>
                  <a:pt x="69810" y="3267"/>
                </a:lnTo>
                <a:lnTo>
                  <a:pt x="71548" y="3086"/>
                </a:lnTo>
                <a:lnTo>
                  <a:pt x="71721" y="2905"/>
                </a:lnTo>
                <a:lnTo>
                  <a:pt x="71548" y="2905"/>
                </a:lnTo>
                <a:lnTo>
                  <a:pt x="70158" y="2722"/>
                </a:lnTo>
                <a:lnTo>
                  <a:pt x="73632" y="2905"/>
                </a:lnTo>
                <a:lnTo>
                  <a:pt x="71548" y="3086"/>
                </a:lnTo>
                <a:lnTo>
                  <a:pt x="73632" y="2965"/>
                </a:lnTo>
                <a:lnTo>
                  <a:pt x="73632" y="2965"/>
                </a:lnTo>
                <a:lnTo>
                  <a:pt x="73805" y="2905"/>
                </a:lnTo>
                <a:lnTo>
                  <a:pt x="74326" y="2905"/>
                </a:lnTo>
                <a:lnTo>
                  <a:pt x="74153" y="2934"/>
                </a:lnTo>
                <a:lnTo>
                  <a:pt x="74153" y="2934"/>
                </a:lnTo>
                <a:lnTo>
                  <a:pt x="74673" y="2905"/>
                </a:lnTo>
                <a:lnTo>
                  <a:pt x="76409" y="3086"/>
                </a:lnTo>
                <a:lnTo>
                  <a:pt x="81273" y="2722"/>
                </a:lnTo>
                <a:lnTo>
                  <a:pt x="82836" y="2542"/>
                </a:lnTo>
                <a:lnTo>
                  <a:pt x="81794" y="2542"/>
                </a:lnTo>
                <a:lnTo>
                  <a:pt x="83182" y="2178"/>
                </a:lnTo>
                <a:lnTo>
                  <a:pt x="84050" y="2361"/>
                </a:lnTo>
                <a:lnTo>
                  <a:pt x="84225" y="2361"/>
                </a:lnTo>
                <a:lnTo>
                  <a:pt x="84225" y="2542"/>
                </a:lnTo>
                <a:lnTo>
                  <a:pt x="83530" y="2542"/>
                </a:lnTo>
                <a:lnTo>
                  <a:pt x="84746" y="2722"/>
                </a:lnTo>
                <a:lnTo>
                  <a:pt x="86134" y="2542"/>
                </a:lnTo>
                <a:lnTo>
                  <a:pt x="86134" y="2361"/>
                </a:lnTo>
                <a:lnTo>
                  <a:pt x="86482" y="2542"/>
                </a:lnTo>
                <a:lnTo>
                  <a:pt x="87524" y="2542"/>
                </a:lnTo>
                <a:lnTo>
                  <a:pt x="87176" y="2905"/>
                </a:lnTo>
                <a:lnTo>
                  <a:pt x="86482" y="2905"/>
                </a:lnTo>
                <a:lnTo>
                  <a:pt x="86134" y="2722"/>
                </a:lnTo>
                <a:lnTo>
                  <a:pt x="80752" y="3267"/>
                </a:lnTo>
                <a:lnTo>
                  <a:pt x="83877" y="3267"/>
                </a:lnTo>
                <a:lnTo>
                  <a:pt x="87003" y="3086"/>
                </a:lnTo>
                <a:lnTo>
                  <a:pt x="93081" y="2542"/>
                </a:lnTo>
                <a:lnTo>
                  <a:pt x="96032" y="2361"/>
                </a:lnTo>
                <a:lnTo>
                  <a:pt x="102111" y="2361"/>
                </a:lnTo>
                <a:lnTo>
                  <a:pt x="105063" y="2722"/>
                </a:lnTo>
                <a:lnTo>
                  <a:pt x="104194" y="2542"/>
                </a:lnTo>
                <a:lnTo>
                  <a:pt x="104021" y="2361"/>
                </a:lnTo>
                <a:lnTo>
                  <a:pt x="105411" y="2178"/>
                </a:lnTo>
                <a:lnTo>
                  <a:pt x="107495" y="2361"/>
                </a:lnTo>
                <a:lnTo>
                  <a:pt x="108189" y="2361"/>
                </a:lnTo>
                <a:lnTo>
                  <a:pt x="108537" y="2542"/>
                </a:lnTo>
                <a:lnTo>
                  <a:pt x="110273" y="2542"/>
                </a:lnTo>
                <a:lnTo>
                  <a:pt x="112356" y="2905"/>
                </a:lnTo>
                <a:lnTo>
                  <a:pt x="113398" y="3267"/>
                </a:lnTo>
                <a:lnTo>
                  <a:pt x="114267" y="3631"/>
                </a:lnTo>
                <a:lnTo>
                  <a:pt x="114961" y="3994"/>
                </a:lnTo>
                <a:lnTo>
                  <a:pt x="115136" y="4539"/>
                </a:lnTo>
                <a:lnTo>
                  <a:pt x="115309" y="8713"/>
                </a:lnTo>
                <a:lnTo>
                  <a:pt x="115309" y="15612"/>
                </a:lnTo>
                <a:lnTo>
                  <a:pt x="115136" y="33766"/>
                </a:lnTo>
                <a:lnTo>
                  <a:pt x="115136" y="43388"/>
                </a:lnTo>
                <a:lnTo>
                  <a:pt x="115309" y="52102"/>
                </a:lnTo>
                <a:lnTo>
                  <a:pt x="115657" y="59364"/>
                </a:lnTo>
                <a:lnTo>
                  <a:pt x="115830" y="61905"/>
                </a:lnTo>
                <a:lnTo>
                  <a:pt x="116178" y="63902"/>
                </a:lnTo>
                <a:lnTo>
                  <a:pt x="116178" y="66444"/>
                </a:lnTo>
                <a:lnTo>
                  <a:pt x="116351" y="69167"/>
                </a:lnTo>
                <a:lnTo>
                  <a:pt x="116351" y="70982"/>
                </a:lnTo>
                <a:lnTo>
                  <a:pt x="116178" y="73888"/>
                </a:lnTo>
                <a:lnTo>
                  <a:pt x="115657" y="81512"/>
                </a:lnTo>
                <a:lnTo>
                  <a:pt x="115136" y="89500"/>
                </a:lnTo>
                <a:lnTo>
                  <a:pt x="114961" y="92768"/>
                </a:lnTo>
                <a:lnTo>
                  <a:pt x="115136" y="95308"/>
                </a:lnTo>
                <a:lnTo>
                  <a:pt x="115136" y="98395"/>
                </a:lnTo>
                <a:lnTo>
                  <a:pt x="115136" y="101481"/>
                </a:lnTo>
                <a:lnTo>
                  <a:pt x="114788" y="103115"/>
                </a:lnTo>
                <a:lnTo>
                  <a:pt x="114615" y="104568"/>
                </a:lnTo>
                <a:lnTo>
                  <a:pt x="114094" y="106019"/>
                </a:lnTo>
                <a:lnTo>
                  <a:pt x="113398" y="107291"/>
                </a:lnTo>
                <a:lnTo>
                  <a:pt x="113746" y="107291"/>
                </a:lnTo>
                <a:lnTo>
                  <a:pt x="113919" y="106927"/>
                </a:lnTo>
                <a:lnTo>
                  <a:pt x="114440" y="106564"/>
                </a:lnTo>
                <a:lnTo>
                  <a:pt x="114615" y="106927"/>
                </a:lnTo>
                <a:lnTo>
                  <a:pt x="114440" y="107291"/>
                </a:lnTo>
                <a:lnTo>
                  <a:pt x="114094" y="108197"/>
                </a:lnTo>
                <a:lnTo>
                  <a:pt x="113746" y="107836"/>
                </a:lnTo>
                <a:lnTo>
                  <a:pt x="113225" y="107291"/>
                </a:lnTo>
                <a:lnTo>
                  <a:pt x="113398" y="107653"/>
                </a:lnTo>
                <a:lnTo>
                  <a:pt x="113225" y="107653"/>
                </a:lnTo>
                <a:lnTo>
                  <a:pt x="113398" y="107836"/>
                </a:lnTo>
                <a:lnTo>
                  <a:pt x="110621" y="108380"/>
                </a:lnTo>
                <a:lnTo>
                  <a:pt x="108189" y="108561"/>
                </a:lnTo>
                <a:lnTo>
                  <a:pt x="105932" y="108742"/>
                </a:lnTo>
                <a:lnTo>
                  <a:pt x="103848" y="108742"/>
                </a:lnTo>
                <a:lnTo>
                  <a:pt x="104369" y="108380"/>
                </a:lnTo>
                <a:lnTo>
                  <a:pt x="104369" y="108380"/>
                </a:lnTo>
                <a:lnTo>
                  <a:pt x="103152" y="108742"/>
                </a:lnTo>
                <a:lnTo>
                  <a:pt x="100896" y="109469"/>
                </a:lnTo>
                <a:lnTo>
                  <a:pt x="98812" y="109831"/>
                </a:lnTo>
                <a:lnTo>
                  <a:pt x="99160" y="109287"/>
                </a:lnTo>
                <a:lnTo>
                  <a:pt x="99854" y="109106"/>
                </a:lnTo>
                <a:lnTo>
                  <a:pt x="97597" y="109469"/>
                </a:lnTo>
                <a:lnTo>
                  <a:pt x="95165" y="109650"/>
                </a:lnTo>
                <a:lnTo>
                  <a:pt x="93775" y="109831"/>
                </a:lnTo>
                <a:lnTo>
                  <a:pt x="94123" y="110014"/>
                </a:lnTo>
                <a:lnTo>
                  <a:pt x="90129" y="110559"/>
                </a:lnTo>
                <a:lnTo>
                  <a:pt x="90129" y="110376"/>
                </a:lnTo>
                <a:lnTo>
                  <a:pt x="88393" y="110559"/>
                </a:lnTo>
                <a:lnTo>
                  <a:pt x="87697" y="110559"/>
                </a:lnTo>
                <a:lnTo>
                  <a:pt x="85788" y="110739"/>
                </a:lnTo>
                <a:lnTo>
                  <a:pt x="82315" y="110739"/>
                </a:lnTo>
                <a:lnTo>
                  <a:pt x="81619" y="110559"/>
                </a:lnTo>
                <a:lnTo>
                  <a:pt x="82836" y="110195"/>
                </a:lnTo>
                <a:lnTo>
                  <a:pt x="73632" y="111284"/>
                </a:lnTo>
                <a:lnTo>
                  <a:pt x="69985" y="112010"/>
                </a:lnTo>
                <a:lnTo>
                  <a:pt x="69116" y="111648"/>
                </a:lnTo>
                <a:lnTo>
                  <a:pt x="68247" y="111648"/>
                </a:lnTo>
                <a:lnTo>
                  <a:pt x="67553" y="111829"/>
                </a:lnTo>
                <a:lnTo>
                  <a:pt x="67032" y="112192"/>
                </a:lnTo>
                <a:lnTo>
                  <a:pt x="66338" y="112192"/>
                </a:lnTo>
                <a:lnTo>
                  <a:pt x="66338" y="112373"/>
                </a:lnTo>
                <a:lnTo>
                  <a:pt x="66859" y="112373"/>
                </a:lnTo>
                <a:lnTo>
                  <a:pt x="66511" y="112918"/>
                </a:lnTo>
                <a:lnTo>
                  <a:pt x="68247" y="112918"/>
                </a:lnTo>
                <a:lnTo>
                  <a:pt x="69637" y="112737"/>
                </a:lnTo>
                <a:lnTo>
                  <a:pt x="71027" y="112554"/>
                </a:lnTo>
                <a:lnTo>
                  <a:pt x="72590" y="112554"/>
                </a:lnTo>
                <a:lnTo>
                  <a:pt x="71027" y="113282"/>
                </a:lnTo>
                <a:lnTo>
                  <a:pt x="68768" y="114007"/>
                </a:lnTo>
                <a:lnTo>
                  <a:pt x="67726" y="114190"/>
                </a:lnTo>
                <a:lnTo>
                  <a:pt x="66684" y="114190"/>
                </a:lnTo>
                <a:lnTo>
                  <a:pt x="65817" y="114007"/>
                </a:lnTo>
                <a:lnTo>
                  <a:pt x="65469" y="113645"/>
                </a:lnTo>
                <a:lnTo>
                  <a:pt x="65296" y="113282"/>
                </a:lnTo>
                <a:lnTo>
                  <a:pt x="67205" y="113099"/>
                </a:lnTo>
                <a:lnTo>
                  <a:pt x="65122" y="112918"/>
                </a:lnTo>
                <a:lnTo>
                  <a:pt x="62865" y="113099"/>
                </a:lnTo>
                <a:lnTo>
                  <a:pt x="62692" y="113099"/>
                </a:lnTo>
                <a:lnTo>
                  <a:pt x="61129" y="113462"/>
                </a:lnTo>
                <a:lnTo>
                  <a:pt x="59391" y="113645"/>
                </a:lnTo>
                <a:lnTo>
                  <a:pt x="59391" y="113645"/>
                </a:lnTo>
                <a:lnTo>
                  <a:pt x="60954" y="113282"/>
                </a:lnTo>
                <a:lnTo>
                  <a:pt x="58697" y="112554"/>
                </a:lnTo>
                <a:lnTo>
                  <a:pt x="57307" y="112373"/>
                </a:lnTo>
                <a:lnTo>
                  <a:pt x="57134" y="112192"/>
                </a:lnTo>
                <a:lnTo>
                  <a:pt x="57307" y="112192"/>
                </a:lnTo>
                <a:lnTo>
                  <a:pt x="58001" y="112010"/>
                </a:lnTo>
                <a:lnTo>
                  <a:pt x="56438" y="112010"/>
                </a:lnTo>
                <a:lnTo>
                  <a:pt x="55744" y="112192"/>
                </a:lnTo>
                <a:lnTo>
                  <a:pt x="55051" y="112554"/>
                </a:lnTo>
                <a:lnTo>
                  <a:pt x="53661" y="112918"/>
                </a:lnTo>
                <a:lnTo>
                  <a:pt x="54009" y="112737"/>
                </a:lnTo>
                <a:lnTo>
                  <a:pt x="54182" y="112373"/>
                </a:lnTo>
                <a:lnTo>
                  <a:pt x="54182" y="112373"/>
                </a:lnTo>
                <a:lnTo>
                  <a:pt x="52619" y="112554"/>
                </a:lnTo>
                <a:lnTo>
                  <a:pt x="52446" y="112737"/>
                </a:lnTo>
                <a:lnTo>
                  <a:pt x="52271" y="112918"/>
                </a:lnTo>
                <a:lnTo>
                  <a:pt x="51056" y="113282"/>
                </a:lnTo>
                <a:lnTo>
                  <a:pt x="47234" y="113826"/>
                </a:lnTo>
                <a:lnTo>
                  <a:pt x="40810" y="114734"/>
                </a:lnTo>
                <a:lnTo>
                  <a:pt x="41158" y="114552"/>
                </a:lnTo>
                <a:lnTo>
                  <a:pt x="41158" y="114371"/>
                </a:lnTo>
                <a:lnTo>
                  <a:pt x="40983" y="114371"/>
                </a:lnTo>
                <a:lnTo>
                  <a:pt x="41331" y="114007"/>
                </a:lnTo>
                <a:lnTo>
                  <a:pt x="41331" y="113645"/>
                </a:lnTo>
                <a:lnTo>
                  <a:pt x="38899" y="114190"/>
                </a:lnTo>
                <a:lnTo>
                  <a:pt x="35428" y="114915"/>
                </a:lnTo>
                <a:lnTo>
                  <a:pt x="33517" y="115096"/>
                </a:lnTo>
                <a:lnTo>
                  <a:pt x="31779" y="115279"/>
                </a:lnTo>
                <a:lnTo>
                  <a:pt x="30216" y="115279"/>
                </a:lnTo>
                <a:lnTo>
                  <a:pt x="29174" y="115096"/>
                </a:lnTo>
                <a:lnTo>
                  <a:pt x="26224" y="115096"/>
                </a:lnTo>
                <a:lnTo>
                  <a:pt x="22054" y="115460"/>
                </a:lnTo>
                <a:lnTo>
                  <a:pt x="22054" y="115460"/>
                </a:lnTo>
                <a:lnTo>
                  <a:pt x="22750" y="115279"/>
                </a:lnTo>
                <a:lnTo>
                  <a:pt x="23444" y="114915"/>
                </a:lnTo>
                <a:lnTo>
                  <a:pt x="21012" y="115279"/>
                </a:lnTo>
                <a:lnTo>
                  <a:pt x="18408" y="115641"/>
                </a:lnTo>
                <a:lnTo>
                  <a:pt x="13025" y="115824"/>
                </a:lnTo>
                <a:lnTo>
                  <a:pt x="7641" y="116185"/>
                </a:lnTo>
                <a:lnTo>
                  <a:pt x="5211" y="116368"/>
                </a:lnTo>
                <a:lnTo>
                  <a:pt x="2952" y="116730"/>
                </a:lnTo>
                <a:lnTo>
                  <a:pt x="2258" y="114007"/>
                </a:lnTo>
                <a:lnTo>
                  <a:pt x="1910" y="111103"/>
                </a:lnTo>
                <a:lnTo>
                  <a:pt x="1564" y="108016"/>
                </a:lnTo>
                <a:lnTo>
                  <a:pt x="1389" y="104749"/>
                </a:lnTo>
                <a:lnTo>
                  <a:pt x="1389" y="101481"/>
                </a:lnTo>
                <a:lnTo>
                  <a:pt x="1389" y="98031"/>
                </a:lnTo>
                <a:lnTo>
                  <a:pt x="1910" y="90951"/>
                </a:lnTo>
                <a:lnTo>
                  <a:pt x="2431" y="84052"/>
                </a:lnTo>
                <a:lnTo>
                  <a:pt x="3127" y="76972"/>
                </a:lnTo>
                <a:lnTo>
                  <a:pt x="4515" y="64083"/>
                </a:lnTo>
                <a:lnTo>
                  <a:pt x="4690" y="65355"/>
                </a:lnTo>
                <a:lnTo>
                  <a:pt x="4863" y="66625"/>
                </a:lnTo>
                <a:lnTo>
                  <a:pt x="4863" y="63538"/>
                </a:lnTo>
                <a:lnTo>
                  <a:pt x="4695" y="62132"/>
                </a:lnTo>
                <a:lnTo>
                  <a:pt x="4863" y="57731"/>
                </a:lnTo>
                <a:lnTo>
                  <a:pt x="4515" y="58456"/>
                </a:lnTo>
                <a:lnTo>
                  <a:pt x="4515" y="56278"/>
                </a:lnTo>
                <a:lnTo>
                  <a:pt x="4515" y="53555"/>
                </a:lnTo>
                <a:lnTo>
                  <a:pt x="4863" y="54461"/>
                </a:lnTo>
                <a:lnTo>
                  <a:pt x="5036" y="53917"/>
                </a:lnTo>
                <a:lnTo>
                  <a:pt x="5211" y="53917"/>
                </a:lnTo>
                <a:lnTo>
                  <a:pt x="5384" y="54280"/>
                </a:lnTo>
                <a:lnTo>
                  <a:pt x="5557" y="50832"/>
                </a:lnTo>
                <a:lnTo>
                  <a:pt x="5557" y="47745"/>
                </a:lnTo>
                <a:lnTo>
                  <a:pt x="5557" y="44478"/>
                </a:lnTo>
                <a:lnTo>
                  <a:pt x="5557" y="42663"/>
                </a:lnTo>
                <a:lnTo>
                  <a:pt x="5905" y="41027"/>
                </a:lnTo>
                <a:lnTo>
                  <a:pt x="6078" y="37579"/>
                </a:lnTo>
                <a:lnTo>
                  <a:pt x="6078" y="33947"/>
                </a:lnTo>
                <a:lnTo>
                  <a:pt x="6078" y="32496"/>
                </a:lnTo>
                <a:lnTo>
                  <a:pt x="5905" y="31407"/>
                </a:lnTo>
                <a:lnTo>
                  <a:pt x="6253" y="31588"/>
                </a:lnTo>
                <a:lnTo>
                  <a:pt x="6599" y="23055"/>
                </a:lnTo>
                <a:lnTo>
                  <a:pt x="6774" y="21966"/>
                </a:lnTo>
                <a:lnTo>
                  <a:pt x="6774" y="22511"/>
                </a:lnTo>
                <a:lnTo>
                  <a:pt x="6947" y="21422"/>
                </a:lnTo>
                <a:lnTo>
                  <a:pt x="7120" y="20513"/>
                </a:lnTo>
                <a:lnTo>
                  <a:pt x="6947" y="19424"/>
                </a:lnTo>
                <a:lnTo>
                  <a:pt x="6774" y="18518"/>
                </a:lnTo>
                <a:lnTo>
                  <a:pt x="6947" y="18154"/>
                </a:lnTo>
                <a:lnTo>
                  <a:pt x="7120" y="17790"/>
                </a:lnTo>
                <a:lnTo>
                  <a:pt x="7468" y="16339"/>
                </a:lnTo>
                <a:lnTo>
                  <a:pt x="7989" y="12163"/>
                </a:lnTo>
                <a:lnTo>
                  <a:pt x="8510" y="4356"/>
                </a:lnTo>
                <a:lnTo>
                  <a:pt x="6426" y="13797"/>
                </a:lnTo>
                <a:lnTo>
                  <a:pt x="5384" y="19062"/>
                </a:lnTo>
                <a:lnTo>
                  <a:pt x="4342" y="24508"/>
                </a:lnTo>
                <a:lnTo>
                  <a:pt x="3648" y="29591"/>
                </a:lnTo>
                <a:lnTo>
                  <a:pt x="3127" y="34311"/>
                </a:lnTo>
                <a:lnTo>
                  <a:pt x="2779" y="38304"/>
                </a:lnTo>
                <a:lnTo>
                  <a:pt x="2952" y="39938"/>
                </a:lnTo>
                <a:lnTo>
                  <a:pt x="3127" y="41391"/>
                </a:lnTo>
                <a:lnTo>
                  <a:pt x="2431" y="43207"/>
                </a:lnTo>
                <a:lnTo>
                  <a:pt x="2085" y="45386"/>
                </a:lnTo>
                <a:lnTo>
                  <a:pt x="1910" y="47926"/>
                </a:lnTo>
                <a:lnTo>
                  <a:pt x="1910" y="50468"/>
                </a:lnTo>
                <a:lnTo>
                  <a:pt x="1910" y="55733"/>
                </a:lnTo>
                <a:lnTo>
                  <a:pt x="1910" y="60454"/>
                </a:lnTo>
                <a:lnTo>
                  <a:pt x="1216" y="77336"/>
                </a:lnTo>
                <a:lnTo>
                  <a:pt x="868" y="86594"/>
                </a:lnTo>
                <a:lnTo>
                  <a:pt x="695" y="95491"/>
                </a:lnTo>
                <a:lnTo>
                  <a:pt x="868" y="99303"/>
                </a:lnTo>
                <a:lnTo>
                  <a:pt x="695" y="103841"/>
                </a:lnTo>
                <a:lnTo>
                  <a:pt x="347" y="102570"/>
                </a:lnTo>
                <a:lnTo>
                  <a:pt x="174" y="101300"/>
                </a:lnTo>
                <a:lnTo>
                  <a:pt x="347" y="103660"/>
                </a:lnTo>
                <a:lnTo>
                  <a:pt x="347" y="106019"/>
                </a:lnTo>
                <a:lnTo>
                  <a:pt x="695" y="106202"/>
                </a:lnTo>
                <a:lnTo>
                  <a:pt x="522" y="108742"/>
                </a:lnTo>
                <a:lnTo>
                  <a:pt x="174" y="105657"/>
                </a:lnTo>
                <a:lnTo>
                  <a:pt x="1" y="112554"/>
                </a:lnTo>
                <a:lnTo>
                  <a:pt x="1" y="119998"/>
                </a:lnTo>
                <a:lnTo>
                  <a:pt x="11114" y="119091"/>
                </a:lnTo>
                <a:lnTo>
                  <a:pt x="16499" y="118727"/>
                </a:lnTo>
                <a:lnTo>
                  <a:pt x="21533" y="118547"/>
                </a:lnTo>
                <a:lnTo>
                  <a:pt x="21533" y="118183"/>
                </a:lnTo>
                <a:lnTo>
                  <a:pt x="21881" y="117819"/>
                </a:lnTo>
                <a:lnTo>
                  <a:pt x="22575" y="117819"/>
                </a:lnTo>
                <a:lnTo>
                  <a:pt x="23098" y="118002"/>
                </a:lnTo>
                <a:lnTo>
                  <a:pt x="23444" y="118183"/>
                </a:lnTo>
                <a:lnTo>
                  <a:pt x="23271" y="118002"/>
                </a:lnTo>
                <a:lnTo>
                  <a:pt x="24486" y="118364"/>
                </a:lnTo>
                <a:lnTo>
                  <a:pt x="24486" y="118364"/>
                </a:lnTo>
                <a:lnTo>
                  <a:pt x="23444" y="118183"/>
                </a:lnTo>
                <a:lnTo>
                  <a:pt x="23965" y="118364"/>
                </a:lnTo>
                <a:lnTo>
                  <a:pt x="23444" y="118547"/>
                </a:lnTo>
                <a:lnTo>
                  <a:pt x="23619" y="118727"/>
                </a:lnTo>
                <a:lnTo>
                  <a:pt x="26224" y="118364"/>
                </a:lnTo>
                <a:lnTo>
                  <a:pt x="24834" y="118364"/>
                </a:lnTo>
                <a:lnTo>
                  <a:pt x="27091" y="117819"/>
                </a:lnTo>
                <a:lnTo>
                  <a:pt x="29522" y="117638"/>
                </a:lnTo>
                <a:lnTo>
                  <a:pt x="34905" y="117638"/>
                </a:lnTo>
                <a:lnTo>
                  <a:pt x="35253" y="117819"/>
                </a:lnTo>
                <a:lnTo>
                  <a:pt x="36122" y="118002"/>
                </a:lnTo>
                <a:lnTo>
                  <a:pt x="39074" y="118002"/>
                </a:lnTo>
                <a:lnTo>
                  <a:pt x="42894" y="117819"/>
                </a:lnTo>
                <a:lnTo>
                  <a:pt x="44630" y="117638"/>
                </a:lnTo>
                <a:lnTo>
                  <a:pt x="46193" y="117275"/>
                </a:lnTo>
                <a:lnTo>
                  <a:pt x="53140" y="117094"/>
                </a:lnTo>
                <a:lnTo>
                  <a:pt x="60087" y="116730"/>
                </a:lnTo>
                <a:lnTo>
                  <a:pt x="67032" y="116185"/>
                </a:lnTo>
                <a:lnTo>
                  <a:pt x="74153" y="115641"/>
                </a:lnTo>
                <a:lnTo>
                  <a:pt x="88045" y="114190"/>
                </a:lnTo>
                <a:lnTo>
                  <a:pt x="101938" y="112918"/>
                </a:lnTo>
                <a:lnTo>
                  <a:pt x="112356" y="112918"/>
                </a:lnTo>
                <a:lnTo>
                  <a:pt x="114615" y="112737"/>
                </a:lnTo>
                <a:lnTo>
                  <a:pt x="116351" y="112373"/>
                </a:lnTo>
                <a:lnTo>
                  <a:pt x="116872" y="112010"/>
                </a:lnTo>
                <a:lnTo>
                  <a:pt x="117393" y="111648"/>
                </a:lnTo>
                <a:lnTo>
                  <a:pt x="117741" y="111103"/>
                </a:lnTo>
                <a:lnTo>
                  <a:pt x="118087" y="110376"/>
                </a:lnTo>
                <a:lnTo>
                  <a:pt x="118435" y="108197"/>
                </a:lnTo>
                <a:lnTo>
                  <a:pt x="118783" y="105293"/>
                </a:lnTo>
                <a:lnTo>
                  <a:pt x="118783" y="102026"/>
                </a:lnTo>
                <a:lnTo>
                  <a:pt x="118956" y="95852"/>
                </a:lnTo>
                <a:lnTo>
                  <a:pt x="118956" y="91496"/>
                </a:lnTo>
                <a:lnTo>
                  <a:pt x="119477" y="78606"/>
                </a:lnTo>
                <a:lnTo>
                  <a:pt x="119650" y="69893"/>
                </a:lnTo>
                <a:lnTo>
                  <a:pt x="119825" y="64083"/>
                </a:lnTo>
                <a:lnTo>
                  <a:pt x="119998" y="64266"/>
                </a:lnTo>
                <a:lnTo>
                  <a:pt x="119998" y="60815"/>
                </a:lnTo>
                <a:lnTo>
                  <a:pt x="119998" y="57367"/>
                </a:lnTo>
                <a:lnTo>
                  <a:pt x="119825" y="59001"/>
                </a:lnTo>
                <a:lnTo>
                  <a:pt x="119477" y="54461"/>
                </a:lnTo>
                <a:lnTo>
                  <a:pt x="119304" y="49743"/>
                </a:lnTo>
                <a:lnTo>
                  <a:pt x="119129" y="44841"/>
                </a:lnTo>
                <a:lnTo>
                  <a:pt x="118956" y="40121"/>
                </a:lnTo>
                <a:lnTo>
                  <a:pt x="119304" y="42480"/>
                </a:lnTo>
                <a:lnTo>
                  <a:pt x="119304" y="39938"/>
                </a:lnTo>
                <a:lnTo>
                  <a:pt x="119304" y="36489"/>
                </a:lnTo>
                <a:lnTo>
                  <a:pt x="119304" y="36309"/>
                </a:lnTo>
                <a:lnTo>
                  <a:pt x="119129" y="33403"/>
                </a:lnTo>
                <a:lnTo>
                  <a:pt x="119304" y="34856"/>
                </a:lnTo>
                <a:lnTo>
                  <a:pt x="119650" y="32677"/>
                </a:lnTo>
                <a:lnTo>
                  <a:pt x="119477" y="30318"/>
                </a:lnTo>
                <a:lnTo>
                  <a:pt x="119304" y="27957"/>
                </a:lnTo>
                <a:lnTo>
                  <a:pt x="119129" y="25778"/>
                </a:lnTo>
                <a:lnTo>
                  <a:pt x="118956" y="26323"/>
                </a:lnTo>
                <a:lnTo>
                  <a:pt x="118825" y="26323"/>
                </a:lnTo>
                <a:lnTo>
                  <a:pt x="118956" y="26868"/>
                </a:lnTo>
                <a:lnTo>
                  <a:pt x="119129" y="28865"/>
                </a:lnTo>
                <a:lnTo>
                  <a:pt x="118783" y="28140"/>
                </a:lnTo>
                <a:lnTo>
                  <a:pt x="118783" y="29046"/>
                </a:lnTo>
                <a:lnTo>
                  <a:pt x="118435" y="24508"/>
                </a:lnTo>
                <a:lnTo>
                  <a:pt x="118087" y="22511"/>
                </a:lnTo>
                <a:lnTo>
                  <a:pt x="117914" y="22330"/>
                </a:lnTo>
                <a:lnTo>
                  <a:pt x="117914" y="21603"/>
                </a:lnTo>
                <a:lnTo>
                  <a:pt x="118262" y="20332"/>
                </a:lnTo>
                <a:lnTo>
                  <a:pt x="118262" y="18880"/>
                </a:lnTo>
                <a:lnTo>
                  <a:pt x="118262" y="18396"/>
                </a:lnTo>
                <a:lnTo>
                  <a:pt x="118608" y="19607"/>
                </a:lnTo>
                <a:lnTo>
                  <a:pt x="118956" y="22330"/>
                </a:lnTo>
                <a:lnTo>
                  <a:pt x="119304" y="25053"/>
                </a:lnTo>
                <a:lnTo>
                  <a:pt x="119477" y="27231"/>
                </a:lnTo>
                <a:lnTo>
                  <a:pt x="119477" y="24689"/>
                </a:lnTo>
                <a:lnTo>
                  <a:pt x="119304" y="22511"/>
                </a:lnTo>
                <a:lnTo>
                  <a:pt x="118783" y="17973"/>
                </a:lnTo>
                <a:lnTo>
                  <a:pt x="118608" y="18335"/>
                </a:lnTo>
                <a:lnTo>
                  <a:pt x="118608" y="17973"/>
                </a:lnTo>
                <a:lnTo>
                  <a:pt x="118262" y="16520"/>
                </a:lnTo>
                <a:lnTo>
                  <a:pt x="118087" y="13978"/>
                </a:lnTo>
                <a:lnTo>
                  <a:pt x="117914" y="18154"/>
                </a:lnTo>
                <a:lnTo>
                  <a:pt x="117393" y="17065"/>
                </a:lnTo>
                <a:lnTo>
                  <a:pt x="117220" y="15250"/>
                </a:lnTo>
                <a:lnTo>
                  <a:pt x="117045" y="13070"/>
                </a:lnTo>
                <a:lnTo>
                  <a:pt x="116872" y="10711"/>
                </a:lnTo>
                <a:lnTo>
                  <a:pt x="116872" y="2361"/>
                </a:lnTo>
                <a:lnTo>
                  <a:pt x="116872" y="1272"/>
                </a:lnTo>
                <a:lnTo>
                  <a:pt x="116699" y="1089"/>
                </a:lnTo>
                <a:lnTo>
                  <a:pt x="116351" y="727"/>
                </a:lnTo>
                <a:lnTo>
                  <a:pt x="115309" y="363"/>
                </a:lnTo>
                <a:lnTo>
                  <a:pt x="113746" y="182"/>
                </a:lnTo>
                <a:lnTo>
                  <a:pt x="112010" y="0"/>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49"/>
        <p:cNvGrpSpPr/>
        <p:nvPr/>
      </p:nvGrpSpPr>
      <p:grpSpPr>
        <a:xfrm>
          <a:off x="0" y="0"/>
          <a:ext cx="0" cy="0"/>
          <a:chOff x="0" y="0"/>
          <a:chExt cx="0" cy="0"/>
        </a:xfrm>
      </p:grpSpPr>
      <p:sp>
        <p:nvSpPr>
          <p:cNvPr id="50" name="Shape 50"/>
          <p:cNvSpPr txBox="1">
            <a:spLocks noGrp="1"/>
          </p:cNvSpPr>
          <p:nvPr>
            <p:ph type="ctrTitle"/>
          </p:nvPr>
        </p:nvSpPr>
        <p:spPr>
          <a:xfrm>
            <a:off x="685800" y="1991811"/>
            <a:ext cx="7772400" cy="1159798"/>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FFFFFF"/>
              </a:buClr>
              <a:buFont typeface="Walter Turncoat"/>
              <a:buNone/>
              <a:defRPr sz="6000" b="0" i="0" u="none" strike="noStrike" cap="none">
                <a:solidFill>
                  <a:srgbClr val="FFFFFF"/>
                </a:solidFill>
                <a:latin typeface="Walter Turncoat"/>
                <a:ea typeface="Walter Turncoat"/>
                <a:cs typeface="Walter Turncoat"/>
                <a:sym typeface="Walter Turncoat"/>
              </a:defRPr>
            </a:lvl1pPr>
            <a:lvl2pPr lvl="1" indent="0" algn="ctr" rtl="0">
              <a:spcBef>
                <a:spcPts val="0"/>
              </a:spcBef>
              <a:buClr>
                <a:srgbClr val="FFFFFF"/>
              </a:buClr>
              <a:buFont typeface="Walter Turncoat"/>
              <a:buNone/>
              <a:defRPr sz="6000">
                <a:solidFill>
                  <a:srgbClr val="FFFFFF"/>
                </a:solidFill>
                <a:latin typeface="Walter Turncoat"/>
                <a:ea typeface="Walter Turncoat"/>
                <a:cs typeface="Walter Turncoat"/>
                <a:sym typeface="Walter Turncoat"/>
              </a:defRPr>
            </a:lvl2pPr>
            <a:lvl3pPr lvl="2" indent="0" algn="ctr" rtl="0">
              <a:spcBef>
                <a:spcPts val="0"/>
              </a:spcBef>
              <a:buClr>
                <a:srgbClr val="FFFFFF"/>
              </a:buClr>
              <a:buFont typeface="Walter Turncoat"/>
              <a:buNone/>
              <a:defRPr sz="6000">
                <a:solidFill>
                  <a:srgbClr val="FFFFFF"/>
                </a:solidFill>
                <a:latin typeface="Walter Turncoat"/>
                <a:ea typeface="Walter Turncoat"/>
                <a:cs typeface="Walter Turncoat"/>
                <a:sym typeface="Walter Turncoat"/>
              </a:defRPr>
            </a:lvl3pPr>
            <a:lvl4pPr lvl="3" indent="0" algn="ctr" rtl="0">
              <a:spcBef>
                <a:spcPts val="0"/>
              </a:spcBef>
              <a:buClr>
                <a:srgbClr val="FFFFFF"/>
              </a:buClr>
              <a:buFont typeface="Walter Turncoat"/>
              <a:buNone/>
              <a:defRPr sz="6000">
                <a:solidFill>
                  <a:srgbClr val="FFFFFF"/>
                </a:solidFill>
                <a:latin typeface="Walter Turncoat"/>
                <a:ea typeface="Walter Turncoat"/>
                <a:cs typeface="Walter Turncoat"/>
                <a:sym typeface="Walter Turncoat"/>
              </a:defRPr>
            </a:lvl4pPr>
            <a:lvl5pPr lvl="4" indent="0" algn="ctr" rtl="0">
              <a:spcBef>
                <a:spcPts val="0"/>
              </a:spcBef>
              <a:buClr>
                <a:srgbClr val="FFFFFF"/>
              </a:buClr>
              <a:buFont typeface="Walter Turncoat"/>
              <a:buNone/>
              <a:defRPr sz="6000">
                <a:solidFill>
                  <a:srgbClr val="FFFFFF"/>
                </a:solidFill>
                <a:latin typeface="Walter Turncoat"/>
                <a:ea typeface="Walter Turncoat"/>
                <a:cs typeface="Walter Turncoat"/>
                <a:sym typeface="Walter Turncoat"/>
              </a:defRPr>
            </a:lvl5pPr>
            <a:lvl6pPr lvl="5" indent="0" algn="ctr" rtl="0">
              <a:spcBef>
                <a:spcPts val="0"/>
              </a:spcBef>
              <a:buClr>
                <a:srgbClr val="FFFFFF"/>
              </a:buClr>
              <a:buFont typeface="Walter Turncoat"/>
              <a:buNone/>
              <a:defRPr sz="6000">
                <a:solidFill>
                  <a:srgbClr val="FFFFFF"/>
                </a:solidFill>
                <a:latin typeface="Walter Turncoat"/>
                <a:ea typeface="Walter Turncoat"/>
                <a:cs typeface="Walter Turncoat"/>
                <a:sym typeface="Walter Turncoat"/>
              </a:defRPr>
            </a:lvl6pPr>
            <a:lvl7pPr lvl="6" indent="0" algn="ctr" rtl="0">
              <a:spcBef>
                <a:spcPts val="0"/>
              </a:spcBef>
              <a:buClr>
                <a:srgbClr val="FFFFFF"/>
              </a:buClr>
              <a:buFont typeface="Walter Turncoat"/>
              <a:buNone/>
              <a:defRPr sz="6000">
                <a:solidFill>
                  <a:srgbClr val="FFFFFF"/>
                </a:solidFill>
                <a:latin typeface="Walter Turncoat"/>
                <a:ea typeface="Walter Turncoat"/>
                <a:cs typeface="Walter Turncoat"/>
                <a:sym typeface="Walter Turncoat"/>
              </a:defRPr>
            </a:lvl7pPr>
            <a:lvl8pPr lvl="7" indent="0" algn="ctr" rtl="0">
              <a:spcBef>
                <a:spcPts val="0"/>
              </a:spcBef>
              <a:buClr>
                <a:srgbClr val="FFFFFF"/>
              </a:buClr>
              <a:buFont typeface="Walter Turncoat"/>
              <a:buNone/>
              <a:defRPr sz="6000">
                <a:solidFill>
                  <a:srgbClr val="FFFFFF"/>
                </a:solidFill>
                <a:latin typeface="Walter Turncoat"/>
                <a:ea typeface="Walter Turncoat"/>
                <a:cs typeface="Walter Turncoat"/>
                <a:sym typeface="Walter Turncoat"/>
              </a:defRPr>
            </a:lvl8pPr>
            <a:lvl9pPr lvl="8" indent="0" algn="ctr" rtl="0">
              <a:spcBef>
                <a:spcPts val="0"/>
              </a:spcBef>
              <a:buClr>
                <a:srgbClr val="FFFFFF"/>
              </a:buClr>
              <a:buFont typeface="Walter Turncoat"/>
              <a:buNone/>
              <a:defRPr sz="6000">
                <a:solidFill>
                  <a:srgbClr val="FFFFFF"/>
                </a:solidFill>
                <a:latin typeface="Walter Turncoat"/>
                <a:ea typeface="Walter Turncoat"/>
                <a:cs typeface="Walter Turncoat"/>
                <a:sym typeface="Walter Turncoat"/>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Subtitle">
    <p:spTree>
      <p:nvGrpSpPr>
        <p:cNvPr id="1" name="Shape 51"/>
        <p:cNvGrpSpPr/>
        <p:nvPr/>
      </p:nvGrpSpPr>
      <p:grpSpPr>
        <a:xfrm>
          <a:off x="0" y="0"/>
          <a:ext cx="0" cy="0"/>
          <a:chOff x="0" y="0"/>
          <a:chExt cx="0" cy="0"/>
        </a:xfrm>
      </p:grpSpPr>
      <p:sp>
        <p:nvSpPr>
          <p:cNvPr id="52" name="Shape 52"/>
          <p:cNvSpPr txBox="1">
            <a:spLocks noGrp="1"/>
          </p:cNvSpPr>
          <p:nvPr>
            <p:ph type="ctrTitle"/>
          </p:nvPr>
        </p:nvSpPr>
        <p:spPr>
          <a:xfrm>
            <a:off x="685800" y="1964341"/>
            <a:ext cx="7772400" cy="1159798"/>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Clr>
                <a:srgbClr val="FFFFFF"/>
              </a:buClr>
              <a:buFont typeface="Walter Turncoat"/>
              <a:buNone/>
              <a:defRPr sz="4800" b="0" i="0" u="none" strike="noStrike" cap="none">
                <a:solidFill>
                  <a:srgbClr val="FFFFFF"/>
                </a:solidFill>
                <a:latin typeface="Walter Turncoat"/>
                <a:ea typeface="Walter Turncoat"/>
                <a:cs typeface="Walter Turncoat"/>
                <a:sym typeface="Walter Turncoat"/>
              </a:defRPr>
            </a:lvl1pPr>
            <a:lvl2pPr lvl="1" indent="0" algn="ctr" rtl="0">
              <a:spcBef>
                <a:spcPts val="0"/>
              </a:spcBef>
              <a:buClr>
                <a:srgbClr val="FFFFFF"/>
              </a:buClr>
              <a:buFont typeface="Walter Turncoat"/>
              <a:buNone/>
              <a:defRPr sz="4800">
                <a:solidFill>
                  <a:srgbClr val="FFFFFF"/>
                </a:solidFill>
                <a:latin typeface="Walter Turncoat"/>
                <a:ea typeface="Walter Turncoat"/>
                <a:cs typeface="Walter Turncoat"/>
                <a:sym typeface="Walter Turncoat"/>
              </a:defRPr>
            </a:lvl2pPr>
            <a:lvl3pPr lvl="2" indent="0" algn="ctr" rtl="0">
              <a:spcBef>
                <a:spcPts val="0"/>
              </a:spcBef>
              <a:buClr>
                <a:srgbClr val="FFFFFF"/>
              </a:buClr>
              <a:buFont typeface="Walter Turncoat"/>
              <a:buNone/>
              <a:defRPr sz="4800">
                <a:solidFill>
                  <a:srgbClr val="FFFFFF"/>
                </a:solidFill>
                <a:latin typeface="Walter Turncoat"/>
                <a:ea typeface="Walter Turncoat"/>
                <a:cs typeface="Walter Turncoat"/>
                <a:sym typeface="Walter Turncoat"/>
              </a:defRPr>
            </a:lvl3pPr>
            <a:lvl4pPr lvl="3" indent="0" algn="ctr" rtl="0">
              <a:spcBef>
                <a:spcPts val="0"/>
              </a:spcBef>
              <a:buClr>
                <a:srgbClr val="FFFFFF"/>
              </a:buClr>
              <a:buFont typeface="Walter Turncoat"/>
              <a:buNone/>
              <a:defRPr sz="4800">
                <a:solidFill>
                  <a:srgbClr val="FFFFFF"/>
                </a:solidFill>
                <a:latin typeface="Walter Turncoat"/>
                <a:ea typeface="Walter Turncoat"/>
                <a:cs typeface="Walter Turncoat"/>
                <a:sym typeface="Walter Turncoat"/>
              </a:defRPr>
            </a:lvl4pPr>
            <a:lvl5pPr lvl="4" indent="0" algn="ctr" rtl="0">
              <a:spcBef>
                <a:spcPts val="0"/>
              </a:spcBef>
              <a:buClr>
                <a:srgbClr val="FFFFFF"/>
              </a:buClr>
              <a:buFont typeface="Walter Turncoat"/>
              <a:buNone/>
              <a:defRPr sz="4800">
                <a:solidFill>
                  <a:srgbClr val="FFFFFF"/>
                </a:solidFill>
                <a:latin typeface="Walter Turncoat"/>
                <a:ea typeface="Walter Turncoat"/>
                <a:cs typeface="Walter Turncoat"/>
                <a:sym typeface="Walter Turncoat"/>
              </a:defRPr>
            </a:lvl5pPr>
            <a:lvl6pPr lvl="5" indent="0" algn="ctr" rtl="0">
              <a:spcBef>
                <a:spcPts val="0"/>
              </a:spcBef>
              <a:buClr>
                <a:srgbClr val="FFFFFF"/>
              </a:buClr>
              <a:buFont typeface="Walter Turncoat"/>
              <a:buNone/>
              <a:defRPr sz="4800">
                <a:solidFill>
                  <a:srgbClr val="FFFFFF"/>
                </a:solidFill>
                <a:latin typeface="Walter Turncoat"/>
                <a:ea typeface="Walter Turncoat"/>
                <a:cs typeface="Walter Turncoat"/>
                <a:sym typeface="Walter Turncoat"/>
              </a:defRPr>
            </a:lvl6pPr>
            <a:lvl7pPr lvl="6" indent="0" algn="ctr" rtl="0">
              <a:spcBef>
                <a:spcPts val="0"/>
              </a:spcBef>
              <a:buClr>
                <a:srgbClr val="FFFFFF"/>
              </a:buClr>
              <a:buFont typeface="Walter Turncoat"/>
              <a:buNone/>
              <a:defRPr sz="4800">
                <a:solidFill>
                  <a:srgbClr val="FFFFFF"/>
                </a:solidFill>
                <a:latin typeface="Walter Turncoat"/>
                <a:ea typeface="Walter Turncoat"/>
                <a:cs typeface="Walter Turncoat"/>
                <a:sym typeface="Walter Turncoat"/>
              </a:defRPr>
            </a:lvl7pPr>
            <a:lvl8pPr lvl="7" indent="0" algn="ctr" rtl="0">
              <a:spcBef>
                <a:spcPts val="0"/>
              </a:spcBef>
              <a:buClr>
                <a:srgbClr val="FFFFFF"/>
              </a:buClr>
              <a:buFont typeface="Walter Turncoat"/>
              <a:buNone/>
              <a:defRPr sz="4800">
                <a:solidFill>
                  <a:srgbClr val="FFFFFF"/>
                </a:solidFill>
                <a:latin typeface="Walter Turncoat"/>
                <a:ea typeface="Walter Turncoat"/>
                <a:cs typeface="Walter Turncoat"/>
                <a:sym typeface="Walter Turncoat"/>
              </a:defRPr>
            </a:lvl8pPr>
            <a:lvl9pPr lvl="8" indent="0" algn="ctr" rtl="0">
              <a:spcBef>
                <a:spcPts val="0"/>
              </a:spcBef>
              <a:buClr>
                <a:srgbClr val="FFFFFF"/>
              </a:buClr>
              <a:buFont typeface="Walter Turncoat"/>
              <a:buNone/>
              <a:defRPr sz="4800">
                <a:solidFill>
                  <a:srgbClr val="FFFFFF"/>
                </a:solidFill>
                <a:latin typeface="Walter Turncoat"/>
                <a:ea typeface="Walter Turncoat"/>
                <a:cs typeface="Walter Turncoat"/>
                <a:sym typeface="Walter Turncoat"/>
              </a:defRPr>
            </a:lvl9pPr>
          </a:lstStyle>
          <a:p>
            <a:endParaRPr/>
          </a:p>
        </p:txBody>
      </p:sp>
      <p:sp>
        <p:nvSpPr>
          <p:cNvPr id="53" name="Shape 53"/>
          <p:cNvSpPr txBox="1">
            <a:spLocks noGrp="1"/>
          </p:cNvSpPr>
          <p:nvPr>
            <p:ph type="subTitle" idx="1"/>
          </p:nvPr>
        </p:nvSpPr>
        <p:spPr>
          <a:xfrm>
            <a:off x="685800" y="3144852"/>
            <a:ext cx="7772400" cy="784798"/>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1pPr>
            <a:lvl2pPr marL="457200" marR="0" lvl="1"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2pPr>
            <a:lvl3pPr marL="914400" marR="0" lvl="2"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3pPr>
            <a:lvl4pPr marL="1371600" marR="0" lvl="3"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4pPr>
            <a:lvl5pPr marL="1828800" marR="0" lvl="4"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5pPr>
            <a:lvl6pPr marL="2286000" marR="0" lvl="5"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6pPr>
            <a:lvl7pPr marL="2743200" marR="0" lvl="6"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7pPr>
            <a:lvl8pPr marL="3200400" marR="0" lvl="7"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8pPr>
            <a:lvl9pPr marL="3657600" marR="0" lvl="8" indent="0" algn="ctr" rtl="0">
              <a:lnSpc>
                <a:spcPct val="100000"/>
              </a:lnSpc>
              <a:spcBef>
                <a:spcPts val="0"/>
              </a:spcBef>
              <a:spcAft>
                <a:spcPts val="0"/>
              </a:spcAft>
              <a:buClr>
                <a:srgbClr val="FFFFFF"/>
              </a:buClr>
              <a:buFont typeface="Sniglet"/>
              <a:buNone/>
              <a:defRPr sz="3000" b="0" i="0" u="none" strike="noStrike" cap="none">
                <a:solidFill>
                  <a:srgbClr val="FFFFFF"/>
                </a:solidFill>
                <a:latin typeface="Sniglet"/>
                <a:ea typeface="Sniglet"/>
                <a:cs typeface="Sniglet"/>
                <a:sym typeface="Sniglet"/>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6025" y="967975"/>
            <a:ext cx="9156000" cy="857400"/>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rgbClr val="FFFFFF"/>
              </a:buClr>
              <a:buFont typeface="Walter Turncoat"/>
              <a:buNone/>
              <a:defRPr sz="2600" b="0" i="0" u="none" strike="noStrike" cap="none">
                <a:solidFill>
                  <a:srgbClr val="FFFFFF"/>
                </a:solidFill>
                <a:latin typeface="Walter Turncoat"/>
                <a:ea typeface="Walter Turncoat"/>
                <a:cs typeface="Walter Turncoat"/>
                <a:sym typeface="Walter Turncoat"/>
              </a:defRPr>
            </a:lvl1pPr>
            <a:lvl2pPr lvl="1"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2pPr>
            <a:lvl3pPr lvl="2"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3pPr>
            <a:lvl4pPr lvl="3"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4pPr>
            <a:lvl5pPr lvl="4"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5pPr>
            <a:lvl6pPr lvl="5"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6pPr>
            <a:lvl7pPr lvl="6"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7pPr>
            <a:lvl8pPr lvl="7"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8pPr>
            <a:lvl9pPr lvl="8"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9pPr>
          </a:lstStyle>
          <a:p>
            <a:endParaRPr/>
          </a:p>
        </p:txBody>
      </p:sp>
      <p:sp>
        <p:nvSpPr>
          <p:cNvPr id="56" name="Shape 56"/>
          <p:cNvSpPr txBox="1">
            <a:spLocks noGrp="1"/>
          </p:cNvSpPr>
          <p:nvPr>
            <p:ph type="body" idx="1"/>
          </p:nvPr>
        </p:nvSpPr>
        <p:spPr>
          <a:xfrm>
            <a:off x="457200" y="1507925"/>
            <a:ext cx="3994500" cy="3417898"/>
          </a:xfrm>
          <a:prstGeom prst="rect">
            <a:avLst/>
          </a:prstGeom>
          <a:noFill/>
          <a:ln>
            <a:noFill/>
          </a:ln>
        </p:spPr>
        <p:txBody>
          <a:bodyPr lIns="91425" tIns="91425" rIns="91425" bIns="91425" anchor="t" anchorCtr="0"/>
          <a:lstStyle>
            <a:lvl1pPr marL="0" marR="0" lvl="0" indent="101600" algn="l" rtl="0">
              <a:lnSpc>
                <a:spcPct val="100000"/>
              </a:lnSpc>
              <a:spcBef>
                <a:spcPts val="0"/>
              </a:spcBef>
              <a:spcAft>
                <a:spcPts val="0"/>
              </a:spcAft>
              <a:buClr>
                <a:srgbClr val="FFFFFF"/>
              </a:buClr>
              <a:buSzPct val="100000"/>
              <a:buFont typeface="Sniglet"/>
              <a:buChar char="✘"/>
              <a:defRPr sz="1600" b="0" i="0" u="none" strike="noStrike" cap="none">
                <a:solidFill>
                  <a:srgbClr val="FFFFFF"/>
                </a:solidFill>
                <a:latin typeface="Sniglet"/>
                <a:ea typeface="Sniglet"/>
                <a:cs typeface="Sniglet"/>
                <a:sym typeface="Sniglet"/>
              </a:defRPr>
            </a:lvl1pPr>
            <a:lvl2pPr marL="457200" marR="0" lvl="1"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2pPr>
            <a:lvl3pPr marL="914400" marR="0" lvl="2"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3pPr>
            <a:lvl4pPr marL="1371600" marR="0" lvl="3"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4pPr>
            <a:lvl5pPr marL="1828800" marR="0" lvl="4"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5pPr>
            <a:lvl6pPr marL="2286000" marR="0" lvl="5"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6pPr>
            <a:lvl7pPr marL="2743200" marR="0" lvl="6"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7pPr>
            <a:lvl8pPr marL="3200400" marR="0" lvl="7"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8pPr>
            <a:lvl9pPr marL="3657600" marR="0" lvl="8"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9pPr>
          </a:lstStyle>
          <a:p>
            <a:endParaRPr/>
          </a:p>
        </p:txBody>
      </p:sp>
      <p:sp>
        <p:nvSpPr>
          <p:cNvPr id="57" name="Shape 57"/>
          <p:cNvSpPr txBox="1">
            <a:spLocks noGrp="1"/>
          </p:cNvSpPr>
          <p:nvPr>
            <p:ph type="body" idx="2"/>
          </p:nvPr>
        </p:nvSpPr>
        <p:spPr>
          <a:xfrm>
            <a:off x="4692275" y="1507925"/>
            <a:ext cx="3994500" cy="3417898"/>
          </a:xfrm>
          <a:prstGeom prst="rect">
            <a:avLst/>
          </a:prstGeom>
          <a:noFill/>
          <a:ln>
            <a:noFill/>
          </a:ln>
        </p:spPr>
        <p:txBody>
          <a:bodyPr lIns="91425" tIns="91425" rIns="91425" bIns="91425" anchor="t" anchorCtr="0"/>
          <a:lstStyle>
            <a:lvl1pPr marL="0" marR="0" lvl="0" indent="101600" algn="l" rtl="0">
              <a:lnSpc>
                <a:spcPct val="100000"/>
              </a:lnSpc>
              <a:spcBef>
                <a:spcPts val="0"/>
              </a:spcBef>
              <a:spcAft>
                <a:spcPts val="0"/>
              </a:spcAft>
              <a:buClr>
                <a:srgbClr val="FFFFFF"/>
              </a:buClr>
              <a:buSzPct val="100000"/>
              <a:buFont typeface="Sniglet"/>
              <a:buChar char="✘"/>
              <a:defRPr sz="1600" b="0" i="0" u="none" strike="noStrike" cap="none">
                <a:solidFill>
                  <a:srgbClr val="FFFFFF"/>
                </a:solidFill>
                <a:latin typeface="Sniglet"/>
                <a:ea typeface="Sniglet"/>
                <a:cs typeface="Sniglet"/>
                <a:sym typeface="Sniglet"/>
              </a:defRPr>
            </a:lvl1pPr>
            <a:lvl2pPr marL="457200" marR="0" lvl="1"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2pPr>
            <a:lvl3pPr marL="914400" marR="0" lvl="2"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3pPr>
            <a:lvl4pPr marL="1371600" marR="0" lvl="3"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4pPr>
            <a:lvl5pPr marL="1828800" marR="0" lvl="4"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5pPr>
            <a:lvl6pPr marL="2286000" marR="0" lvl="5"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6pPr>
            <a:lvl7pPr marL="2743200" marR="0" lvl="6"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7pPr>
            <a:lvl8pPr marL="3200400" marR="0" lvl="7"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8pPr>
            <a:lvl9pPr marL="3657600" marR="0" lvl="8" indent="0" algn="l" rtl="0">
              <a:lnSpc>
                <a:spcPct val="100000"/>
              </a:lnSpc>
              <a:spcBef>
                <a:spcPts val="0"/>
              </a:spcBef>
              <a:spcAft>
                <a:spcPts val="0"/>
              </a:spcAft>
              <a:buClr>
                <a:srgbClr val="FFFFFF"/>
              </a:buClr>
              <a:buFont typeface="Sniglet"/>
              <a:buNone/>
              <a:defRPr sz="1600" b="0" i="0" u="none" strike="noStrike" cap="none">
                <a:solidFill>
                  <a:srgbClr val="FFFFFF"/>
                </a:solidFill>
                <a:latin typeface="Sniglet"/>
                <a:ea typeface="Sniglet"/>
                <a:cs typeface="Sniglet"/>
                <a:sym typeface="Sniglet"/>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Title + 3 columns">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6025" y="967975"/>
            <a:ext cx="9156000" cy="857400"/>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rgbClr val="FFFFFF"/>
              </a:buClr>
              <a:buFont typeface="Walter Turncoat"/>
              <a:buNone/>
              <a:defRPr sz="2600" b="0" i="0" u="none" strike="noStrike" cap="none">
                <a:solidFill>
                  <a:srgbClr val="FFFFFF"/>
                </a:solidFill>
                <a:latin typeface="Walter Turncoat"/>
                <a:ea typeface="Walter Turncoat"/>
                <a:cs typeface="Walter Turncoat"/>
                <a:sym typeface="Walter Turncoat"/>
              </a:defRPr>
            </a:lvl1pPr>
            <a:lvl2pPr lvl="1"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2pPr>
            <a:lvl3pPr lvl="2"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3pPr>
            <a:lvl4pPr lvl="3"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4pPr>
            <a:lvl5pPr lvl="4"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5pPr>
            <a:lvl6pPr lvl="5"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6pPr>
            <a:lvl7pPr lvl="6"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7pPr>
            <a:lvl8pPr lvl="7"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8pPr>
            <a:lvl9pPr lvl="8"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9pPr>
          </a:lstStyle>
          <a:p>
            <a:endParaRPr/>
          </a:p>
        </p:txBody>
      </p:sp>
      <p:sp>
        <p:nvSpPr>
          <p:cNvPr id="60" name="Shape 60"/>
          <p:cNvSpPr txBox="1">
            <a:spLocks noGrp="1"/>
          </p:cNvSpPr>
          <p:nvPr>
            <p:ph type="body" idx="1"/>
          </p:nvPr>
        </p:nvSpPr>
        <p:spPr>
          <a:xfrm>
            <a:off x="457200" y="1507925"/>
            <a:ext cx="2631900" cy="3417898"/>
          </a:xfrm>
          <a:prstGeom prst="rect">
            <a:avLst/>
          </a:prstGeom>
          <a:noFill/>
          <a:ln>
            <a:noFill/>
          </a:ln>
        </p:spPr>
        <p:txBody>
          <a:bodyPr lIns="91425" tIns="91425" rIns="91425" bIns="91425" anchor="t" anchorCtr="0"/>
          <a:lstStyle>
            <a:lvl1pPr marL="0" marR="0" lvl="0" indent="88900" algn="l" rtl="0">
              <a:lnSpc>
                <a:spcPct val="100000"/>
              </a:lnSpc>
              <a:spcBef>
                <a:spcPts val="0"/>
              </a:spcBef>
              <a:spcAft>
                <a:spcPts val="0"/>
              </a:spcAft>
              <a:buClr>
                <a:srgbClr val="FFFFFF"/>
              </a:buClr>
              <a:buSzPct val="100000"/>
              <a:buFont typeface="Sniglet"/>
              <a:buChar char="✘"/>
              <a:defRPr sz="1400" b="0" i="0" u="none" strike="noStrike" cap="none">
                <a:solidFill>
                  <a:srgbClr val="FFFFFF"/>
                </a:solidFill>
                <a:latin typeface="Sniglet"/>
                <a:ea typeface="Sniglet"/>
                <a:cs typeface="Sniglet"/>
                <a:sym typeface="Sniglet"/>
              </a:defRPr>
            </a:lvl1pPr>
            <a:lvl2pPr marL="457200" marR="0" lvl="1"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2pPr>
            <a:lvl3pPr marL="914400" marR="0" lvl="2"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3pPr>
            <a:lvl4pPr marL="1371600" marR="0" lvl="3"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4pPr>
            <a:lvl5pPr marL="1828800" marR="0" lvl="4"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5pPr>
            <a:lvl6pPr marL="2286000" marR="0" lvl="5"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6pPr>
            <a:lvl7pPr marL="2743200" marR="0" lvl="6"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7pPr>
            <a:lvl8pPr marL="3200400" marR="0" lvl="7"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8pPr>
            <a:lvl9pPr marL="3657600" marR="0" lvl="8"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9pPr>
          </a:lstStyle>
          <a:p>
            <a:endParaRPr/>
          </a:p>
        </p:txBody>
      </p:sp>
      <p:sp>
        <p:nvSpPr>
          <p:cNvPr id="61" name="Shape 61"/>
          <p:cNvSpPr txBox="1">
            <a:spLocks noGrp="1"/>
          </p:cNvSpPr>
          <p:nvPr>
            <p:ph type="body" idx="2"/>
          </p:nvPr>
        </p:nvSpPr>
        <p:spPr>
          <a:xfrm>
            <a:off x="3223963" y="1507925"/>
            <a:ext cx="2631900" cy="3417898"/>
          </a:xfrm>
          <a:prstGeom prst="rect">
            <a:avLst/>
          </a:prstGeom>
          <a:noFill/>
          <a:ln>
            <a:noFill/>
          </a:ln>
        </p:spPr>
        <p:txBody>
          <a:bodyPr lIns="91425" tIns="91425" rIns="91425" bIns="91425" anchor="t" anchorCtr="0"/>
          <a:lstStyle>
            <a:lvl1pPr marL="0" marR="0" lvl="0" indent="88900" algn="l" rtl="0">
              <a:lnSpc>
                <a:spcPct val="100000"/>
              </a:lnSpc>
              <a:spcBef>
                <a:spcPts val="0"/>
              </a:spcBef>
              <a:spcAft>
                <a:spcPts val="0"/>
              </a:spcAft>
              <a:buClr>
                <a:srgbClr val="FFFFFF"/>
              </a:buClr>
              <a:buSzPct val="100000"/>
              <a:buFont typeface="Sniglet"/>
              <a:buChar char="✘"/>
              <a:defRPr sz="1400" b="0" i="0" u="none" strike="noStrike" cap="none">
                <a:solidFill>
                  <a:srgbClr val="FFFFFF"/>
                </a:solidFill>
                <a:latin typeface="Sniglet"/>
                <a:ea typeface="Sniglet"/>
                <a:cs typeface="Sniglet"/>
                <a:sym typeface="Sniglet"/>
              </a:defRPr>
            </a:lvl1pPr>
            <a:lvl2pPr marL="457200" marR="0" lvl="1"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2pPr>
            <a:lvl3pPr marL="914400" marR="0" lvl="2"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3pPr>
            <a:lvl4pPr marL="1371600" marR="0" lvl="3"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4pPr>
            <a:lvl5pPr marL="1828800" marR="0" lvl="4"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5pPr>
            <a:lvl6pPr marL="2286000" marR="0" lvl="5"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6pPr>
            <a:lvl7pPr marL="2743200" marR="0" lvl="6"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7pPr>
            <a:lvl8pPr marL="3200400" marR="0" lvl="7"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8pPr>
            <a:lvl9pPr marL="3657600" marR="0" lvl="8"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9pPr>
          </a:lstStyle>
          <a:p>
            <a:endParaRPr/>
          </a:p>
        </p:txBody>
      </p:sp>
      <p:sp>
        <p:nvSpPr>
          <p:cNvPr id="62" name="Shape 62"/>
          <p:cNvSpPr txBox="1">
            <a:spLocks noGrp="1"/>
          </p:cNvSpPr>
          <p:nvPr>
            <p:ph type="body" idx="3"/>
          </p:nvPr>
        </p:nvSpPr>
        <p:spPr>
          <a:xfrm>
            <a:off x="5990726" y="1507925"/>
            <a:ext cx="2631900" cy="3417898"/>
          </a:xfrm>
          <a:prstGeom prst="rect">
            <a:avLst/>
          </a:prstGeom>
          <a:noFill/>
          <a:ln>
            <a:noFill/>
          </a:ln>
        </p:spPr>
        <p:txBody>
          <a:bodyPr lIns="91425" tIns="91425" rIns="91425" bIns="91425" anchor="t" anchorCtr="0"/>
          <a:lstStyle>
            <a:lvl1pPr marL="0" marR="0" lvl="0" indent="88900" algn="l" rtl="0">
              <a:lnSpc>
                <a:spcPct val="100000"/>
              </a:lnSpc>
              <a:spcBef>
                <a:spcPts val="0"/>
              </a:spcBef>
              <a:spcAft>
                <a:spcPts val="0"/>
              </a:spcAft>
              <a:buClr>
                <a:srgbClr val="FFFFFF"/>
              </a:buClr>
              <a:buSzPct val="100000"/>
              <a:buFont typeface="Sniglet"/>
              <a:buChar char="✘"/>
              <a:defRPr sz="1400" b="0" i="0" u="none" strike="noStrike" cap="none">
                <a:solidFill>
                  <a:srgbClr val="FFFFFF"/>
                </a:solidFill>
                <a:latin typeface="Sniglet"/>
                <a:ea typeface="Sniglet"/>
                <a:cs typeface="Sniglet"/>
                <a:sym typeface="Sniglet"/>
              </a:defRPr>
            </a:lvl1pPr>
            <a:lvl2pPr marL="457200" marR="0" lvl="1"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2pPr>
            <a:lvl3pPr marL="914400" marR="0" lvl="2"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3pPr>
            <a:lvl4pPr marL="1371600" marR="0" lvl="3"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4pPr>
            <a:lvl5pPr marL="1828800" marR="0" lvl="4"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5pPr>
            <a:lvl6pPr marL="2286000" marR="0" lvl="5"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6pPr>
            <a:lvl7pPr marL="2743200" marR="0" lvl="6"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7pPr>
            <a:lvl8pPr marL="3200400" marR="0" lvl="7"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8pPr>
            <a:lvl9pPr marL="3657600" marR="0" lvl="8" indent="0" algn="l" rtl="0">
              <a:lnSpc>
                <a:spcPct val="100000"/>
              </a:lnSpc>
              <a:spcBef>
                <a:spcPts val="0"/>
              </a:spcBef>
              <a:spcAft>
                <a:spcPts val="0"/>
              </a:spcAft>
              <a:buClr>
                <a:srgbClr val="FFFFFF"/>
              </a:buClr>
              <a:buFont typeface="Sniglet"/>
              <a:buNone/>
              <a:defRPr sz="1400" b="0" i="0" u="none" strike="noStrike" cap="none">
                <a:solidFill>
                  <a:srgbClr val="FFFFFF"/>
                </a:solidFill>
                <a:latin typeface="Sniglet"/>
                <a:ea typeface="Sniglet"/>
                <a:cs typeface="Sniglet"/>
                <a:sym typeface="Sniglet"/>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63"/>
        <p:cNvGrpSpPr/>
        <p:nvPr/>
      </p:nvGrpSpPr>
      <p:grpSpPr>
        <a:xfrm>
          <a:off x="0" y="0"/>
          <a:ext cx="0" cy="0"/>
          <a:chOff x="0" y="0"/>
          <a:chExt cx="0" cy="0"/>
        </a:xfrm>
      </p:grpSpPr>
      <p:sp>
        <p:nvSpPr>
          <p:cNvPr id="64" name="Shape 64"/>
          <p:cNvSpPr txBox="1">
            <a:spLocks noGrp="1"/>
          </p:cNvSpPr>
          <p:nvPr>
            <p:ph type="title"/>
          </p:nvPr>
        </p:nvSpPr>
        <p:spPr>
          <a:xfrm>
            <a:off x="-6025" y="967975"/>
            <a:ext cx="9156000" cy="857400"/>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rgbClr val="FFFFFF"/>
              </a:buClr>
              <a:buFont typeface="Walter Turncoat"/>
              <a:buNone/>
              <a:defRPr sz="2600" b="0" i="0" u="none" strike="noStrike" cap="none">
                <a:solidFill>
                  <a:srgbClr val="FFFFFF"/>
                </a:solidFill>
                <a:latin typeface="Walter Turncoat"/>
                <a:ea typeface="Walter Turncoat"/>
                <a:cs typeface="Walter Turncoat"/>
                <a:sym typeface="Walter Turncoat"/>
              </a:defRPr>
            </a:lvl1pPr>
            <a:lvl2pPr lvl="1"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2pPr>
            <a:lvl3pPr lvl="2"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3pPr>
            <a:lvl4pPr lvl="3"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4pPr>
            <a:lvl5pPr lvl="4"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5pPr>
            <a:lvl6pPr lvl="5"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6pPr>
            <a:lvl7pPr lvl="6"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7pPr>
            <a:lvl8pPr lvl="7"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8pPr>
            <a:lvl9pPr lvl="8"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Caption">
    <p:spTree>
      <p:nvGrpSpPr>
        <p:cNvPr id="1" name="Shape 65"/>
        <p:cNvGrpSpPr/>
        <p:nvPr/>
      </p:nvGrpSpPr>
      <p:grpSpPr>
        <a:xfrm>
          <a:off x="0" y="0"/>
          <a:ext cx="0" cy="0"/>
          <a:chOff x="0" y="0"/>
          <a:chExt cx="0" cy="0"/>
        </a:xfrm>
      </p:grpSpPr>
      <p:sp>
        <p:nvSpPr>
          <p:cNvPr id="66" name="Shape 66"/>
          <p:cNvSpPr txBox="1">
            <a:spLocks noGrp="1"/>
          </p:cNvSpPr>
          <p:nvPr>
            <p:ph type="body" idx="1"/>
          </p:nvPr>
        </p:nvSpPr>
        <p:spPr>
          <a:xfrm>
            <a:off x="457200" y="4406308"/>
            <a:ext cx="8229600" cy="519599"/>
          </a:xfrm>
          <a:prstGeom prst="rect">
            <a:avLst/>
          </a:prstGeom>
          <a:noFill/>
          <a:ln>
            <a:noFill/>
          </a:ln>
        </p:spPr>
        <p:txBody>
          <a:bodyPr lIns="91425" tIns="91425" rIns="91425" bIns="91425" anchor="t" anchorCtr="0"/>
          <a:lstStyle>
            <a:lvl1pPr marL="0" marR="0" lvl="0" indent="0" algn="ctr" rtl="0">
              <a:lnSpc>
                <a:spcPct val="100000"/>
              </a:lnSpc>
              <a:spcBef>
                <a:spcPts val="360"/>
              </a:spcBef>
              <a:spcAft>
                <a:spcPts val="0"/>
              </a:spcAft>
              <a:buClr>
                <a:srgbClr val="FFFFFF"/>
              </a:buClr>
              <a:buFont typeface="Sniglet"/>
              <a:buNone/>
              <a:defRPr sz="1800" b="0" i="0" u="none" strike="noStrike" cap="none">
                <a:solidFill>
                  <a:srgbClr val="FFFFFF"/>
                </a:solidFill>
                <a:latin typeface="Sniglet"/>
                <a:ea typeface="Sniglet"/>
                <a:cs typeface="Sniglet"/>
                <a:sym typeface="Sniglet"/>
              </a:defRPr>
            </a:lvl1pPr>
            <a:lvl2pPr marL="457200" marR="0" lvl="1" indent="0" algn="l" rtl="0">
              <a:lnSpc>
                <a:spcPct val="100000"/>
              </a:lnSpc>
              <a:spcBef>
                <a:spcPts val="48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2pPr>
            <a:lvl3pPr marL="914400" marR="0" lvl="2" indent="0" algn="l" rtl="0">
              <a:lnSpc>
                <a:spcPct val="100000"/>
              </a:lnSpc>
              <a:spcBef>
                <a:spcPts val="48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3pPr>
            <a:lvl4pPr marL="1371600" marR="0" lvl="3" indent="0" algn="l" rtl="0">
              <a:lnSpc>
                <a:spcPct val="100000"/>
              </a:lnSpc>
              <a:spcBef>
                <a:spcPts val="36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4pPr>
            <a:lvl5pPr marL="1828800" marR="0" lvl="4" indent="0" algn="l" rtl="0">
              <a:lnSpc>
                <a:spcPct val="100000"/>
              </a:lnSpc>
              <a:spcBef>
                <a:spcPts val="36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5pPr>
            <a:lvl6pPr marL="2286000" marR="0" lvl="5" indent="0" algn="l" rtl="0">
              <a:lnSpc>
                <a:spcPct val="100000"/>
              </a:lnSpc>
              <a:spcBef>
                <a:spcPts val="36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6pPr>
            <a:lvl7pPr marL="2743200" marR="0" lvl="6" indent="0" algn="l" rtl="0">
              <a:lnSpc>
                <a:spcPct val="100000"/>
              </a:lnSpc>
              <a:spcBef>
                <a:spcPts val="36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7pPr>
            <a:lvl8pPr marL="3200400" marR="0" lvl="7" indent="0" algn="l" rtl="0">
              <a:lnSpc>
                <a:spcPct val="100000"/>
              </a:lnSpc>
              <a:spcBef>
                <a:spcPts val="36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8pPr>
            <a:lvl9pPr marL="3657600" marR="0" lvl="8" indent="0" algn="l" rtl="0">
              <a:lnSpc>
                <a:spcPct val="100000"/>
              </a:lnSpc>
              <a:spcBef>
                <a:spcPts val="36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76"/>
        <p:cNvGrpSpPr/>
        <p:nvPr/>
      </p:nvGrpSpPr>
      <p:grpSpPr>
        <a:xfrm>
          <a:off x="0" y="0"/>
          <a:ext cx="0" cy="0"/>
          <a:chOff x="0" y="0"/>
          <a:chExt cx="0" cy="0"/>
        </a:xfrm>
      </p:grpSpPr>
      <p:sp>
        <p:nvSpPr>
          <p:cNvPr id="77" name="Shape 77"/>
          <p:cNvSpPr txBox="1">
            <a:spLocks noGrp="1"/>
          </p:cNvSpPr>
          <p:nvPr>
            <p:ph type="title"/>
          </p:nvPr>
        </p:nvSpPr>
        <p:spPr>
          <a:xfrm>
            <a:off x="822958" y="214952"/>
            <a:ext cx="7543800" cy="1088098"/>
          </a:xfrm>
          <a:prstGeom prst="rect">
            <a:avLst/>
          </a:prstGeom>
          <a:noFill/>
          <a:ln>
            <a:noFill/>
          </a:ln>
        </p:spPr>
        <p:txBody>
          <a:bodyPr lIns="91425" tIns="91425" rIns="91425" bIns="91425" anchor="b" anchorCtr="0"/>
          <a:lstStyle>
            <a:lvl1pPr marL="0" marR="0" lvl="0" indent="0" algn="l" rtl="0">
              <a:lnSpc>
                <a:spcPct val="85000"/>
              </a:lnSpc>
              <a:spcBef>
                <a:spcPts val="0"/>
              </a:spcBef>
              <a:spcAft>
                <a:spcPts val="0"/>
              </a:spcAft>
              <a:buClr>
                <a:srgbClr val="3F3F3F"/>
              </a:buClr>
              <a:buFont typeface="Calibri"/>
              <a:buNone/>
              <a:defRPr sz="3600" b="0" i="0" u="none" strike="noStrike" cap="none">
                <a:solidFill>
                  <a:srgbClr val="3F3F3F"/>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78" name="Shape 78"/>
          <p:cNvSpPr txBox="1">
            <a:spLocks noGrp="1"/>
          </p:cNvSpPr>
          <p:nvPr>
            <p:ph type="body" idx="1"/>
          </p:nvPr>
        </p:nvSpPr>
        <p:spPr>
          <a:xfrm>
            <a:off x="822958" y="1384300"/>
            <a:ext cx="7543800" cy="3017400"/>
          </a:xfrm>
          <a:prstGeom prst="rect">
            <a:avLst/>
          </a:prstGeom>
          <a:noFill/>
          <a:ln>
            <a:noFill/>
          </a:ln>
        </p:spPr>
        <p:txBody>
          <a:bodyPr lIns="91425" tIns="91425" rIns="91425" bIns="91425" anchor="t" anchorCtr="0"/>
          <a:lstStyle>
            <a:lvl1pPr marL="63500" marR="0" lvl="0" indent="133350" algn="l" rtl="0">
              <a:lnSpc>
                <a:spcPct val="90000"/>
              </a:lnSpc>
              <a:spcBef>
                <a:spcPts val="900"/>
              </a:spcBef>
              <a:spcAft>
                <a:spcPts val="200"/>
              </a:spcAft>
              <a:buClr>
                <a:schemeClr val="accent1"/>
              </a:buClr>
              <a:buSzPct val="100000"/>
              <a:buFont typeface="Calibri"/>
              <a:buChar char=" "/>
              <a:defRPr sz="1500" b="0" i="0" u="none" strike="noStrike" cap="none">
                <a:solidFill>
                  <a:srgbClr val="3F3F3F"/>
                </a:solidFill>
                <a:latin typeface="Calibri"/>
                <a:ea typeface="Calibri"/>
                <a:cs typeface="Calibri"/>
                <a:sym typeface="Calibri"/>
              </a:defRPr>
            </a:lvl1pPr>
            <a:lvl2pPr marL="292100" marR="0" lvl="1" indent="25400" algn="l" rtl="0">
              <a:lnSpc>
                <a:spcPct val="90000"/>
              </a:lnSpc>
              <a:spcBef>
                <a:spcPts val="200"/>
              </a:spcBef>
              <a:spcAft>
                <a:spcPts val="3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2pPr>
            <a:lvl3pPr marL="419100" marR="0" lvl="2"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3pPr>
            <a:lvl4pPr marL="558800" marR="0" lvl="3"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4pPr>
            <a:lvl5pPr marL="698500" marR="0" lvl="4"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5pPr>
            <a:lvl6pPr marL="825500" marR="0" lvl="5"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6pPr>
            <a:lvl7pPr marL="977900" marR="0" lvl="6"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7pPr>
            <a:lvl8pPr marL="1130300" marR="0" lvl="7"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8pPr>
            <a:lvl9pPr marL="1270000" marR="0" lvl="8" indent="-317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9pPr>
          </a:lstStyle>
          <a:p>
            <a:endParaRPr/>
          </a:p>
        </p:txBody>
      </p:sp>
      <p:sp>
        <p:nvSpPr>
          <p:cNvPr id="79" name="Shape 79"/>
          <p:cNvSpPr txBox="1">
            <a:spLocks noGrp="1"/>
          </p:cNvSpPr>
          <p:nvPr>
            <p:ph type="dt" idx="10"/>
          </p:nvPr>
        </p:nvSpPr>
        <p:spPr>
          <a:xfrm>
            <a:off x="822958" y="4844839"/>
            <a:ext cx="1854299"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FFFFFF"/>
              </a:buClr>
              <a:buFont typeface="Calibri"/>
              <a:buNone/>
              <a:defRPr sz="700" b="0" i="0" u="none" strike="noStrike" cap="none">
                <a:solidFill>
                  <a:srgbClr val="FFFFFF"/>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80" name="Shape 80"/>
          <p:cNvSpPr txBox="1">
            <a:spLocks noGrp="1"/>
          </p:cNvSpPr>
          <p:nvPr>
            <p:ph type="ftr" idx="11"/>
          </p:nvPr>
        </p:nvSpPr>
        <p:spPr>
          <a:xfrm>
            <a:off x="2764638" y="4844839"/>
            <a:ext cx="3617100"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FFFFFF"/>
              </a:buClr>
              <a:buFont typeface="Calibri"/>
              <a:buNone/>
              <a:defRPr sz="700" b="0" i="0" u="none" strike="noStrike" cap="none">
                <a:solidFill>
                  <a:srgbClr val="FFFFFF"/>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sldNum" idx="12"/>
          </p:nvPr>
        </p:nvSpPr>
        <p:spPr>
          <a:xfrm>
            <a:off x="7425342" y="4844839"/>
            <a:ext cx="9840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FFFFFF"/>
              </a:buClr>
              <a:buSzPct val="25000"/>
              <a:buFont typeface="Calibri"/>
              <a:buNone/>
            </a:pPr>
            <a:fld id="{00000000-1234-1234-1234-123412341234}" type="slidenum">
              <a:rPr lang="en" sz="800" b="0" i="0" u="none" strike="noStrike" cap="none">
                <a:solidFill>
                  <a:srgbClr val="FFFFFF"/>
                </a:solidFill>
                <a:latin typeface="Calibri"/>
                <a:ea typeface="Calibri"/>
                <a:cs typeface="Calibri"/>
                <a:sym typeface="Calibri"/>
              </a:rPr>
              <a:t>‹#›</a:t>
            </a:fld>
            <a:endParaRPr lang="en" sz="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82"/>
        <p:cNvGrpSpPr/>
        <p:nvPr/>
      </p:nvGrpSpPr>
      <p:grpSpPr>
        <a:xfrm>
          <a:off x="0" y="0"/>
          <a:ext cx="0" cy="0"/>
          <a:chOff x="0" y="0"/>
          <a:chExt cx="0" cy="0"/>
        </a:xfrm>
      </p:grpSpPr>
      <p:sp>
        <p:nvSpPr>
          <p:cNvPr id="83" name="Shape 83"/>
          <p:cNvSpPr/>
          <p:nvPr/>
        </p:nvSpPr>
        <p:spPr>
          <a:xfrm>
            <a:off x="2380" y="4800600"/>
            <a:ext cx="9141599" cy="342899"/>
          </a:xfrm>
          <a:prstGeom prst="rect">
            <a:avLst/>
          </a:prstGeom>
          <a:solidFill>
            <a:schemeClr val="accent2"/>
          </a:solidFill>
          <a:ln>
            <a:noFill/>
          </a:ln>
        </p:spPr>
        <p:txBody>
          <a:bodyPr lIns="68575" tIns="68575" rIns="68575" bIns="6857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84" name="Shape 84"/>
          <p:cNvSpPr/>
          <p:nvPr/>
        </p:nvSpPr>
        <p:spPr>
          <a:xfrm>
            <a:off x="10" y="4750737"/>
            <a:ext cx="9141599" cy="48000"/>
          </a:xfrm>
          <a:prstGeom prst="rect">
            <a:avLst/>
          </a:prstGeom>
          <a:solidFill>
            <a:schemeClr val="accent1"/>
          </a:solidFill>
          <a:ln>
            <a:noFill/>
          </a:ln>
        </p:spPr>
        <p:txBody>
          <a:bodyPr lIns="68575" tIns="68575" rIns="68575" bIns="6857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85" name="Shape 85"/>
          <p:cNvSpPr txBox="1">
            <a:spLocks noGrp="1"/>
          </p:cNvSpPr>
          <p:nvPr>
            <p:ph type="ctrTitle"/>
          </p:nvPr>
        </p:nvSpPr>
        <p:spPr>
          <a:xfrm>
            <a:off x="822958" y="569214"/>
            <a:ext cx="7543800" cy="2674498"/>
          </a:xfrm>
          <a:prstGeom prst="rect">
            <a:avLst/>
          </a:prstGeom>
          <a:noFill/>
          <a:ln>
            <a:noFill/>
          </a:ln>
        </p:spPr>
        <p:txBody>
          <a:bodyPr lIns="91425" tIns="91425" rIns="91425" bIns="91425" anchor="b" anchorCtr="0"/>
          <a:lstStyle>
            <a:lvl1pPr marL="0" marR="0" lvl="0" indent="0" algn="l" rtl="0">
              <a:lnSpc>
                <a:spcPct val="85000"/>
              </a:lnSpc>
              <a:spcBef>
                <a:spcPts val="0"/>
              </a:spcBef>
              <a:spcAft>
                <a:spcPts val="0"/>
              </a:spcAft>
              <a:buClr>
                <a:srgbClr val="262626"/>
              </a:buClr>
              <a:buFont typeface="Calibri"/>
              <a:buNone/>
              <a:defRPr sz="6000" b="0" i="0" u="none" strike="noStrike" cap="none">
                <a:solidFill>
                  <a:srgbClr val="262626"/>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86" name="Shape 86"/>
          <p:cNvSpPr txBox="1">
            <a:spLocks noGrp="1"/>
          </p:cNvSpPr>
          <p:nvPr>
            <p:ph type="subTitle" idx="1"/>
          </p:nvPr>
        </p:nvSpPr>
        <p:spPr>
          <a:xfrm>
            <a:off x="825037" y="3341714"/>
            <a:ext cx="7543800" cy="857400"/>
          </a:xfrm>
          <a:prstGeom prst="rect">
            <a:avLst/>
          </a:prstGeom>
          <a:noFill/>
          <a:ln>
            <a:noFill/>
          </a:ln>
        </p:spPr>
        <p:txBody>
          <a:bodyPr lIns="91425" tIns="91425" rIns="91425" bIns="91425" anchor="t" anchorCtr="0"/>
          <a:lstStyle>
            <a:lvl1pPr marL="0" marR="0" lvl="0" indent="0" algn="l" rtl="0">
              <a:lnSpc>
                <a:spcPct val="90000"/>
              </a:lnSpc>
              <a:spcBef>
                <a:spcPts val="900"/>
              </a:spcBef>
              <a:spcAft>
                <a:spcPts val="200"/>
              </a:spcAft>
              <a:buClr>
                <a:schemeClr val="accent1"/>
              </a:buClr>
              <a:buFont typeface="Calibri"/>
              <a:buNone/>
              <a:defRPr sz="1800" b="0" i="0" u="none" strike="noStrike" cap="none">
                <a:solidFill>
                  <a:schemeClr val="dk2"/>
                </a:solidFill>
                <a:latin typeface="Calibri"/>
                <a:ea typeface="Calibri"/>
                <a:cs typeface="Calibri"/>
                <a:sym typeface="Calibri"/>
              </a:defRPr>
            </a:lvl1pPr>
            <a:lvl2pPr marL="342900" marR="0" lvl="1" indent="0" algn="ctr" rtl="0">
              <a:lnSpc>
                <a:spcPct val="90000"/>
              </a:lnSpc>
              <a:spcBef>
                <a:spcPts val="200"/>
              </a:spcBef>
              <a:spcAft>
                <a:spcPts val="300"/>
              </a:spcAft>
              <a:buClr>
                <a:schemeClr val="accent1"/>
              </a:buClr>
              <a:buFont typeface="Calibri"/>
              <a:buNone/>
              <a:defRPr sz="1800" b="0" i="0" u="none" strike="noStrike" cap="none">
                <a:solidFill>
                  <a:srgbClr val="3F3F3F"/>
                </a:solidFill>
                <a:latin typeface="Calibri"/>
                <a:ea typeface="Calibri"/>
                <a:cs typeface="Calibri"/>
                <a:sym typeface="Calibri"/>
              </a:defRPr>
            </a:lvl2pPr>
            <a:lvl3pPr marL="685800" marR="0" lvl="2" indent="0" algn="ctr" rtl="0">
              <a:lnSpc>
                <a:spcPct val="90000"/>
              </a:lnSpc>
              <a:spcBef>
                <a:spcPts val="200"/>
              </a:spcBef>
              <a:spcAft>
                <a:spcPts val="300"/>
              </a:spcAft>
              <a:buClr>
                <a:schemeClr val="accent1"/>
              </a:buClr>
              <a:buFont typeface="Calibri"/>
              <a:buNone/>
              <a:defRPr sz="1800" b="0" i="0" u="none" strike="noStrike" cap="none">
                <a:solidFill>
                  <a:srgbClr val="3F3F3F"/>
                </a:solidFill>
                <a:latin typeface="Calibri"/>
                <a:ea typeface="Calibri"/>
                <a:cs typeface="Calibri"/>
                <a:sym typeface="Calibri"/>
              </a:defRPr>
            </a:lvl3pPr>
            <a:lvl4pPr marL="1028700" marR="0" lvl="3" indent="0" algn="ctr" rtl="0">
              <a:lnSpc>
                <a:spcPct val="90000"/>
              </a:lnSpc>
              <a:spcBef>
                <a:spcPts val="200"/>
              </a:spcBef>
              <a:spcAft>
                <a:spcPts val="300"/>
              </a:spcAft>
              <a:buClr>
                <a:schemeClr val="accent1"/>
              </a:buClr>
              <a:buFont typeface="Calibri"/>
              <a:buNone/>
              <a:defRPr sz="1500" b="0" i="0" u="none" strike="noStrike" cap="none">
                <a:solidFill>
                  <a:srgbClr val="3F3F3F"/>
                </a:solidFill>
                <a:latin typeface="Calibri"/>
                <a:ea typeface="Calibri"/>
                <a:cs typeface="Calibri"/>
                <a:sym typeface="Calibri"/>
              </a:defRPr>
            </a:lvl4pPr>
            <a:lvl5pPr marL="1371600" marR="0" lvl="4" indent="0" algn="ctr" rtl="0">
              <a:lnSpc>
                <a:spcPct val="90000"/>
              </a:lnSpc>
              <a:spcBef>
                <a:spcPts val="200"/>
              </a:spcBef>
              <a:spcAft>
                <a:spcPts val="300"/>
              </a:spcAft>
              <a:buClr>
                <a:schemeClr val="accent1"/>
              </a:buClr>
              <a:buFont typeface="Calibri"/>
              <a:buNone/>
              <a:defRPr sz="1500" b="0" i="0" u="none" strike="noStrike" cap="none">
                <a:solidFill>
                  <a:srgbClr val="3F3F3F"/>
                </a:solidFill>
                <a:latin typeface="Calibri"/>
                <a:ea typeface="Calibri"/>
                <a:cs typeface="Calibri"/>
                <a:sym typeface="Calibri"/>
              </a:defRPr>
            </a:lvl5pPr>
            <a:lvl6pPr marL="1714500" marR="0" lvl="5" indent="0" algn="ctr" rtl="0">
              <a:lnSpc>
                <a:spcPct val="90000"/>
              </a:lnSpc>
              <a:spcBef>
                <a:spcPts val="200"/>
              </a:spcBef>
              <a:spcAft>
                <a:spcPts val="300"/>
              </a:spcAft>
              <a:buClr>
                <a:schemeClr val="accent1"/>
              </a:buClr>
              <a:buFont typeface="Calibri"/>
              <a:buNone/>
              <a:defRPr sz="1500" b="0" i="0" u="none" strike="noStrike" cap="none">
                <a:solidFill>
                  <a:srgbClr val="3F3F3F"/>
                </a:solidFill>
                <a:latin typeface="Calibri"/>
                <a:ea typeface="Calibri"/>
                <a:cs typeface="Calibri"/>
                <a:sym typeface="Calibri"/>
              </a:defRPr>
            </a:lvl6pPr>
            <a:lvl7pPr marL="2057400" marR="0" lvl="6" indent="0" algn="ctr" rtl="0">
              <a:lnSpc>
                <a:spcPct val="90000"/>
              </a:lnSpc>
              <a:spcBef>
                <a:spcPts val="200"/>
              </a:spcBef>
              <a:spcAft>
                <a:spcPts val="300"/>
              </a:spcAft>
              <a:buClr>
                <a:schemeClr val="accent1"/>
              </a:buClr>
              <a:buFont typeface="Calibri"/>
              <a:buNone/>
              <a:defRPr sz="1500" b="0" i="0" u="none" strike="noStrike" cap="none">
                <a:solidFill>
                  <a:srgbClr val="3F3F3F"/>
                </a:solidFill>
                <a:latin typeface="Calibri"/>
                <a:ea typeface="Calibri"/>
                <a:cs typeface="Calibri"/>
                <a:sym typeface="Calibri"/>
              </a:defRPr>
            </a:lvl7pPr>
            <a:lvl8pPr marL="2400300" marR="0" lvl="7" indent="0" algn="ctr" rtl="0">
              <a:lnSpc>
                <a:spcPct val="90000"/>
              </a:lnSpc>
              <a:spcBef>
                <a:spcPts val="200"/>
              </a:spcBef>
              <a:spcAft>
                <a:spcPts val="300"/>
              </a:spcAft>
              <a:buClr>
                <a:schemeClr val="accent1"/>
              </a:buClr>
              <a:buFont typeface="Calibri"/>
              <a:buNone/>
              <a:defRPr sz="1500" b="0" i="0" u="none" strike="noStrike" cap="none">
                <a:solidFill>
                  <a:srgbClr val="3F3F3F"/>
                </a:solidFill>
                <a:latin typeface="Calibri"/>
                <a:ea typeface="Calibri"/>
                <a:cs typeface="Calibri"/>
                <a:sym typeface="Calibri"/>
              </a:defRPr>
            </a:lvl8pPr>
            <a:lvl9pPr marL="2743200" marR="0" lvl="8" indent="0" algn="ctr" rtl="0">
              <a:lnSpc>
                <a:spcPct val="90000"/>
              </a:lnSpc>
              <a:spcBef>
                <a:spcPts val="200"/>
              </a:spcBef>
              <a:spcAft>
                <a:spcPts val="300"/>
              </a:spcAft>
              <a:buClr>
                <a:schemeClr val="accent1"/>
              </a:buClr>
              <a:buFont typeface="Calibri"/>
              <a:buNone/>
              <a:defRPr sz="1500" b="0" i="0" u="none" strike="noStrike" cap="none">
                <a:solidFill>
                  <a:srgbClr val="3F3F3F"/>
                </a:solidFill>
                <a:latin typeface="Calibri"/>
                <a:ea typeface="Calibri"/>
                <a:cs typeface="Calibri"/>
                <a:sym typeface="Calibri"/>
              </a:defRPr>
            </a:lvl9pPr>
          </a:lstStyle>
          <a:p>
            <a:endParaRPr/>
          </a:p>
        </p:txBody>
      </p:sp>
      <p:sp>
        <p:nvSpPr>
          <p:cNvPr id="87" name="Shape 87"/>
          <p:cNvSpPr txBox="1">
            <a:spLocks noGrp="1"/>
          </p:cNvSpPr>
          <p:nvPr>
            <p:ph type="dt" idx="10"/>
          </p:nvPr>
        </p:nvSpPr>
        <p:spPr>
          <a:xfrm>
            <a:off x="822958" y="4844839"/>
            <a:ext cx="1854299"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FFFFFF"/>
              </a:buClr>
              <a:buFont typeface="Calibri"/>
              <a:buNone/>
              <a:defRPr sz="700" b="0" i="0" u="none" strike="noStrike" cap="none">
                <a:solidFill>
                  <a:srgbClr val="FFFFFF"/>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88" name="Shape 88"/>
          <p:cNvSpPr txBox="1">
            <a:spLocks noGrp="1"/>
          </p:cNvSpPr>
          <p:nvPr>
            <p:ph type="ftr" idx="11"/>
          </p:nvPr>
        </p:nvSpPr>
        <p:spPr>
          <a:xfrm>
            <a:off x="2764638" y="4844839"/>
            <a:ext cx="3617100"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FFFFFF"/>
              </a:buClr>
              <a:buFont typeface="Calibri"/>
              <a:buNone/>
              <a:defRPr sz="700" b="0" i="0" u="none" strike="noStrike" cap="none">
                <a:solidFill>
                  <a:srgbClr val="FFFFFF"/>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89" name="Shape 89"/>
          <p:cNvSpPr txBox="1">
            <a:spLocks noGrp="1"/>
          </p:cNvSpPr>
          <p:nvPr>
            <p:ph type="sldNum" idx="12"/>
          </p:nvPr>
        </p:nvSpPr>
        <p:spPr>
          <a:xfrm>
            <a:off x="7425342" y="4844839"/>
            <a:ext cx="9840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FFFFFF"/>
              </a:buClr>
              <a:buSzPct val="25000"/>
              <a:buFont typeface="Calibri"/>
              <a:buNone/>
            </a:pPr>
            <a:fld id="{00000000-1234-1234-1234-123412341234}" type="slidenum">
              <a:rPr lang="en" sz="800" b="0" i="0" u="none" strike="noStrike" cap="none">
                <a:solidFill>
                  <a:srgbClr val="FFFFFF"/>
                </a:solidFill>
                <a:latin typeface="Calibri"/>
                <a:ea typeface="Calibri"/>
                <a:cs typeface="Calibri"/>
                <a:sym typeface="Calibri"/>
              </a:rPr>
              <a:t>‹#›</a:t>
            </a:fld>
            <a:endParaRPr lang="en" sz="800" b="0" i="0" u="none" strike="noStrike" cap="none">
              <a:solidFill>
                <a:srgbClr val="FFFFFF"/>
              </a:solidFill>
              <a:latin typeface="Calibri"/>
              <a:ea typeface="Calibri"/>
              <a:cs typeface="Calibri"/>
              <a:sym typeface="Calibri"/>
            </a:endParaRPr>
          </a:p>
        </p:txBody>
      </p:sp>
      <p:cxnSp>
        <p:nvCxnSpPr>
          <p:cNvPr id="90" name="Shape 90"/>
          <p:cNvCxnSpPr/>
          <p:nvPr/>
        </p:nvCxnSpPr>
        <p:spPr>
          <a:xfrm>
            <a:off x="905742" y="3257550"/>
            <a:ext cx="7406400" cy="0"/>
          </a:xfrm>
          <a:prstGeom prst="straightConnector1">
            <a:avLst/>
          </a:prstGeom>
          <a:noFill/>
          <a:ln w="9525" cap="flat" cmpd="sng">
            <a:solidFill>
              <a:srgbClr val="7F7F7F"/>
            </a:solidFill>
            <a:prstDash val="solid"/>
            <a:round/>
            <a:headEnd type="none" w="med" len="med"/>
            <a:tailEnd type="none" w="med" len="med"/>
          </a:ln>
        </p:spPr>
      </p:cxn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lt1"/>
        </a:solidFill>
        <a:effectLst/>
      </p:bgPr>
    </p:bg>
    <p:spTree>
      <p:nvGrpSpPr>
        <p:cNvPr id="1" name="Shape 91"/>
        <p:cNvGrpSpPr/>
        <p:nvPr/>
      </p:nvGrpSpPr>
      <p:grpSpPr>
        <a:xfrm>
          <a:off x="0" y="0"/>
          <a:ext cx="0" cy="0"/>
          <a:chOff x="0" y="0"/>
          <a:chExt cx="0" cy="0"/>
        </a:xfrm>
      </p:grpSpPr>
      <p:sp>
        <p:nvSpPr>
          <p:cNvPr id="92" name="Shape 92"/>
          <p:cNvSpPr/>
          <p:nvPr/>
        </p:nvSpPr>
        <p:spPr>
          <a:xfrm>
            <a:off x="2380" y="4800600"/>
            <a:ext cx="9141599" cy="342899"/>
          </a:xfrm>
          <a:prstGeom prst="rect">
            <a:avLst/>
          </a:prstGeom>
          <a:solidFill>
            <a:schemeClr val="accent2"/>
          </a:solidFill>
          <a:ln>
            <a:noFill/>
          </a:ln>
        </p:spPr>
        <p:txBody>
          <a:bodyPr lIns="68575" tIns="68575" rIns="68575" bIns="6857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93" name="Shape 93"/>
          <p:cNvSpPr/>
          <p:nvPr/>
        </p:nvSpPr>
        <p:spPr>
          <a:xfrm>
            <a:off x="10" y="4750737"/>
            <a:ext cx="9141599" cy="48000"/>
          </a:xfrm>
          <a:prstGeom prst="rect">
            <a:avLst/>
          </a:prstGeom>
          <a:solidFill>
            <a:schemeClr val="accent1"/>
          </a:solidFill>
          <a:ln>
            <a:noFill/>
          </a:ln>
        </p:spPr>
        <p:txBody>
          <a:bodyPr lIns="68575" tIns="68575" rIns="68575" bIns="6857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94" name="Shape 94"/>
          <p:cNvSpPr txBox="1">
            <a:spLocks noGrp="1"/>
          </p:cNvSpPr>
          <p:nvPr>
            <p:ph type="title"/>
          </p:nvPr>
        </p:nvSpPr>
        <p:spPr>
          <a:xfrm>
            <a:off x="822958" y="569214"/>
            <a:ext cx="7543800" cy="2674498"/>
          </a:xfrm>
          <a:prstGeom prst="rect">
            <a:avLst/>
          </a:prstGeom>
          <a:noFill/>
          <a:ln>
            <a:noFill/>
          </a:ln>
        </p:spPr>
        <p:txBody>
          <a:bodyPr lIns="91425" tIns="91425" rIns="91425" bIns="91425" anchor="b" anchorCtr="0"/>
          <a:lstStyle>
            <a:lvl1pPr marL="0" marR="0" lvl="0" indent="0" algn="l" rtl="0">
              <a:lnSpc>
                <a:spcPct val="85000"/>
              </a:lnSpc>
              <a:spcBef>
                <a:spcPts val="0"/>
              </a:spcBef>
              <a:spcAft>
                <a:spcPts val="0"/>
              </a:spcAft>
              <a:buClr>
                <a:srgbClr val="262626"/>
              </a:buClr>
              <a:buFont typeface="Calibri"/>
              <a:buNone/>
              <a:defRPr sz="6000" b="0" i="0" u="none" strike="noStrike" cap="none">
                <a:solidFill>
                  <a:srgbClr val="262626"/>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95" name="Shape 95"/>
          <p:cNvSpPr txBox="1">
            <a:spLocks noGrp="1"/>
          </p:cNvSpPr>
          <p:nvPr>
            <p:ph type="body" idx="1"/>
          </p:nvPr>
        </p:nvSpPr>
        <p:spPr>
          <a:xfrm>
            <a:off x="822958" y="3339846"/>
            <a:ext cx="7543800" cy="857400"/>
          </a:xfrm>
          <a:prstGeom prst="rect">
            <a:avLst/>
          </a:prstGeom>
          <a:noFill/>
          <a:ln>
            <a:noFill/>
          </a:ln>
        </p:spPr>
        <p:txBody>
          <a:bodyPr lIns="91425" tIns="91425" rIns="91425" bIns="91425" anchor="t" anchorCtr="0"/>
          <a:lstStyle>
            <a:lvl1pPr marL="0" marR="0" lvl="0" indent="0" algn="l" rtl="0">
              <a:lnSpc>
                <a:spcPct val="90000"/>
              </a:lnSpc>
              <a:spcBef>
                <a:spcPts val="900"/>
              </a:spcBef>
              <a:spcAft>
                <a:spcPts val="200"/>
              </a:spcAft>
              <a:buClr>
                <a:schemeClr val="accent1"/>
              </a:buClr>
              <a:buFont typeface="Calibri"/>
              <a:buNone/>
              <a:defRPr sz="1800" b="0" i="0" u="none" strike="noStrike" cap="none">
                <a:solidFill>
                  <a:schemeClr val="dk2"/>
                </a:solidFill>
                <a:latin typeface="Calibri"/>
                <a:ea typeface="Calibri"/>
                <a:cs typeface="Calibri"/>
                <a:sym typeface="Calibri"/>
              </a:defRPr>
            </a:lvl1pPr>
            <a:lvl2pPr marL="342900" marR="0" lvl="1" indent="0" algn="l" rtl="0">
              <a:lnSpc>
                <a:spcPct val="90000"/>
              </a:lnSpc>
              <a:spcBef>
                <a:spcPts val="200"/>
              </a:spcBef>
              <a:spcAft>
                <a:spcPts val="300"/>
              </a:spcAft>
              <a:buClr>
                <a:schemeClr val="accent1"/>
              </a:buClr>
              <a:buFont typeface="Calibri"/>
              <a:buNone/>
              <a:defRPr sz="1400" b="0" i="0" u="none" strike="noStrike" cap="none">
                <a:solidFill>
                  <a:srgbClr val="888888"/>
                </a:solidFill>
                <a:latin typeface="Calibri"/>
                <a:ea typeface="Calibri"/>
                <a:cs typeface="Calibri"/>
                <a:sym typeface="Calibri"/>
              </a:defRPr>
            </a:lvl2pPr>
            <a:lvl3pPr marL="685800" marR="0" lvl="2" indent="0" algn="l" rtl="0">
              <a:lnSpc>
                <a:spcPct val="90000"/>
              </a:lnSpc>
              <a:spcBef>
                <a:spcPts val="200"/>
              </a:spcBef>
              <a:spcAft>
                <a:spcPts val="300"/>
              </a:spcAft>
              <a:buClr>
                <a:schemeClr val="accent1"/>
              </a:buClr>
              <a:buFont typeface="Calibri"/>
              <a:buNone/>
              <a:defRPr sz="1200" b="0" i="0" u="none" strike="noStrike" cap="none">
                <a:solidFill>
                  <a:srgbClr val="888888"/>
                </a:solidFill>
                <a:latin typeface="Calibri"/>
                <a:ea typeface="Calibri"/>
                <a:cs typeface="Calibri"/>
                <a:sym typeface="Calibri"/>
              </a:defRPr>
            </a:lvl3pPr>
            <a:lvl4pPr marL="1028700" marR="0" lvl="3" indent="0" algn="l" rtl="0">
              <a:lnSpc>
                <a:spcPct val="90000"/>
              </a:lnSpc>
              <a:spcBef>
                <a:spcPts val="200"/>
              </a:spcBef>
              <a:spcAft>
                <a:spcPts val="300"/>
              </a:spcAft>
              <a:buClr>
                <a:schemeClr val="accent1"/>
              </a:buClr>
              <a:buFont typeface="Calibri"/>
              <a:buNone/>
              <a:defRPr sz="1100" b="0" i="0" u="none" strike="noStrike" cap="none">
                <a:solidFill>
                  <a:srgbClr val="888888"/>
                </a:solidFill>
                <a:latin typeface="Calibri"/>
                <a:ea typeface="Calibri"/>
                <a:cs typeface="Calibri"/>
                <a:sym typeface="Calibri"/>
              </a:defRPr>
            </a:lvl4pPr>
            <a:lvl5pPr marL="1371600" marR="0" lvl="4" indent="0" algn="l" rtl="0">
              <a:lnSpc>
                <a:spcPct val="90000"/>
              </a:lnSpc>
              <a:spcBef>
                <a:spcPts val="200"/>
              </a:spcBef>
              <a:spcAft>
                <a:spcPts val="300"/>
              </a:spcAft>
              <a:buClr>
                <a:schemeClr val="accent1"/>
              </a:buClr>
              <a:buFont typeface="Calibri"/>
              <a:buNone/>
              <a:defRPr sz="1100" b="0" i="0" u="none" strike="noStrike" cap="none">
                <a:solidFill>
                  <a:srgbClr val="888888"/>
                </a:solidFill>
                <a:latin typeface="Calibri"/>
                <a:ea typeface="Calibri"/>
                <a:cs typeface="Calibri"/>
                <a:sym typeface="Calibri"/>
              </a:defRPr>
            </a:lvl5pPr>
            <a:lvl6pPr marL="1714500" marR="0" lvl="5" indent="0" algn="l" rtl="0">
              <a:lnSpc>
                <a:spcPct val="90000"/>
              </a:lnSpc>
              <a:spcBef>
                <a:spcPts val="200"/>
              </a:spcBef>
              <a:spcAft>
                <a:spcPts val="300"/>
              </a:spcAft>
              <a:buClr>
                <a:schemeClr val="accent1"/>
              </a:buClr>
              <a:buFont typeface="Calibri"/>
              <a:buNone/>
              <a:defRPr sz="1100" b="0" i="0" u="none" strike="noStrike" cap="none">
                <a:solidFill>
                  <a:srgbClr val="888888"/>
                </a:solidFill>
                <a:latin typeface="Calibri"/>
                <a:ea typeface="Calibri"/>
                <a:cs typeface="Calibri"/>
                <a:sym typeface="Calibri"/>
              </a:defRPr>
            </a:lvl6pPr>
            <a:lvl7pPr marL="2057400" marR="0" lvl="6" indent="0" algn="l" rtl="0">
              <a:lnSpc>
                <a:spcPct val="90000"/>
              </a:lnSpc>
              <a:spcBef>
                <a:spcPts val="200"/>
              </a:spcBef>
              <a:spcAft>
                <a:spcPts val="300"/>
              </a:spcAft>
              <a:buClr>
                <a:schemeClr val="accent1"/>
              </a:buClr>
              <a:buFont typeface="Calibri"/>
              <a:buNone/>
              <a:defRPr sz="1100" b="0" i="0" u="none" strike="noStrike" cap="none">
                <a:solidFill>
                  <a:srgbClr val="888888"/>
                </a:solidFill>
                <a:latin typeface="Calibri"/>
                <a:ea typeface="Calibri"/>
                <a:cs typeface="Calibri"/>
                <a:sym typeface="Calibri"/>
              </a:defRPr>
            </a:lvl7pPr>
            <a:lvl8pPr marL="2400300" marR="0" lvl="7" indent="0" algn="l" rtl="0">
              <a:lnSpc>
                <a:spcPct val="90000"/>
              </a:lnSpc>
              <a:spcBef>
                <a:spcPts val="200"/>
              </a:spcBef>
              <a:spcAft>
                <a:spcPts val="300"/>
              </a:spcAft>
              <a:buClr>
                <a:schemeClr val="accent1"/>
              </a:buClr>
              <a:buFont typeface="Calibri"/>
              <a:buNone/>
              <a:defRPr sz="1100" b="0" i="0" u="none" strike="noStrike" cap="none">
                <a:solidFill>
                  <a:srgbClr val="888888"/>
                </a:solidFill>
                <a:latin typeface="Calibri"/>
                <a:ea typeface="Calibri"/>
                <a:cs typeface="Calibri"/>
                <a:sym typeface="Calibri"/>
              </a:defRPr>
            </a:lvl8pPr>
            <a:lvl9pPr marL="2743200" marR="0" lvl="8" indent="0" algn="l" rtl="0">
              <a:lnSpc>
                <a:spcPct val="90000"/>
              </a:lnSpc>
              <a:spcBef>
                <a:spcPts val="200"/>
              </a:spcBef>
              <a:spcAft>
                <a:spcPts val="300"/>
              </a:spcAft>
              <a:buClr>
                <a:schemeClr val="accent1"/>
              </a:buClr>
              <a:buFont typeface="Calibri"/>
              <a:buNone/>
              <a:defRPr sz="1100" b="0" i="0" u="none" strike="noStrike" cap="none">
                <a:solidFill>
                  <a:srgbClr val="888888"/>
                </a:solidFill>
                <a:latin typeface="Calibri"/>
                <a:ea typeface="Calibri"/>
                <a:cs typeface="Calibri"/>
                <a:sym typeface="Calibri"/>
              </a:defRPr>
            </a:lvl9pPr>
          </a:lstStyle>
          <a:p>
            <a:endParaRPr/>
          </a:p>
        </p:txBody>
      </p:sp>
      <p:sp>
        <p:nvSpPr>
          <p:cNvPr id="96" name="Shape 96"/>
          <p:cNvSpPr txBox="1">
            <a:spLocks noGrp="1"/>
          </p:cNvSpPr>
          <p:nvPr>
            <p:ph type="dt" idx="10"/>
          </p:nvPr>
        </p:nvSpPr>
        <p:spPr>
          <a:xfrm>
            <a:off x="822958" y="4844839"/>
            <a:ext cx="1854299"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FFFFFF"/>
              </a:buClr>
              <a:buFont typeface="Calibri"/>
              <a:buNone/>
              <a:defRPr sz="700" b="0" i="0" u="none" strike="noStrike" cap="none">
                <a:solidFill>
                  <a:srgbClr val="FFFFFF"/>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97" name="Shape 97"/>
          <p:cNvSpPr txBox="1">
            <a:spLocks noGrp="1"/>
          </p:cNvSpPr>
          <p:nvPr>
            <p:ph type="ftr" idx="11"/>
          </p:nvPr>
        </p:nvSpPr>
        <p:spPr>
          <a:xfrm>
            <a:off x="2764638" y="4844839"/>
            <a:ext cx="3617100"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FFFFFF"/>
              </a:buClr>
              <a:buFont typeface="Calibri"/>
              <a:buNone/>
              <a:defRPr sz="700" b="0" i="0" u="none" strike="noStrike" cap="none">
                <a:solidFill>
                  <a:srgbClr val="FFFFFF"/>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98" name="Shape 98"/>
          <p:cNvSpPr txBox="1">
            <a:spLocks noGrp="1"/>
          </p:cNvSpPr>
          <p:nvPr>
            <p:ph type="sldNum" idx="12"/>
          </p:nvPr>
        </p:nvSpPr>
        <p:spPr>
          <a:xfrm>
            <a:off x="7425342" y="4844839"/>
            <a:ext cx="9840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FFFFFF"/>
              </a:buClr>
              <a:buSzPct val="25000"/>
              <a:buFont typeface="Calibri"/>
              <a:buNone/>
            </a:pPr>
            <a:fld id="{00000000-1234-1234-1234-123412341234}" type="slidenum">
              <a:rPr lang="en" sz="800" b="0" i="0" u="none" strike="noStrike" cap="none">
                <a:solidFill>
                  <a:srgbClr val="FFFFFF"/>
                </a:solidFill>
                <a:latin typeface="Calibri"/>
                <a:ea typeface="Calibri"/>
                <a:cs typeface="Calibri"/>
                <a:sym typeface="Calibri"/>
              </a:rPr>
              <a:t>‹#›</a:t>
            </a:fld>
            <a:endParaRPr lang="en" sz="800" b="0" i="0" u="none" strike="noStrike" cap="none">
              <a:solidFill>
                <a:srgbClr val="FFFFFF"/>
              </a:solidFill>
              <a:latin typeface="Calibri"/>
              <a:ea typeface="Calibri"/>
              <a:cs typeface="Calibri"/>
              <a:sym typeface="Calibri"/>
            </a:endParaRPr>
          </a:p>
        </p:txBody>
      </p:sp>
      <p:cxnSp>
        <p:nvCxnSpPr>
          <p:cNvPr id="99" name="Shape 99"/>
          <p:cNvCxnSpPr/>
          <p:nvPr/>
        </p:nvCxnSpPr>
        <p:spPr>
          <a:xfrm>
            <a:off x="905742" y="3257550"/>
            <a:ext cx="7406400" cy="0"/>
          </a:xfrm>
          <a:prstGeom prst="straightConnector1">
            <a:avLst/>
          </a:prstGeom>
          <a:noFill/>
          <a:ln w="9525" cap="flat" cmpd="sng">
            <a:solidFill>
              <a:srgbClr val="7F7F7F"/>
            </a:solidFill>
            <a:prstDash val="solid"/>
            <a:round/>
            <a:headEnd type="none" w="med" len="med"/>
            <a:tailEnd type="none" w="med" len="med"/>
          </a:ln>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822958" y="214952"/>
            <a:ext cx="7543800" cy="1088098"/>
          </a:xfrm>
          <a:prstGeom prst="rect">
            <a:avLst/>
          </a:prstGeom>
          <a:noFill/>
          <a:ln>
            <a:noFill/>
          </a:ln>
        </p:spPr>
        <p:txBody>
          <a:bodyPr lIns="91425" tIns="91425" rIns="91425" bIns="91425" anchor="b" anchorCtr="0"/>
          <a:lstStyle>
            <a:lvl1pPr marL="0" marR="0" lvl="0" indent="0" algn="l" rtl="0">
              <a:lnSpc>
                <a:spcPct val="85000"/>
              </a:lnSpc>
              <a:spcBef>
                <a:spcPts val="0"/>
              </a:spcBef>
              <a:spcAft>
                <a:spcPts val="0"/>
              </a:spcAft>
              <a:buClr>
                <a:srgbClr val="3F3F3F"/>
              </a:buClr>
              <a:buFont typeface="Calibri"/>
              <a:buNone/>
              <a:defRPr sz="3600" b="0" i="0" u="none" strike="noStrike" cap="none">
                <a:solidFill>
                  <a:srgbClr val="3F3F3F"/>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102" name="Shape 102"/>
          <p:cNvSpPr txBox="1">
            <a:spLocks noGrp="1"/>
          </p:cNvSpPr>
          <p:nvPr>
            <p:ph type="body" idx="1"/>
          </p:nvPr>
        </p:nvSpPr>
        <p:spPr>
          <a:xfrm>
            <a:off x="822958" y="1384300"/>
            <a:ext cx="3703200" cy="3017400"/>
          </a:xfrm>
          <a:prstGeom prst="rect">
            <a:avLst/>
          </a:prstGeom>
          <a:noFill/>
          <a:ln>
            <a:noFill/>
          </a:ln>
        </p:spPr>
        <p:txBody>
          <a:bodyPr lIns="91425" tIns="91425" rIns="91425" bIns="91425" anchor="t" anchorCtr="0"/>
          <a:lstStyle>
            <a:lvl1pPr marL="63500" marR="0" lvl="0" indent="133350" algn="l" rtl="0">
              <a:lnSpc>
                <a:spcPct val="90000"/>
              </a:lnSpc>
              <a:spcBef>
                <a:spcPts val="900"/>
              </a:spcBef>
              <a:spcAft>
                <a:spcPts val="200"/>
              </a:spcAft>
              <a:buClr>
                <a:schemeClr val="accent1"/>
              </a:buClr>
              <a:buSzPct val="100000"/>
              <a:buFont typeface="Calibri"/>
              <a:buChar char=" "/>
              <a:defRPr sz="1500" b="0" i="0" u="none" strike="noStrike" cap="none">
                <a:solidFill>
                  <a:srgbClr val="3F3F3F"/>
                </a:solidFill>
                <a:latin typeface="Calibri"/>
                <a:ea typeface="Calibri"/>
                <a:cs typeface="Calibri"/>
                <a:sym typeface="Calibri"/>
              </a:defRPr>
            </a:lvl1pPr>
            <a:lvl2pPr marL="292100" marR="0" lvl="1" indent="25400" algn="l" rtl="0">
              <a:lnSpc>
                <a:spcPct val="90000"/>
              </a:lnSpc>
              <a:spcBef>
                <a:spcPts val="200"/>
              </a:spcBef>
              <a:spcAft>
                <a:spcPts val="3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2pPr>
            <a:lvl3pPr marL="419100" marR="0" lvl="2"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3pPr>
            <a:lvl4pPr marL="558800" marR="0" lvl="3"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4pPr>
            <a:lvl5pPr marL="698500" marR="0" lvl="4"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5pPr>
            <a:lvl6pPr marL="825500" marR="0" lvl="5"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6pPr>
            <a:lvl7pPr marL="977900" marR="0" lvl="6"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7pPr>
            <a:lvl8pPr marL="1130300" marR="0" lvl="7"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8pPr>
            <a:lvl9pPr marL="1270000" marR="0" lvl="8" indent="-317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9pPr>
          </a:lstStyle>
          <a:p>
            <a:endParaRPr/>
          </a:p>
        </p:txBody>
      </p:sp>
      <p:sp>
        <p:nvSpPr>
          <p:cNvPr id="103" name="Shape 103"/>
          <p:cNvSpPr txBox="1">
            <a:spLocks noGrp="1"/>
          </p:cNvSpPr>
          <p:nvPr>
            <p:ph type="body" idx="2"/>
          </p:nvPr>
        </p:nvSpPr>
        <p:spPr>
          <a:xfrm>
            <a:off x="4663439" y="1384300"/>
            <a:ext cx="3703200" cy="3017400"/>
          </a:xfrm>
          <a:prstGeom prst="rect">
            <a:avLst/>
          </a:prstGeom>
          <a:noFill/>
          <a:ln>
            <a:noFill/>
          </a:ln>
        </p:spPr>
        <p:txBody>
          <a:bodyPr lIns="91425" tIns="91425" rIns="91425" bIns="91425" anchor="t" anchorCtr="0"/>
          <a:lstStyle>
            <a:lvl1pPr marL="63500" marR="0" lvl="0" indent="133350" algn="l" rtl="0">
              <a:lnSpc>
                <a:spcPct val="90000"/>
              </a:lnSpc>
              <a:spcBef>
                <a:spcPts val="900"/>
              </a:spcBef>
              <a:spcAft>
                <a:spcPts val="200"/>
              </a:spcAft>
              <a:buClr>
                <a:schemeClr val="accent1"/>
              </a:buClr>
              <a:buSzPct val="100000"/>
              <a:buFont typeface="Calibri"/>
              <a:buChar char=" "/>
              <a:defRPr sz="1500" b="0" i="0" u="none" strike="noStrike" cap="none">
                <a:solidFill>
                  <a:srgbClr val="3F3F3F"/>
                </a:solidFill>
                <a:latin typeface="Calibri"/>
                <a:ea typeface="Calibri"/>
                <a:cs typeface="Calibri"/>
                <a:sym typeface="Calibri"/>
              </a:defRPr>
            </a:lvl1pPr>
            <a:lvl2pPr marL="292100" marR="0" lvl="1" indent="25400" algn="l" rtl="0">
              <a:lnSpc>
                <a:spcPct val="90000"/>
              </a:lnSpc>
              <a:spcBef>
                <a:spcPts val="200"/>
              </a:spcBef>
              <a:spcAft>
                <a:spcPts val="3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2pPr>
            <a:lvl3pPr marL="419100" marR="0" lvl="2"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3pPr>
            <a:lvl4pPr marL="558800" marR="0" lvl="3"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4pPr>
            <a:lvl5pPr marL="698500" marR="0" lvl="4"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5pPr>
            <a:lvl6pPr marL="825500" marR="0" lvl="5"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6pPr>
            <a:lvl7pPr marL="977900" marR="0" lvl="6"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7pPr>
            <a:lvl8pPr marL="1130300" marR="0" lvl="7"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8pPr>
            <a:lvl9pPr marL="1270000" marR="0" lvl="8" indent="-317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9pPr>
          </a:lstStyle>
          <a:p>
            <a:endParaRPr/>
          </a:p>
        </p:txBody>
      </p:sp>
      <p:sp>
        <p:nvSpPr>
          <p:cNvPr id="104" name="Shape 104"/>
          <p:cNvSpPr txBox="1">
            <a:spLocks noGrp="1"/>
          </p:cNvSpPr>
          <p:nvPr>
            <p:ph type="dt" idx="10"/>
          </p:nvPr>
        </p:nvSpPr>
        <p:spPr>
          <a:xfrm>
            <a:off x="822958" y="4844839"/>
            <a:ext cx="1854299"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FFFFFF"/>
              </a:buClr>
              <a:buFont typeface="Calibri"/>
              <a:buNone/>
              <a:defRPr sz="700" b="0" i="0" u="none" strike="noStrike" cap="none">
                <a:solidFill>
                  <a:srgbClr val="FFFFFF"/>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105" name="Shape 105"/>
          <p:cNvSpPr txBox="1">
            <a:spLocks noGrp="1"/>
          </p:cNvSpPr>
          <p:nvPr>
            <p:ph type="ftr" idx="11"/>
          </p:nvPr>
        </p:nvSpPr>
        <p:spPr>
          <a:xfrm>
            <a:off x="2764638" y="4844839"/>
            <a:ext cx="3617100"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FFFFFF"/>
              </a:buClr>
              <a:buFont typeface="Calibri"/>
              <a:buNone/>
              <a:defRPr sz="700" b="0" i="0" u="none" strike="noStrike" cap="none">
                <a:solidFill>
                  <a:srgbClr val="FFFFFF"/>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106" name="Shape 106"/>
          <p:cNvSpPr txBox="1">
            <a:spLocks noGrp="1"/>
          </p:cNvSpPr>
          <p:nvPr>
            <p:ph type="sldNum" idx="12"/>
          </p:nvPr>
        </p:nvSpPr>
        <p:spPr>
          <a:xfrm>
            <a:off x="7425342" y="4844839"/>
            <a:ext cx="9840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FFFFFF"/>
              </a:buClr>
              <a:buSzPct val="25000"/>
              <a:buFont typeface="Calibri"/>
              <a:buNone/>
            </a:pPr>
            <a:fld id="{00000000-1234-1234-1234-123412341234}" type="slidenum">
              <a:rPr lang="en" sz="800" b="0" i="0" u="none" strike="noStrike" cap="none">
                <a:solidFill>
                  <a:srgbClr val="FFFFFF"/>
                </a:solidFill>
                <a:latin typeface="Calibri"/>
                <a:ea typeface="Calibri"/>
                <a:cs typeface="Calibri"/>
                <a:sym typeface="Calibri"/>
              </a:rPr>
              <a:t>‹#›</a:t>
            </a:fld>
            <a:endParaRPr lang="en" sz="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107"/>
        <p:cNvGrpSpPr/>
        <p:nvPr/>
      </p:nvGrpSpPr>
      <p:grpSpPr>
        <a:xfrm>
          <a:off x="0" y="0"/>
          <a:ext cx="0" cy="0"/>
          <a:chOff x="0" y="0"/>
          <a:chExt cx="0" cy="0"/>
        </a:xfrm>
      </p:grpSpPr>
      <p:sp>
        <p:nvSpPr>
          <p:cNvPr id="108" name="Shape 108"/>
          <p:cNvSpPr txBox="1">
            <a:spLocks noGrp="1"/>
          </p:cNvSpPr>
          <p:nvPr>
            <p:ph type="title"/>
          </p:nvPr>
        </p:nvSpPr>
        <p:spPr>
          <a:xfrm>
            <a:off x="822958" y="214952"/>
            <a:ext cx="7543800" cy="1088098"/>
          </a:xfrm>
          <a:prstGeom prst="rect">
            <a:avLst/>
          </a:prstGeom>
          <a:noFill/>
          <a:ln>
            <a:noFill/>
          </a:ln>
        </p:spPr>
        <p:txBody>
          <a:bodyPr lIns="91425" tIns="91425" rIns="91425" bIns="91425" anchor="b" anchorCtr="0"/>
          <a:lstStyle>
            <a:lvl1pPr marL="0" marR="0" lvl="0" indent="0" algn="l" rtl="0">
              <a:lnSpc>
                <a:spcPct val="85000"/>
              </a:lnSpc>
              <a:spcBef>
                <a:spcPts val="0"/>
              </a:spcBef>
              <a:spcAft>
                <a:spcPts val="0"/>
              </a:spcAft>
              <a:buClr>
                <a:srgbClr val="3F3F3F"/>
              </a:buClr>
              <a:buFont typeface="Calibri"/>
              <a:buNone/>
              <a:defRPr sz="3600" b="0" i="0" u="none" strike="noStrike" cap="none">
                <a:solidFill>
                  <a:srgbClr val="3F3F3F"/>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109" name="Shape 109"/>
          <p:cNvSpPr txBox="1">
            <a:spLocks noGrp="1"/>
          </p:cNvSpPr>
          <p:nvPr>
            <p:ph type="body" idx="1"/>
          </p:nvPr>
        </p:nvSpPr>
        <p:spPr>
          <a:xfrm>
            <a:off x="822958" y="1384537"/>
            <a:ext cx="3703200" cy="552000"/>
          </a:xfrm>
          <a:prstGeom prst="rect">
            <a:avLst/>
          </a:prstGeom>
          <a:noFill/>
          <a:ln>
            <a:noFill/>
          </a:ln>
        </p:spPr>
        <p:txBody>
          <a:bodyPr lIns="91425" tIns="91425" rIns="91425" bIns="91425" anchor="ctr" anchorCtr="0"/>
          <a:lstStyle>
            <a:lvl1pPr marL="0" marR="0" lvl="0" indent="0" algn="l" rtl="0">
              <a:lnSpc>
                <a:spcPct val="90000"/>
              </a:lnSpc>
              <a:spcBef>
                <a:spcPts val="900"/>
              </a:spcBef>
              <a:spcAft>
                <a:spcPts val="200"/>
              </a:spcAft>
              <a:buClr>
                <a:schemeClr val="accent1"/>
              </a:buClr>
              <a:buFont typeface="Calibri"/>
              <a:buNone/>
              <a:defRPr sz="1500" b="0" i="0" u="none" strike="noStrike" cap="none">
                <a:solidFill>
                  <a:schemeClr val="dk2"/>
                </a:solidFill>
                <a:latin typeface="Calibri"/>
                <a:ea typeface="Calibri"/>
                <a:cs typeface="Calibri"/>
                <a:sym typeface="Calibri"/>
              </a:defRPr>
            </a:lvl1pPr>
            <a:lvl2pPr marL="342900" marR="0" lvl="1" indent="0" algn="l" rtl="0">
              <a:lnSpc>
                <a:spcPct val="90000"/>
              </a:lnSpc>
              <a:spcBef>
                <a:spcPts val="200"/>
              </a:spcBef>
              <a:spcAft>
                <a:spcPts val="300"/>
              </a:spcAft>
              <a:buClr>
                <a:schemeClr val="accent1"/>
              </a:buClr>
              <a:buFont typeface="Calibri"/>
              <a:buNone/>
              <a:defRPr sz="1500" b="1" i="0" u="none" strike="noStrike" cap="none">
                <a:solidFill>
                  <a:srgbClr val="3F3F3F"/>
                </a:solidFill>
                <a:latin typeface="Calibri"/>
                <a:ea typeface="Calibri"/>
                <a:cs typeface="Calibri"/>
                <a:sym typeface="Calibri"/>
              </a:defRPr>
            </a:lvl2pPr>
            <a:lvl3pPr marL="685800" marR="0" lvl="2" indent="0" algn="l" rtl="0">
              <a:lnSpc>
                <a:spcPct val="90000"/>
              </a:lnSpc>
              <a:spcBef>
                <a:spcPts val="200"/>
              </a:spcBef>
              <a:spcAft>
                <a:spcPts val="300"/>
              </a:spcAft>
              <a:buClr>
                <a:schemeClr val="accent1"/>
              </a:buClr>
              <a:buFont typeface="Calibri"/>
              <a:buNone/>
              <a:defRPr sz="1400" b="1" i="0" u="none" strike="noStrike" cap="none">
                <a:solidFill>
                  <a:srgbClr val="3F3F3F"/>
                </a:solidFill>
                <a:latin typeface="Calibri"/>
                <a:ea typeface="Calibri"/>
                <a:cs typeface="Calibri"/>
                <a:sym typeface="Calibri"/>
              </a:defRPr>
            </a:lvl3pPr>
            <a:lvl4pPr marL="1028700" marR="0" lvl="3" indent="0" algn="l" rtl="0">
              <a:lnSpc>
                <a:spcPct val="90000"/>
              </a:lnSpc>
              <a:spcBef>
                <a:spcPts val="200"/>
              </a:spcBef>
              <a:spcAft>
                <a:spcPts val="300"/>
              </a:spcAft>
              <a:buClr>
                <a:schemeClr val="accent1"/>
              </a:buClr>
              <a:buFont typeface="Calibri"/>
              <a:buNone/>
              <a:defRPr sz="1200" b="1" i="0" u="none" strike="noStrike" cap="none">
                <a:solidFill>
                  <a:srgbClr val="3F3F3F"/>
                </a:solidFill>
                <a:latin typeface="Calibri"/>
                <a:ea typeface="Calibri"/>
                <a:cs typeface="Calibri"/>
                <a:sym typeface="Calibri"/>
              </a:defRPr>
            </a:lvl4pPr>
            <a:lvl5pPr marL="1371600" marR="0" lvl="4" indent="0" algn="l" rtl="0">
              <a:lnSpc>
                <a:spcPct val="90000"/>
              </a:lnSpc>
              <a:spcBef>
                <a:spcPts val="200"/>
              </a:spcBef>
              <a:spcAft>
                <a:spcPts val="300"/>
              </a:spcAft>
              <a:buClr>
                <a:schemeClr val="accent1"/>
              </a:buClr>
              <a:buFont typeface="Calibri"/>
              <a:buNone/>
              <a:defRPr sz="1200" b="1" i="0" u="none" strike="noStrike" cap="none">
                <a:solidFill>
                  <a:srgbClr val="3F3F3F"/>
                </a:solidFill>
                <a:latin typeface="Calibri"/>
                <a:ea typeface="Calibri"/>
                <a:cs typeface="Calibri"/>
                <a:sym typeface="Calibri"/>
              </a:defRPr>
            </a:lvl5pPr>
            <a:lvl6pPr marL="1714500" marR="0" lvl="5" indent="0" algn="l" rtl="0">
              <a:lnSpc>
                <a:spcPct val="90000"/>
              </a:lnSpc>
              <a:spcBef>
                <a:spcPts val="200"/>
              </a:spcBef>
              <a:spcAft>
                <a:spcPts val="300"/>
              </a:spcAft>
              <a:buClr>
                <a:schemeClr val="accent1"/>
              </a:buClr>
              <a:buFont typeface="Calibri"/>
              <a:buNone/>
              <a:defRPr sz="1200" b="1" i="0" u="none" strike="noStrike" cap="none">
                <a:solidFill>
                  <a:srgbClr val="3F3F3F"/>
                </a:solidFill>
                <a:latin typeface="Calibri"/>
                <a:ea typeface="Calibri"/>
                <a:cs typeface="Calibri"/>
                <a:sym typeface="Calibri"/>
              </a:defRPr>
            </a:lvl6pPr>
            <a:lvl7pPr marL="2057400" marR="0" lvl="6" indent="0" algn="l" rtl="0">
              <a:lnSpc>
                <a:spcPct val="90000"/>
              </a:lnSpc>
              <a:spcBef>
                <a:spcPts val="200"/>
              </a:spcBef>
              <a:spcAft>
                <a:spcPts val="300"/>
              </a:spcAft>
              <a:buClr>
                <a:schemeClr val="accent1"/>
              </a:buClr>
              <a:buFont typeface="Calibri"/>
              <a:buNone/>
              <a:defRPr sz="1200" b="1" i="0" u="none" strike="noStrike" cap="none">
                <a:solidFill>
                  <a:srgbClr val="3F3F3F"/>
                </a:solidFill>
                <a:latin typeface="Calibri"/>
                <a:ea typeface="Calibri"/>
                <a:cs typeface="Calibri"/>
                <a:sym typeface="Calibri"/>
              </a:defRPr>
            </a:lvl7pPr>
            <a:lvl8pPr marL="2400300" marR="0" lvl="7" indent="0" algn="l" rtl="0">
              <a:lnSpc>
                <a:spcPct val="90000"/>
              </a:lnSpc>
              <a:spcBef>
                <a:spcPts val="200"/>
              </a:spcBef>
              <a:spcAft>
                <a:spcPts val="300"/>
              </a:spcAft>
              <a:buClr>
                <a:schemeClr val="accent1"/>
              </a:buClr>
              <a:buFont typeface="Calibri"/>
              <a:buNone/>
              <a:defRPr sz="1200" b="1" i="0" u="none" strike="noStrike" cap="none">
                <a:solidFill>
                  <a:srgbClr val="3F3F3F"/>
                </a:solidFill>
                <a:latin typeface="Calibri"/>
                <a:ea typeface="Calibri"/>
                <a:cs typeface="Calibri"/>
                <a:sym typeface="Calibri"/>
              </a:defRPr>
            </a:lvl8pPr>
            <a:lvl9pPr marL="2743200" marR="0" lvl="8" indent="0" algn="l" rtl="0">
              <a:lnSpc>
                <a:spcPct val="90000"/>
              </a:lnSpc>
              <a:spcBef>
                <a:spcPts val="200"/>
              </a:spcBef>
              <a:spcAft>
                <a:spcPts val="300"/>
              </a:spcAft>
              <a:buClr>
                <a:schemeClr val="accent1"/>
              </a:buClr>
              <a:buFont typeface="Calibri"/>
              <a:buNone/>
              <a:defRPr sz="1200" b="1" i="0" u="none" strike="noStrike" cap="none">
                <a:solidFill>
                  <a:srgbClr val="3F3F3F"/>
                </a:solidFill>
                <a:latin typeface="Calibri"/>
                <a:ea typeface="Calibri"/>
                <a:cs typeface="Calibri"/>
                <a:sym typeface="Calibri"/>
              </a:defRPr>
            </a:lvl9pPr>
          </a:lstStyle>
          <a:p>
            <a:endParaRPr/>
          </a:p>
        </p:txBody>
      </p:sp>
      <p:sp>
        <p:nvSpPr>
          <p:cNvPr id="110" name="Shape 110"/>
          <p:cNvSpPr txBox="1">
            <a:spLocks noGrp="1"/>
          </p:cNvSpPr>
          <p:nvPr>
            <p:ph type="body" idx="2"/>
          </p:nvPr>
        </p:nvSpPr>
        <p:spPr>
          <a:xfrm>
            <a:off x="822958" y="1936750"/>
            <a:ext cx="3703200" cy="2533800"/>
          </a:xfrm>
          <a:prstGeom prst="rect">
            <a:avLst/>
          </a:prstGeom>
          <a:noFill/>
          <a:ln>
            <a:noFill/>
          </a:ln>
        </p:spPr>
        <p:txBody>
          <a:bodyPr lIns="91425" tIns="91425" rIns="91425" bIns="91425" anchor="t" anchorCtr="0"/>
          <a:lstStyle>
            <a:lvl1pPr marL="63500" marR="0" lvl="0" indent="133350" algn="l" rtl="0">
              <a:lnSpc>
                <a:spcPct val="90000"/>
              </a:lnSpc>
              <a:spcBef>
                <a:spcPts val="900"/>
              </a:spcBef>
              <a:spcAft>
                <a:spcPts val="200"/>
              </a:spcAft>
              <a:buClr>
                <a:schemeClr val="accent1"/>
              </a:buClr>
              <a:buSzPct val="100000"/>
              <a:buFont typeface="Calibri"/>
              <a:buChar char=" "/>
              <a:defRPr sz="1500" b="0" i="0" u="none" strike="noStrike" cap="none">
                <a:solidFill>
                  <a:srgbClr val="3F3F3F"/>
                </a:solidFill>
                <a:latin typeface="Calibri"/>
                <a:ea typeface="Calibri"/>
                <a:cs typeface="Calibri"/>
                <a:sym typeface="Calibri"/>
              </a:defRPr>
            </a:lvl1pPr>
            <a:lvl2pPr marL="292100" marR="0" lvl="1" indent="25400" algn="l" rtl="0">
              <a:lnSpc>
                <a:spcPct val="90000"/>
              </a:lnSpc>
              <a:spcBef>
                <a:spcPts val="200"/>
              </a:spcBef>
              <a:spcAft>
                <a:spcPts val="3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2pPr>
            <a:lvl3pPr marL="419100" marR="0" lvl="2"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3pPr>
            <a:lvl4pPr marL="558800" marR="0" lvl="3"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4pPr>
            <a:lvl5pPr marL="698500" marR="0" lvl="4"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5pPr>
            <a:lvl6pPr marL="825500" marR="0" lvl="5"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6pPr>
            <a:lvl7pPr marL="977900" marR="0" lvl="6"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7pPr>
            <a:lvl8pPr marL="1130300" marR="0" lvl="7"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8pPr>
            <a:lvl9pPr marL="1270000" marR="0" lvl="8" indent="-317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9pPr>
          </a:lstStyle>
          <a:p>
            <a:endParaRPr/>
          </a:p>
        </p:txBody>
      </p:sp>
      <p:sp>
        <p:nvSpPr>
          <p:cNvPr id="111" name="Shape 111"/>
          <p:cNvSpPr txBox="1">
            <a:spLocks noGrp="1"/>
          </p:cNvSpPr>
          <p:nvPr>
            <p:ph type="body" idx="3"/>
          </p:nvPr>
        </p:nvSpPr>
        <p:spPr>
          <a:xfrm>
            <a:off x="4663439" y="1384537"/>
            <a:ext cx="3703200" cy="552000"/>
          </a:xfrm>
          <a:prstGeom prst="rect">
            <a:avLst/>
          </a:prstGeom>
          <a:noFill/>
          <a:ln>
            <a:noFill/>
          </a:ln>
        </p:spPr>
        <p:txBody>
          <a:bodyPr lIns="91425" tIns="91425" rIns="91425" bIns="91425" anchor="ctr" anchorCtr="0"/>
          <a:lstStyle>
            <a:lvl1pPr marL="0" marR="0" lvl="0" indent="0" algn="l" rtl="0">
              <a:lnSpc>
                <a:spcPct val="90000"/>
              </a:lnSpc>
              <a:spcBef>
                <a:spcPts val="900"/>
              </a:spcBef>
              <a:spcAft>
                <a:spcPts val="200"/>
              </a:spcAft>
              <a:buClr>
                <a:schemeClr val="accent1"/>
              </a:buClr>
              <a:buFont typeface="Calibri"/>
              <a:buNone/>
              <a:defRPr sz="1500" b="0" i="0" u="none" strike="noStrike" cap="none">
                <a:solidFill>
                  <a:schemeClr val="dk2"/>
                </a:solidFill>
                <a:latin typeface="Calibri"/>
                <a:ea typeface="Calibri"/>
                <a:cs typeface="Calibri"/>
                <a:sym typeface="Calibri"/>
              </a:defRPr>
            </a:lvl1pPr>
            <a:lvl2pPr marL="342900" marR="0" lvl="1" indent="0" algn="l" rtl="0">
              <a:lnSpc>
                <a:spcPct val="90000"/>
              </a:lnSpc>
              <a:spcBef>
                <a:spcPts val="200"/>
              </a:spcBef>
              <a:spcAft>
                <a:spcPts val="300"/>
              </a:spcAft>
              <a:buClr>
                <a:schemeClr val="accent1"/>
              </a:buClr>
              <a:buFont typeface="Calibri"/>
              <a:buNone/>
              <a:defRPr sz="1500" b="1" i="0" u="none" strike="noStrike" cap="none">
                <a:solidFill>
                  <a:srgbClr val="3F3F3F"/>
                </a:solidFill>
                <a:latin typeface="Calibri"/>
                <a:ea typeface="Calibri"/>
                <a:cs typeface="Calibri"/>
                <a:sym typeface="Calibri"/>
              </a:defRPr>
            </a:lvl2pPr>
            <a:lvl3pPr marL="685800" marR="0" lvl="2" indent="0" algn="l" rtl="0">
              <a:lnSpc>
                <a:spcPct val="90000"/>
              </a:lnSpc>
              <a:spcBef>
                <a:spcPts val="200"/>
              </a:spcBef>
              <a:spcAft>
                <a:spcPts val="300"/>
              </a:spcAft>
              <a:buClr>
                <a:schemeClr val="accent1"/>
              </a:buClr>
              <a:buFont typeface="Calibri"/>
              <a:buNone/>
              <a:defRPr sz="1400" b="1" i="0" u="none" strike="noStrike" cap="none">
                <a:solidFill>
                  <a:srgbClr val="3F3F3F"/>
                </a:solidFill>
                <a:latin typeface="Calibri"/>
                <a:ea typeface="Calibri"/>
                <a:cs typeface="Calibri"/>
                <a:sym typeface="Calibri"/>
              </a:defRPr>
            </a:lvl3pPr>
            <a:lvl4pPr marL="1028700" marR="0" lvl="3" indent="0" algn="l" rtl="0">
              <a:lnSpc>
                <a:spcPct val="90000"/>
              </a:lnSpc>
              <a:spcBef>
                <a:spcPts val="200"/>
              </a:spcBef>
              <a:spcAft>
                <a:spcPts val="300"/>
              </a:spcAft>
              <a:buClr>
                <a:schemeClr val="accent1"/>
              </a:buClr>
              <a:buFont typeface="Calibri"/>
              <a:buNone/>
              <a:defRPr sz="1200" b="1" i="0" u="none" strike="noStrike" cap="none">
                <a:solidFill>
                  <a:srgbClr val="3F3F3F"/>
                </a:solidFill>
                <a:latin typeface="Calibri"/>
                <a:ea typeface="Calibri"/>
                <a:cs typeface="Calibri"/>
                <a:sym typeface="Calibri"/>
              </a:defRPr>
            </a:lvl4pPr>
            <a:lvl5pPr marL="1371600" marR="0" lvl="4" indent="0" algn="l" rtl="0">
              <a:lnSpc>
                <a:spcPct val="90000"/>
              </a:lnSpc>
              <a:spcBef>
                <a:spcPts val="200"/>
              </a:spcBef>
              <a:spcAft>
                <a:spcPts val="300"/>
              </a:spcAft>
              <a:buClr>
                <a:schemeClr val="accent1"/>
              </a:buClr>
              <a:buFont typeface="Calibri"/>
              <a:buNone/>
              <a:defRPr sz="1200" b="1" i="0" u="none" strike="noStrike" cap="none">
                <a:solidFill>
                  <a:srgbClr val="3F3F3F"/>
                </a:solidFill>
                <a:latin typeface="Calibri"/>
                <a:ea typeface="Calibri"/>
                <a:cs typeface="Calibri"/>
                <a:sym typeface="Calibri"/>
              </a:defRPr>
            </a:lvl5pPr>
            <a:lvl6pPr marL="1714500" marR="0" lvl="5" indent="0" algn="l" rtl="0">
              <a:lnSpc>
                <a:spcPct val="90000"/>
              </a:lnSpc>
              <a:spcBef>
                <a:spcPts val="200"/>
              </a:spcBef>
              <a:spcAft>
                <a:spcPts val="300"/>
              </a:spcAft>
              <a:buClr>
                <a:schemeClr val="accent1"/>
              </a:buClr>
              <a:buFont typeface="Calibri"/>
              <a:buNone/>
              <a:defRPr sz="1200" b="1" i="0" u="none" strike="noStrike" cap="none">
                <a:solidFill>
                  <a:srgbClr val="3F3F3F"/>
                </a:solidFill>
                <a:latin typeface="Calibri"/>
                <a:ea typeface="Calibri"/>
                <a:cs typeface="Calibri"/>
                <a:sym typeface="Calibri"/>
              </a:defRPr>
            </a:lvl6pPr>
            <a:lvl7pPr marL="2057400" marR="0" lvl="6" indent="0" algn="l" rtl="0">
              <a:lnSpc>
                <a:spcPct val="90000"/>
              </a:lnSpc>
              <a:spcBef>
                <a:spcPts val="200"/>
              </a:spcBef>
              <a:spcAft>
                <a:spcPts val="300"/>
              </a:spcAft>
              <a:buClr>
                <a:schemeClr val="accent1"/>
              </a:buClr>
              <a:buFont typeface="Calibri"/>
              <a:buNone/>
              <a:defRPr sz="1200" b="1" i="0" u="none" strike="noStrike" cap="none">
                <a:solidFill>
                  <a:srgbClr val="3F3F3F"/>
                </a:solidFill>
                <a:latin typeface="Calibri"/>
                <a:ea typeface="Calibri"/>
                <a:cs typeface="Calibri"/>
                <a:sym typeface="Calibri"/>
              </a:defRPr>
            </a:lvl7pPr>
            <a:lvl8pPr marL="2400300" marR="0" lvl="7" indent="0" algn="l" rtl="0">
              <a:lnSpc>
                <a:spcPct val="90000"/>
              </a:lnSpc>
              <a:spcBef>
                <a:spcPts val="200"/>
              </a:spcBef>
              <a:spcAft>
                <a:spcPts val="300"/>
              </a:spcAft>
              <a:buClr>
                <a:schemeClr val="accent1"/>
              </a:buClr>
              <a:buFont typeface="Calibri"/>
              <a:buNone/>
              <a:defRPr sz="1200" b="1" i="0" u="none" strike="noStrike" cap="none">
                <a:solidFill>
                  <a:srgbClr val="3F3F3F"/>
                </a:solidFill>
                <a:latin typeface="Calibri"/>
                <a:ea typeface="Calibri"/>
                <a:cs typeface="Calibri"/>
                <a:sym typeface="Calibri"/>
              </a:defRPr>
            </a:lvl8pPr>
            <a:lvl9pPr marL="2743200" marR="0" lvl="8" indent="0" algn="l" rtl="0">
              <a:lnSpc>
                <a:spcPct val="90000"/>
              </a:lnSpc>
              <a:spcBef>
                <a:spcPts val="200"/>
              </a:spcBef>
              <a:spcAft>
                <a:spcPts val="300"/>
              </a:spcAft>
              <a:buClr>
                <a:schemeClr val="accent1"/>
              </a:buClr>
              <a:buFont typeface="Calibri"/>
              <a:buNone/>
              <a:defRPr sz="1200" b="1" i="0" u="none" strike="noStrike" cap="none">
                <a:solidFill>
                  <a:srgbClr val="3F3F3F"/>
                </a:solidFill>
                <a:latin typeface="Calibri"/>
                <a:ea typeface="Calibri"/>
                <a:cs typeface="Calibri"/>
                <a:sym typeface="Calibri"/>
              </a:defRPr>
            </a:lvl9pPr>
          </a:lstStyle>
          <a:p>
            <a:endParaRPr/>
          </a:p>
        </p:txBody>
      </p:sp>
      <p:sp>
        <p:nvSpPr>
          <p:cNvPr id="112" name="Shape 112"/>
          <p:cNvSpPr txBox="1">
            <a:spLocks noGrp="1"/>
          </p:cNvSpPr>
          <p:nvPr>
            <p:ph type="body" idx="4"/>
          </p:nvPr>
        </p:nvSpPr>
        <p:spPr>
          <a:xfrm>
            <a:off x="4663439" y="1936750"/>
            <a:ext cx="3703200" cy="2533800"/>
          </a:xfrm>
          <a:prstGeom prst="rect">
            <a:avLst/>
          </a:prstGeom>
          <a:noFill/>
          <a:ln>
            <a:noFill/>
          </a:ln>
        </p:spPr>
        <p:txBody>
          <a:bodyPr lIns="91425" tIns="91425" rIns="91425" bIns="91425" anchor="t" anchorCtr="0"/>
          <a:lstStyle>
            <a:lvl1pPr marL="63500" marR="0" lvl="0" indent="133350" algn="l" rtl="0">
              <a:lnSpc>
                <a:spcPct val="90000"/>
              </a:lnSpc>
              <a:spcBef>
                <a:spcPts val="900"/>
              </a:spcBef>
              <a:spcAft>
                <a:spcPts val="200"/>
              </a:spcAft>
              <a:buClr>
                <a:schemeClr val="accent1"/>
              </a:buClr>
              <a:buSzPct val="100000"/>
              <a:buFont typeface="Calibri"/>
              <a:buChar char=" "/>
              <a:defRPr sz="1500" b="0" i="0" u="none" strike="noStrike" cap="none">
                <a:solidFill>
                  <a:srgbClr val="3F3F3F"/>
                </a:solidFill>
                <a:latin typeface="Calibri"/>
                <a:ea typeface="Calibri"/>
                <a:cs typeface="Calibri"/>
                <a:sym typeface="Calibri"/>
              </a:defRPr>
            </a:lvl1pPr>
            <a:lvl2pPr marL="292100" marR="0" lvl="1" indent="25400" algn="l" rtl="0">
              <a:lnSpc>
                <a:spcPct val="90000"/>
              </a:lnSpc>
              <a:spcBef>
                <a:spcPts val="200"/>
              </a:spcBef>
              <a:spcAft>
                <a:spcPts val="3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2pPr>
            <a:lvl3pPr marL="419100" marR="0" lvl="2"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3pPr>
            <a:lvl4pPr marL="558800" marR="0" lvl="3"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4pPr>
            <a:lvl5pPr marL="698500" marR="0" lvl="4"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5pPr>
            <a:lvl6pPr marL="825500" marR="0" lvl="5"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6pPr>
            <a:lvl7pPr marL="977900" marR="0" lvl="6"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7pPr>
            <a:lvl8pPr marL="1130300" marR="0" lvl="7"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8pPr>
            <a:lvl9pPr marL="1270000" marR="0" lvl="8" indent="-317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9pPr>
          </a:lstStyle>
          <a:p>
            <a:endParaRPr/>
          </a:p>
        </p:txBody>
      </p:sp>
      <p:sp>
        <p:nvSpPr>
          <p:cNvPr id="113" name="Shape 113"/>
          <p:cNvSpPr txBox="1">
            <a:spLocks noGrp="1"/>
          </p:cNvSpPr>
          <p:nvPr>
            <p:ph type="dt" idx="10"/>
          </p:nvPr>
        </p:nvSpPr>
        <p:spPr>
          <a:xfrm>
            <a:off x="822958" y="4844839"/>
            <a:ext cx="1854299"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FFFFFF"/>
              </a:buClr>
              <a:buFont typeface="Calibri"/>
              <a:buNone/>
              <a:defRPr sz="700" b="0" i="0" u="none" strike="noStrike" cap="none">
                <a:solidFill>
                  <a:srgbClr val="FFFFFF"/>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114" name="Shape 114"/>
          <p:cNvSpPr txBox="1">
            <a:spLocks noGrp="1"/>
          </p:cNvSpPr>
          <p:nvPr>
            <p:ph type="ftr" idx="11"/>
          </p:nvPr>
        </p:nvSpPr>
        <p:spPr>
          <a:xfrm>
            <a:off x="2764638" y="4844839"/>
            <a:ext cx="3617100"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FFFFFF"/>
              </a:buClr>
              <a:buFont typeface="Calibri"/>
              <a:buNone/>
              <a:defRPr sz="700" b="0" i="0" u="none" strike="noStrike" cap="none">
                <a:solidFill>
                  <a:srgbClr val="FFFFFF"/>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115" name="Shape 115"/>
          <p:cNvSpPr txBox="1">
            <a:spLocks noGrp="1"/>
          </p:cNvSpPr>
          <p:nvPr>
            <p:ph type="sldNum" idx="12"/>
          </p:nvPr>
        </p:nvSpPr>
        <p:spPr>
          <a:xfrm>
            <a:off x="7425342" y="4844839"/>
            <a:ext cx="9840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FFFFFF"/>
              </a:buClr>
              <a:buSzPct val="25000"/>
              <a:buFont typeface="Calibri"/>
              <a:buNone/>
            </a:pPr>
            <a:fld id="{00000000-1234-1234-1234-123412341234}" type="slidenum">
              <a:rPr lang="en" sz="800" b="0" i="0" u="none" strike="noStrike" cap="none">
                <a:solidFill>
                  <a:srgbClr val="FFFFFF"/>
                </a:solidFill>
                <a:latin typeface="Calibri"/>
                <a:ea typeface="Calibri"/>
                <a:cs typeface="Calibri"/>
                <a:sym typeface="Calibri"/>
              </a:rPr>
              <a:t>‹#›</a:t>
            </a:fld>
            <a:endParaRPr lang="en" sz="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16"/>
        <p:cNvGrpSpPr/>
        <p:nvPr/>
      </p:nvGrpSpPr>
      <p:grpSpPr>
        <a:xfrm>
          <a:off x="0" y="0"/>
          <a:ext cx="0" cy="0"/>
          <a:chOff x="0" y="0"/>
          <a:chExt cx="0" cy="0"/>
        </a:xfrm>
      </p:grpSpPr>
      <p:sp>
        <p:nvSpPr>
          <p:cNvPr id="117" name="Shape 117"/>
          <p:cNvSpPr txBox="1">
            <a:spLocks noGrp="1"/>
          </p:cNvSpPr>
          <p:nvPr>
            <p:ph type="title"/>
          </p:nvPr>
        </p:nvSpPr>
        <p:spPr>
          <a:xfrm>
            <a:off x="822958" y="214952"/>
            <a:ext cx="7543800" cy="1088098"/>
          </a:xfrm>
          <a:prstGeom prst="rect">
            <a:avLst/>
          </a:prstGeom>
          <a:noFill/>
          <a:ln>
            <a:noFill/>
          </a:ln>
        </p:spPr>
        <p:txBody>
          <a:bodyPr lIns="91425" tIns="91425" rIns="91425" bIns="91425" anchor="b" anchorCtr="0"/>
          <a:lstStyle>
            <a:lvl1pPr marL="0" marR="0" lvl="0" indent="0" algn="l" rtl="0">
              <a:lnSpc>
                <a:spcPct val="85000"/>
              </a:lnSpc>
              <a:spcBef>
                <a:spcPts val="0"/>
              </a:spcBef>
              <a:spcAft>
                <a:spcPts val="0"/>
              </a:spcAft>
              <a:buClr>
                <a:srgbClr val="3F3F3F"/>
              </a:buClr>
              <a:buFont typeface="Calibri"/>
              <a:buNone/>
              <a:defRPr sz="3600" b="0" i="0" u="none" strike="noStrike" cap="none">
                <a:solidFill>
                  <a:srgbClr val="3F3F3F"/>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118" name="Shape 118"/>
          <p:cNvSpPr txBox="1">
            <a:spLocks noGrp="1"/>
          </p:cNvSpPr>
          <p:nvPr>
            <p:ph type="dt" idx="10"/>
          </p:nvPr>
        </p:nvSpPr>
        <p:spPr>
          <a:xfrm>
            <a:off x="822958" y="4844839"/>
            <a:ext cx="1854299"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FFFFFF"/>
              </a:buClr>
              <a:buFont typeface="Calibri"/>
              <a:buNone/>
              <a:defRPr sz="700" b="0" i="0" u="none" strike="noStrike" cap="none">
                <a:solidFill>
                  <a:srgbClr val="FFFFFF"/>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119" name="Shape 119"/>
          <p:cNvSpPr txBox="1">
            <a:spLocks noGrp="1"/>
          </p:cNvSpPr>
          <p:nvPr>
            <p:ph type="ftr" idx="11"/>
          </p:nvPr>
        </p:nvSpPr>
        <p:spPr>
          <a:xfrm>
            <a:off x="2764638" y="4844839"/>
            <a:ext cx="3617100"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FFFFFF"/>
              </a:buClr>
              <a:buFont typeface="Calibri"/>
              <a:buNone/>
              <a:defRPr sz="700" b="0" i="0" u="none" strike="noStrike" cap="none">
                <a:solidFill>
                  <a:srgbClr val="FFFFFF"/>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120" name="Shape 120"/>
          <p:cNvSpPr txBox="1">
            <a:spLocks noGrp="1"/>
          </p:cNvSpPr>
          <p:nvPr>
            <p:ph type="sldNum" idx="12"/>
          </p:nvPr>
        </p:nvSpPr>
        <p:spPr>
          <a:xfrm>
            <a:off x="7425342" y="4844839"/>
            <a:ext cx="9840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FFFFFF"/>
              </a:buClr>
              <a:buSzPct val="25000"/>
              <a:buFont typeface="Calibri"/>
              <a:buNone/>
            </a:pPr>
            <a:fld id="{00000000-1234-1234-1234-123412341234}" type="slidenum">
              <a:rPr lang="en" sz="800" b="0" i="0" u="none" strike="noStrike" cap="none">
                <a:solidFill>
                  <a:srgbClr val="FFFFFF"/>
                </a:solidFill>
                <a:latin typeface="Calibri"/>
                <a:ea typeface="Calibri"/>
                <a:cs typeface="Calibri"/>
                <a:sym typeface="Calibri"/>
              </a:rPr>
              <a:t>‹#›</a:t>
            </a:fld>
            <a:endParaRPr lang="en" sz="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21"/>
        <p:cNvGrpSpPr/>
        <p:nvPr/>
      </p:nvGrpSpPr>
      <p:grpSpPr>
        <a:xfrm>
          <a:off x="0" y="0"/>
          <a:ext cx="0" cy="0"/>
          <a:chOff x="0" y="0"/>
          <a:chExt cx="0" cy="0"/>
        </a:xfrm>
      </p:grpSpPr>
      <p:sp>
        <p:nvSpPr>
          <p:cNvPr id="122" name="Shape 122"/>
          <p:cNvSpPr/>
          <p:nvPr/>
        </p:nvSpPr>
        <p:spPr>
          <a:xfrm>
            <a:off x="2380" y="4800600"/>
            <a:ext cx="9141599" cy="342899"/>
          </a:xfrm>
          <a:prstGeom prst="rect">
            <a:avLst/>
          </a:prstGeom>
          <a:solidFill>
            <a:schemeClr val="accent2"/>
          </a:solidFill>
          <a:ln>
            <a:noFill/>
          </a:ln>
        </p:spPr>
        <p:txBody>
          <a:bodyPr lIns="68575" tIns="68575" rIns="68575" bIns="6857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23" name="Shape 123"/>
          <p:cNvSpPr/>
          <p:nvPr/>
        </p:nvSpPr>
        <p:spPr>
          <a:xfrm>
            <a:off x="10" y="4750737"/>
            <a:ext cx="9141599" cy="48000"/>
          </a:xfrm>
          <a:prstGeom prst="rect">
            <a:avLst/>
          </a:prstGeom>
          <a:solidFill>
            <a:schemeClr val="accent1"/>
          </a:solidFill>
          <a:ln>
            <a:noFill/>
          </a:ln>
        </p:spPr>
        <p:txBody>
          <a:bodyPr lIns="68575" tIns="68575" rIns="68575" bIns="6857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24" name="Shape 124"/>
          <p:cNvSpPr txBox="1">
            <a:spLocks noGrp="1"/>
          </p:cNvSpPr>
          <p:nvPr>
            <p:ph type="dt" idx="10"/>
          </p:nvPr>
        </p:nvSpPr>
        <p:spPr>
          <a:xfrm>
            <a:off x="822958" y="4844839"/>
            <a:ext cx="1854299"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FFFFFF"/>
              </a:buClr>
              <a:buFont typeface="Calibri"/>
              <a:buNone/>
              <a:defRPr sz="700" b="0" i="0" u="none" strike="noStrike" cap="none">
                <a:solidFill>
                  <a:srgbClr val="FFFFFF"/>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125" name="Shape 125"/>
          <p:cNvSpPr txBox="1">
            <a:spLocks noGrp="1"/>
          </p:cNvSpPr>
          <p:nvPr>
            <p:ph type="ftr" idx="11"/>
          </p:nvPr>
        </p:nvSpPr>
        <p:spPr>
          <a:xfrm>
            <a:off x="2764638" y="4844839"/>
            <a:ext cx="3617100"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FFFFFF"/>
              </a:buClr>
              <a:buFont typeface="Calibri"/>
              <a:buNone/>
              <a:defRPr sz="700" b="0" i="0" u="none" strike="noStrike" cap="none">
                <a:solidFill>
                  <a:srgbClr val="FFFFFF"/>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126" name="Shape 126"/>
          <p:cNvSpPr txBox="1">
            <a:spLocks noGrp="1"/>
          </p:cNvSpPr>
          <p:nvPr>
            <p:ph type="sldNum" idx="12"/>
          </p:nvPr>
        </p:nvSpPr>
        <p:spPr>
          <a:xfrm>
            <a:off x="7425342" y="4844839"/>
            <a:ext cx="9840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FFFFFF"/>
              </a:buClr>
              <a:buSzPct val="25000"/>
              <a:buFont typeface="Calibri"/>
              <a:buNone/>
            </a:pPr>
            <a:fld id="{00000000-1234-1234-1234-123412341234}" type="slidenum">
              <a:rPr lang="en" sz="800" b="0" i="0" u="none" strike="noStrike" cap="none">
                <a:solidFill>
                  <a:srgbClr val="FFFFFF"/>
                </a:solidFill>
                <a:latin typeface="Calibri"/>
                <a:ea typeface="Calibri"/>
                <a:cs typeface="Calibri"/>
                <a:sym typeface="Calibri"/>
              </a:rPr>
              <a:t>‹#›</a:t>
            </a:fld>
            <a:endParaRPr lang="en" sz="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127"/>
        <p:cNvGrpSpPr/>
        <p:nvPr/>
      </p:nvGrpSpPr>
      <p:grpSpPr>
        <a:xfrm>
          <a:off x="0" y="0"/>
          <a:ext cx="0" cy="0"/>
          <a:chOff x="0" y="0"/>
          <a:chExt cx="0" cy="0"/>
        </a:xfrm>
      </p:grpSpPr>
      <p:sp>
        <p:nvSpPr>
          <p:cNvPr id="128" name="Shape 128"/>
          <p:cNvSpPr/>
          <p:nvPr/>
        </p:nvSpPr>
        <p:spPr>
          <a:xfrm>
            <a:off x="10" y="0"/>
            <a:ext cx="3038099" cy="5143499"/>
          </a:xfrm>
          <a:prstGeom prst="rect">
            <a:avLst/>
          </a:prstGeom>
          <a:solidFill>
            <a:schemeClr val="accent2"/>
          </a:solidFill>
          <a:ln>
            <a:noFill/>
          </a:ln>
        </p:spPr>
        <p:txBody>
          <a:bodyPr lIns="68575" tIns="68575" rIns="68575" bIns="6857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29" name="Shape 129"/>
          <p:cNvSpPr/>
          <p:nvPr/>
        </p:nvSpPr>
        <p:spPr>
          <a:xfrm>
            <a:off x="3030052" y="0"/>
            <a:ext cx="48000" cy="5143499"/>
          </a:xfrm>
          <a:prstGeom prst="rect">
            <a:avLst/>
          </a:prstGeom>
          <a:solidFill>
            <a:schemeClr val="accent1"/>
          </a:solidFill>
          <a:ln>
            <a:noFill/>
          </a:ln>
        </p:spPr>
        <p:txBody>
          <a:bodyPr lIns="68575" tIns="68575" rIns="68575" bIns="6857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30" name="Shape 130"/>
          <p:cNvSpPr txBox="1">
            <a:spLocks noGrp="1"/>
          </p:cNvSpPr>
          <p:nvPr>
            <p:ph type="title"/>
          </p:nvPr>
        </p:nvSpPr>
        <p:spPr>
          <a:xfrm>
            <a:off x="342900" y="445768"/>
            <a:ext cx="2400300" cy="1714500"/>
          </a:xfrm>
          <a:prstGeom prst="rect">
            <a:avLst/>
          </a:prstGeom>
          <a:noFill/>
          <a:ln>
            <a:noFill/>
          </a:ln>
        </p:spPr>
        <p:txBody>
          <a:bodyPr lIns="91425" tIns="91425" rIns="91425" bIns="91425" anchor="b" anchorCtr="0"/>
          <a:lstStyle>
            <a:lvl1pPr marL="0" marR="0" lvl="0" indent="0" algn="l" rtl="0">
              <a:lnSpc>
                <a:spcPct val="85000"/>
              </a:lnSpc>
              <a:spcBef>
                <a:spcPts val="0"/>
              </a:spcBef>
              <a:spcAft>
                <a:spcPts val="0"/>
              </a:spcAft>
              <a:buClr>
                <a:srgbClr val="FFFFFF"/>
              </a:buClr>
              <a:buFont typeface="Calibri"/>
              <a:buNone/>
              <a:defRPr sz="2700" b="0" i="0" u="none" strike="noStrike" cap="none">
                <a:solidFill>
                  <a:srgbClr val="FFFFFF"/>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131" name="Shape 131"/>
          <p:cNvSpPr txBox="1">
            <a:spLocks noGrp="1"/>
          </p:cNvSpPr>
          <p:nvPr>
            <p:ph type="body" idx="1"/>
          </p:nvPr>
        </p:nvSpPr>
        <p:spPr>
          <a:xfrm>
            <a:off x="3600450" y="548639"/>
            <a:ext cx="4869300" cy="3943199"/>
          </a:xfrm>
          <a:prstGeom prst="rect">
            <a:avLst/>
          </a:prstGeom>
          <a:noFill/>
          <a:ln>
            <a:noFill/>
          </a:ln>
        </p:spPr>
        <p:txBody>
          <a:bodyPr lIns="91425" tIns="91425" rIns="91425" bIns="91425" anchor="t" anchorCtr="0"/>
          <a:lstStyle>
            <a:lvl1pPr marL="63500" marR="0" lvl="0" indent="133350" algn="l" rtl="0">
              <a:lnSpc>
                <a:spcPct val="90000"/>
              </a:lnSpc>
              <a:spcBef>
                <a:spcPts val="900"/>
              </a:spcBef>
              <a:spcAft>
                <a:spcPts val="200"/>
              </a:spcAft>
              <a:buClr>
                <a:schemeClr val="accent1"/>
              </a:buClr>
              <a:buSzPct val="100000"/>
              <a:buFont typeface="Calibri"/>
              <a:buChar char=" "/>
              <a:defRPr sz="1500" b="0" i="0" u="none" strike="noStrike" cap="none">
                <a:solidFill>
                  <a:srgbClr val="3F3F3F"/>
                </a:solidFill>
                <a:latin typeface="Calibri"/>
                <a:ea typeface="Calibri"/>
                <a:cs typeface="Calibri"/>
                <a:sym typeface="Calibri"/>
              </a:defRPr>
            </a:lvl1pPr>
            <a:lvl2pPr marL="292100" marR="0" lvl="1" indent="25400" algn="l" rtl="0">
              <a:lnSpc>
                <a:spcPct val="90000"/>
              </a:lnSpc>
              <a:spcBef>
                <a:spcPts val="200"/>
              </a:spcBef>
              <a:spcAft>
                <a:spcPts val="3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2pPr>
            <a:lvl3pPr marL="419100" marR="0" lvl="2"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3pPr>
            <a:lvl4pPr marL="558800" marR="0" lvl="3"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4pPr>
            <a:lvl5pPr marL="698500" marR="0" lvl="4"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5pPr>
            <a:lvl6pPr marL="825500" marR="0" lvl="5"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6pPr>
            <a:lvl7pPr marL="977900" marR="0" lvl="6"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7pPr>
            <a:lvl8pPr marL="1130300" marR="0" lvl="7"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8pPr>
            <a:lvl9pPr marL="1270000" marR="0" lvl="8" indent="-317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9pPr>
          </a:lstStyle>
          <a:p>
            <a:endParaRPr/>
          </a:p>
        </p:txBody>
      </p:sp>
      <p:sp>
        <p:nvSpPr>
          <p:cNvPr id="132" name="Shape 132"/>
          <p:cNvSpPr txBox="1">
            <a:spLocks noGrp="1"/>
          </p:cNvSpPr>
          <p:nvPr>
            <p:ph type="body" idx="2"/>
          </p:nvPr>
        </p:nvSpPr>
        <p:spPr>
          <a:xfrm>
            <a:off x="342900" y="2194558"/>
            <a:ext cx="2400300" cy="2534398"/>
          </a:xfrm>
          <a:prstGeom prst="rect">
            <a:avLst/>
          </a:prstGeom>
          <a:noFill/>
          <a:ln>
            <a:noFill/>
          </a:ln>
        </p:spPr>
        <p:txBody>
          <a:bodyPr lIns="91425" tIns="91425" rIns="91425" bIns="91425" anchor="t" anchorCtr="0"/>
          <a:lstStyle>
            <a:lvl1pPr marL="0" marR="0" lvl="0" indent="0" algn="l" rtl="0">
              <a:lnSpc>
                <a:spcPct val="90000"/>
              </a:lnSpc>
              <a:spcBef>
                <a:spcPts val="900"/>
              </a:spcBef>
              <a:spcAft>
                <a:spcPts val="200"/>
              </a:spcAft>
              <a:buClr>
                <a:schemeClr val="accent1"/>
              </a:buClr>
              <a:buFont typeface="Calibri"/>
              <a:buNone/>
              <a:defRPr sz="1100" b="0" i="0" u="none" strike="noStrike" cap="none">
                <a:solidFill>
                  <a:srgbClr val="FFFFFF"/>
                </a:solidFill>
                <a:latin typeface="Calibri"/>
                <a:ea typeface="Calibri"/>
                <a:cs typeface="Calibri"/>
                <a:sym typeface="Calibri"/>
              </a:defRPr>
            </a:lvl1pPr>
            <a:lvl2pPr marL="342900" marR="0" lvl="1" indent="0" algn="l" rtl="0">
              <a:lnSpc>
                <a:spcPct val="90000"/>
              </a:lnSpc>
              <a:spcBef>
                <a:spcPts val="200"/>
              </a:spcBef>
              <a:spcAft>
                <a:spcPts val="300"/>
              </a:spcAft>
              <a:buClr>
                <a:schemeClr val="accent1"/>
              </a:buClr>
              <a:buFont typeface="Calibri"/>
              <a:buNone/>
              <a:defRPr sz="900" b="0" i="0" u="none" strike="noStrike" cap="none">
                <a:solidFill>
                  <a:srgbClr val="3F3F3F"/>
                </a:solidFill>
                <a:latin typeface="Calibri"/>
                <a:ea typeface="Calibri"/>
                <a:cs typeface="Calibri"/>
                <a:sym typeface="Calibri"/>
              </a:defRPr>
            </a:lvl2pPr>
            <a:lvl3pPr marL="685800" marR="0" lvl="2" indent="0" algn="l" rtl="0">
              <a:lnSpc>
                <a:spcPct val="90000"/>
              </a:lnSpc>
              <a:spcBef>
                <a:spcPts val="200"/>
              </a:spcBef>
              <a:spcAft>
                <a:spcPts val="300"/>
              </a:spcAft>
              <a:buClr>
                <a:schemeClr val="accent1"/>
              </a:buClr>
              <a:buFont typeface="Calibri"/>
              <a:buNone/>
              <a:defRPr sz="800" b="0" i="0" u="none" strike="noStrike" cap="none">
                <a:solidFill>
                  <a:srgbClr val="3F3F3F"/>
                </a:solidFill>
                <a:latin typeface="Calibri"/>
                <a:ea typeface="Calibri"/>
                <a:cs typeface="Calibri"/>
                <a:sym typeface="Calibri"/>
              </a:defRPr>
            </a:lvl3pPr>
            <a:lvl4pPr marL="1028700" marR="0" lvl="3" indent="0" algn="l" rtl="0">
              <a:lnSpc>
                <a:spcPct val="90000"/>
              </a:lnSpc>
              <a:spcBef>
                <a:spcPts val="200"/>
              </a:spcBef>
              <a:spcAft>
                <a:spcPts val="300"/>
              </a:spcAft>
              <a:buClr>
                <a:schemeClr val="accent1"/>
              </a:buClr>
              <a:buFont typeface="Calibri"/>
              <a:buNone/>
              <a:defRPr sz="700" b="0" i="0" u="none" strike="noStrike" cap="none">
                <a:solidFill>
                  <a:srgbClr val="3F3F3F"/>
                </a:solidFill>
                <a:latin typeface="Calibri"/>
                <a:ea typeface="Calibri"/>
                <a:cs typeface="Calibri"/>
                <a:sym typeface="Calibri"/>
              </a:defRPr>
            </a:lvl4pPr>
            <a:lvl5pPr marL="1371600" marR="0" lvl="4" indent="0" algn="l" rtl="0">
              <a:lnSpc>
                <a:spcPct val="90000"/>
              </a:lnSpc>
              <a:spcBef>
                <a:spcPts val="200"/>
              </a:spcBef>
              <a:spcAft>
                <a:spcPts val="300"/>
              </a:spcAft>
              <a:buClr>
                <a:schemeClr val="accent1"/>
              </a:buClr>
              <a:buFont typeface="Calibri"/>
              <a:buNone/>
              <a:defRPr sz="700" b="0" i="0" u="none" strike="noStrike" cap="none">
                <a:solidFill>
                  <a:srgbClr val="3F3F3F"/>
                </a:solidFill>
                <a:latin typeface="Calibri"/>
                <a:ea typeface="Calibri"/>
                <a:cs typeface="Calibri"/>
                <a:sym typeface="Calibri"/>
              </a:defRPr>
            </a:lvl5pPr>
            <a:lvl6pPr marL="1714500" marR="0" lvl="5" indent="0" algn="l" rtl="0">
              <a:lnSpc>
                <a:spcPct val="90000"/>
              </a:lnSpc>
              <a:spcBef>
                <a:spcPts val="200"/>
              </a:spcBef>
              <a:spcAft>
                <a:spcPts val="300"/>
              </a:spcAft>
              <a:buClr>
                <a:schemeClr val="accent1"/>
              </a:buClr>
              <a:buFont typeface="Calibri"/>
              <a:buNone/>
              <a:defRPr sz="700" b="0" i="0" u="none" strike="noStrike" cap="none">
                <a:solidFill>
                  <a:srgbClr val="3F3F3F"/>
                </a:solidFill>
                <a:latin typeface="Calibri"/>
                <a:ea typeface="Calibri"/>
                <a:cs typeface="Calibri"/>
                <a:sym typeface="Calibri"/>
              </a:defRPr>
            </a:lvl6pPr>
            <a:lvl7pPr marL="2057400" marR="0" lvl="6" indent="0" algn="l" rtl="0">
              <a:lnSpc>
                <a:spcPct val="90000"/>
              </a:lnSpc>
              <a:spcBef>
                <a:spcPts val="200"/>
              </a:spcBef>
              <a:spcAft>
                <a:spcPts val="300"/>
              </a:spcAft>
              <a:buClr>
                <a:schemeClr val="accent1"/>
              </a:buClr>
              <a:buFont typeface="Calibri"/>
              <a:buNone/>
              <a:defRPr sz="700" b="0" i="0" u="none" strike="noStrike" cap="none">
                <a:solidFill>
                  <a:srgbClr val="3F3F3F"/>
                </a:solidFill>
                <a:latin typeface="Calibri"/>
                <a:ea typeface="Calibri"/>
                <a:cs typeface="Calibri"/>
                <a:sym typeface="Calibri"/>
              </a:defRPr>
            </a:lvl7pPr>
            <a:lvl8pPr marL="2400300" marR="0" lvl="7" indent="0" algn="l" rtl="0">
              <a:lnSpc>
                <a:spcPct val="90000"/>
              </a:lnSpc>
              <a:spcBef>
                <a:spcPts val="200"/>
              </a:spcBef>
              <a:spcAft>
                <a:spcPts val="300"/>
              </a:spcAft>
              <a:buClr>
                <a:schemeClr val="accent1"/>
              </a:buClr>
              <a:buFont typeface="Calibri"/>
              <a:buNone/>
              <a:defRPr sz="700" b="0" i="0" u="none" strike="noStrike" cap="none">
                <a:solidFill>
                  <a:srgbClr val="3F3F3F"/>
                </a:solidFill>
                <a:latin typeface="Calibri"/>
                <a:ea typeface="Calibri"/>
                <a:cs typeface="Calibri"/>
                <a:sym typeface="Calibri"/>
              </a:defRPr>
            </a:lvl8pPr>
            <a:lvl9pPr marL="2743200" marR="0" lvl="8" indent="0" algn="l" rtl="0">
              <a:lnSpc>
                <a:spcPct val="90000"/>
              </a:lnSpc>
              <a:spcBef>
                <a:spcPts val="200"/>
              </a:spcBef>
              <a:spcAft>
                <a:spcPts val="300"/>
              </a:spcAft>
              <a:buClr>
                <a:schemeClr val="accent1"/>
              </a:buClr>
              <a:buFont typeface="Calibri"/>
              <a:buNone/>
              <a:defRPr sz="700" b="0" i="0" u="none" strike="noStrike" cap="none">
                <a:solidFill>
                  <a:srgbClr val="3F3F3F"/>
                </a:solidFill>
                <a:latin typeface="Calibri"/>
                <a:ea typeface="Calibri"/>
                <a:cs typeface="Calibri"/>
                <a:sym typeface="Calibri"/>
              </a:defRPr>
            </a:lvl9pPr>
          </a:lstStyle>
          <a:p>
            <a:endParaRPr/>
          </a:p>
        </p:txBody>
      </p:sp>
      <p:sp>
        <p:nvSpPr>
          <p:cNvPr id="133" name="Shape 133"/>
          <p:cNvSpPr txBox="1">
            <a:spLocks noGrp="1"/>
          </p:cNvSpPr>
          <p:nvPr>
            <p:ph type="dt" idx="10"/>
          </p:nvPr>
        </p:nvSpPr>
        <p:spPr>
          <a:xfrm>
            <a:off x="349134" y="4844839"/>
            <a:ext cx="19638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FFFFFF"/>
              </a:buClr>
              <a:buFont typeface="Calibri"/>
              <a:buNone/>
              <a:defRPr sz="700" b="0" i="0" u="none" strike="noStrike" cap="none">
                <a:solidFill>
                  <a:srgbClr val="FFFFFF"/>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134" name="Shape 134"/>
          <p:cNvSpPr txBox="1">
            <a:spLocks noGrp="1"/>
          </p:cNvSpPr>
          <p:nvPr>
            <p:ph type="ftr" idx="11"/>
          </p:nvPr>
        </p:nvSpPr>
        <p:spPr>
          <a:xfrm>
            <a:off x="3600450" y="4844839"/>
            <a:ext cx="3486299"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2"/>
              </a:buClr>
              <a:buFont typeface="Calibri"/>
              <a:buNone/>
              <a:defRPr sz="700" b="0" i="0" u="none" strike="noStrike" cap="none">
                <a:solidFill>
                  <a:schemeClr val="dk2"/>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135" name="Shape 135"/>
          <p:cNvSpPr txBox="1">
            <a:spLocks noGrp="1"/>
          </p:cNvSpPr>
          <p:nvPr>
            <p:ph type="sldNum" idx="12"/>
          </p:nvPr>
        </p:nvSpPr>
        <p:spPr>
          <a:xfrm>
            <a:off x="7425342" y="4844839"/>
            <a:ext cx="9840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chemeClr val="dk2"/>
              </a:buClr>
              <a:buSzPct val="25000"/>
              <a:buFont typeface="Calibri"/>
              <a:buNone/>
            </a:pPr>
            <a:fld id="{00000000-1234-1234-1234-123412341234}" type="slidenum">
              <a:rPr lang="en" sz="800" b="0" i="0" u="none" strike="noStrike" cap="none">
                <a:solidFill>
                  <a:schemeClr val="dk2"/>
                </a:solidFill>
                <a:latin typeface="Calibri"/>
                <a:ea typeface="Calibri"/>
                <a:cs typeface="Calibri"/>
                <a:sym typeface="Calibri"/>
              </a:rPr>
              <a:t>‹#›</a:t>
            </a:fld>
            <a:endParaRPr lang="en" sz="800" b="0" i="0" u="none" strike="noStrike" cap="none">
              <a:solidFill>
                <a:schemeClr val="dk2"/>
              </a:solidFill>
              <a:latin typeface="Calibri"/>
              <a:ea typeface="Calibri"/>
              <a:cs typeface="Calibri"/>
              <a:sym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136"/>
        <p:cNvGrpSpPr/>
        <p:nvPr/>
      </p:nvGrpSpPr>
      <p:grpSpPr>
        <a:xfrm>
          <a:off x="0" y="0"/>
          <a:ext cx="0" cy="0"/>
          <a:chOff x="0" y="0"/>
          <a:chExt cx="0" cy="0"/>
        </a:xfrm>
      </p:grpSpPr>
      <p:sp>
        <p:nvSpPr>
          <p:cNvPr id="137" name="Shape 137"/>
          <p:cNvSpPr/>
          <p:nvPr/>
        </p:nvSpPr>
        <p:spPr>
          <a:xfrm>
            <a:off x="0" y="3714750"/>
            <a:ext cx="9141599" cy="1428900"/>
          </a:xfrm>
          <a:prstGeom prst="rect">
            <a:avLst/>
          </a:prstGeom>
          <a:solidFill>
            <a:schemeClr val="accent2"/>
          </a:solidFill>
          <a:ln>
            <a:noFill/>
          </a:ln>
        </p:spPr>
        <p:txBody>
          <a:bodyPr lIns="68575" tIns="68575" rIns="68575" bIns="6857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38" name="Shape 138"/>
          <p:cNvSpPr/>
          <p:nvPr/>
        </p:nvSpPr>
        <p:spPr>
          <a:xfrm>
            <a:off x="10" y="3686307"/>
            <a:ext cx="9141599" cy="48000"/>
          </a:xfrm>
          <a:prstGeom prst="rect">
            <a:avLst/>
          </a:prstGeom>
          <a:solidFill>
            <a:schemeClr val="accent1"/>
          </a:solidFill>
          <a:ln>
            <a:noFill/>
          </a:ln>
        </p:spPr>
        <p:txBody>
          <a:bodyPr lIns="68575" tIns="68575" rIns="68575" bIns="6857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39" name="Shape 139"/>
          <p:cNvSpPr txBox="1">
            <a:spLocks noGrp="1"/>
          </p:cNvSpPr>
          <p:nvPr>
            <p:ph type="title"/>
          </p:nvPr>
        </p:nvSpPr>
        <p:spPr>
          <a:xfrm>
            <a:off x="822958" y="3806189"/>
            <a:ext cx="7584900" cy="617099"/>
          </a:xfrm>
          <a:prstGeom prst="rect">
            <a:avLst/>
          </a:prstGeom>
          <a:noFill/>
          <a:ln>
            <a:noFill/>
          </a:ln>
        </p:spPr>
        <p:txBody>
          <a:bodyPr lIns="91425" tIns="91425" rIns="91425" bIns="91425" anchor="b" anchorCtr="0"/>
          <a:lstStyle>
            <a:lvl1pPr marL="0" marR="0" lvl="0" indent="0" algn="l" rtl="0">
              <a:lnSpc>
                <a:spcPct val="85000"/>
              </a:lnSpc>
              <a:spcBef>
                <a:spcPts val="0"/>
              </a:spcBef>
              <a:spcAft>
                <a:spcPts val="0"/>
              </a:spcAft>
              <a:buClr>
                <a:srgbClr val="FFFFFF"/>
              </a:buClr>
              <a:buFont typeface="Calibri"/>
              <a:buNone/>
              <a:defRPr sz="2700" b="0" i="0" u="none" strike="noStrike" cap="none">
                <a:solidFill>
                  <a:srgbClr val="FFFFFF"/>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140" name="Shape 140"/>
          <p:cNvSpPr>
            <a:spLocks noGrp="1"/>
          </p:cNvSpPr>
          <p:nvPr>
            <p:ph type="pic" idx="2"/>
          </p:nvPr>
        </p:nvSpPr>
        <p:spPr>
          <a:xfrm>
            <a:off x="10" y="0"/>
            <a:ext cx="9144000" cy="3686400"/>
          </a:xfrm>
          <a:prstGeom prst="rect">
            <a:avLst/>
          </a:prstGeom>
          <a:blipFill rotWithShape="1">
            <a:blip r:embed="rId2">
              <a:alphaModFix/>
            </a:blip>
            <a:stretch>
              <a:fillRect/>
            </a:stretch>
          </a:blipFill>
          <a:ln>
            <a:noFill/>
          </a:ln>
        </p:spPr>
        <p:txBody>
          <a:bodyPr lIns="91425" tIns="91425" rIns="91425" bIns="91425" anchor="t" anchorCtr="0"/>
          <a:lstStyle>
            <a:lvl1pPr marL="0" marR="0" lvl="0" indent="0" algn="l" rtl="0">
              <a:lnSpc>
                <a:spcPct val="90000"/>
              </a:lnSpc>
              <a:spcBef>
                <a:spcPts val="900"/>
              </a:spcBef>
              <a:spcAft>
                <a:spcPts val="200"/>
              </a:spcAft>
              <a:buClr>
                <a:schemeClr val="accent1"/>
              </a:buClr>
              <a:buFont typeface="Calibri"/>
              <a:buNone/>
              <a:defRPr sz="2400" b="0" i="0" u="none" strike="noStrike" cap="none">
                <a:solidFill>
                  <a:schemeClr val="lt1"/>
                </a:solidFill>
                <a:latin typeface="Calibri"/>
                <a:ea typeface="Calibri"/>
                <a:cs typeface="Calibri"/>
                <a:sym typeface="Calibri"/>
              </a:defRPr>
            </a:lvl1pPr>
            <a:lvl2pPr marL="342900" marR="0" lvl="1" indent="0" algn="l" rtl="0">
              <a:lnSpc>
                <a:spcPct val="90000"/>
              </a:lnSpc>
              <a:spcBef>
                <a:spcPts val="200"/>
              </a:spcBef>
              <a:spcAft>
                <a:spcPts val="300"/>
              </a:spcAft>
              <a:buClr>
                <a:schemeClr val="accent1"/>
              </a:buClr>
              <a:buFont typeface="Calibri"/>
              <a:buNone/>
              <a:defRPr sz="2100" b="0" i="0" u="none" strike="noStrike" cap="none">
                <a:solidFill>
                  <a:srgbClr val="3F3F3F"/>
                </a:solidFill>
                <a:latin typeface="Calibri"/>
                <a:ea typeface="Calibri"/>
                <a:cs typeface="Calibri"/>
                <a:sym typeface="Calibri"/>
              </a:defRPr>
            </a:lvl2pPr>
            <a:lvl3pPr marL="685800" marR="0" lvl="2" indent="0" algn="l" rtl="0">
              <a:lnSpc>
                <a:spcPct val="90000"/>
              </a:lnSpc>
              <a:spcBef>
                <a:spcPts val="200"/>
              </a:spcBef>
              <a:spcAft>
                <a:spcPts val="300"/>
              </a:spcAft>
              <a:buClr>
                <a:schemeClr val="accent1"/>
              </a:buClr>
              <a:buFont typeface="Calibri"/>
              <a:buNone/>
              <a:defRPr sz="1800" b="0" i="0" u="none" strike="noStrike" cap="none">
                <a:solidFill>
                  <a:srgbClr val="3F3F3F"/>
                </a:solidFill>
                <a:latin typeface="Calibri"/>
                <a:ea typeface="Calibri"/>
                <a:cs typeface="Calibri"/>
                <a:sym typeface="Calibri"/>
              </a:defRPr>
            </a:lvl3pPr>
            <a:lvl4pPr marL="1028700" marR="0" lvl="3" indent="0" algn="l" rtl="0">
              <a:lnSpc>
                <a:spcPct val="90000"/>
              </a:lnSpc>
              <a:spcBef>
                <a:spcPts val="200"/>
              </a:spcBef>
              <a:spcAft>
                <a:spcPts val="300"/>
              </a:spcAft>
              <a:buClr>
                <a:schemeClr val="accent1"/>
              </a:buClr>
              <a:buFont typeface="Calibri"/>
              <a:buNone/>
              <a:defRPr sz="1500" b="0" i="0" u="none" strike="noStrike" cap="none">
                <a:solidFill>
                  <a:srgbClr val="3F3F3F"/>
                </a:solidFill>
                <a:latin typeface="Calibri"/>
                <a:ea typeface="Calibri"/>
                <a:cs typeface="Calibri"/>
                <a:sym typeface="Calibri"/>
              </a:defRPr>
            </a:lvl4pPr>
            <a:lvl5pPr marL="1371600" marR="0" lvl="4" indent="0" algn="l" rtl="0">
              <a:lnSpc>
                <a:spcPct val="90000"/>
              </a:lnSpc>
              <a:spcBef>
                <a:spcPts val="200"/>
              </a:spcBef>
              <a:spcAft>
                <a:spcPts val="300"/>
              </a:spcAft>
              <a:buClr>
                <a:schemeClr val="accent1"/>
              </a:buClr>
              <a:buFont typeface="Calibri"/>
              <a:buNone/>
              <a:defRPr sz="1500" b="0" i="0" u="none" strike="noStrike" cap="none">
                <a:solidFill>
                  <a:srgbClr val="3F3F3F"/>
                </a:solidFill>
                <a:latin typeface="Calibri"/>
                <a:ea typeface="Calibri"/>
                <a:cs typeface="Calibri"/>
                <a:sym typeface="Calibri"/>
              </a:defRPr>
            </a:lvl5pPr>
            <a:lvl6pPr marL="1714500" marR="0" lvl="5" indent="0" algn="l" rtl="0">
              <a:lnSpc>
                <a:spcPct val="90000"/>
              </a:lnSpc>
              <a:spcBef>
                <a:spcPts val="200"/>
              </a:spcBef>
              <a:spcAft>
                <a:spcPts val="300"/>
              </a:spcAft>
              <a:buClr>
                <a:schemeClr val="accent1"/>
              </a:buClr>
              <a:buFont typeface="Calibri"/>
              <a:buNone/>
              <a:defRPr sz="1500" b="0" i="0" u="none" strike="noStrike" cap="none">
                <a:solidFill>
                  <a:srgbClr val="3F3F3F"/>
                </a:solidFill>
                <a:latin typeface="Calibri"/>
                <a:ea typeface="Calibri"/>
                <a:cs typeface="Calibri"/>
                <a:sym typeface="Calibri"/>
              </a:defRPr>
            </a:lvl6pPr>
            <a:lvl7pPr marL="2057400" marR="0" lvl="6" indent="0" algn="l" rtl="0">
              <a:lnSpc>
                <a:spcPct val="90000"/>
              </a:lnSpc>
              <a:spcBef>
                <a:spcPts val="200"/>
              </a:spcBef>
              <a:spcAft>
                <a:spcPts val="300"/>
              </a:spcAft>
              <a:buClr>
                <a:schemeClr val="accent1"/>
              </a:buClr>
              <a:buFont typeface="Calibri"/>
              <a:buNone/>
              <a:defRPr sz="1500" b="0" i="0" u="none" strike="noStrike" cap="none">
                <a:solidFill>
                  <a:srgbClr val="3F3F3F"/>
                </a:solidFill>
                <a:latin typeface="Calibri"/>
                <a:ea typeface="Calibri"/>
                <a:cs typeface="Calibri"/>
                <a:sym typeface="Calibri"/>
              </a:defRPr>
            </a:lvl7pPr>
            <a:lvl8pPr marL="2400300" marR="0" lvl="7" indent="0" algn="l" rtl="0">
              <a:lnSpc>
                <a:spcPct val="90000"/>
              </a:lnSpc>
              <a:spcBef>
                <a:spcPts val="200"/>
              </a:spcBef>
              <a:spcAft>
                <a:spcPts val="300"/>
              </a:spcAft>
              <a:buClr>
                <a:schemeClr val="accent1"/>
              </a:buClr>
              <a:buFont typeface="Calibri"/>
              <a:buNone/>
              <a:defRPr sz="1500" b="0" i="0" u="none" strike="noStrike" cap="none">
                <a:solidFill>
                  <a:srgbClr val="3F3F3F"/>
                </a:solidFill>
                <a:latin typeface="Calibri"/>
                <a:ea typeface="Calibri"/>
                <a:cs typeface="Calibri"/>
                <a:sym typeface="Calibri"/>
              </a:defRPr>
            </a:lvl8pPr>
            <a:lvl9pPr marL="2743200" marR="0" lvl="8" indent="0" algn="l" rtl="0">
              <a:lnSpc>
                <a:spcPct val="90000"/>
              </a:lnSpc>
              <a:spcBef>
                <a:spcPts val="200"/>
              </a:spcBef>
              <a:spcAft>
                <a:spcPts val="300"/>
              </a:spcAft>
              <a:buClr>
                <a:schemeClr val="accent1"/>
              </a:buClr>
              <a:buFont typeface="Calibri"/>
              <a:buNone/>
              <a:defRPr sz="1500" b="0" i="0" u="none" strike="noStrike" cap="none">
                <a:solidFill>
                  <a:srgbClr val="3F3F3F"/>
                </a:solidFill>
                <a:latin typeface="Calibri"/>
                <a:ea typeface="Calibri"/>
                <a:cs typeface="Calibri"/>
                <a:sym typeface="Calibri"/>
              </a:defRPr>
            </a:lvl9pPr>
          </a:lstStyle>
          <a:p>
            <a:endParaRPr/>
          </a:p>
        </p:txBody>
      </p:sp>
      <p:sp>
        <p:nvSpPr>
          <p:cNvPr id="141" name="Shape 141"/>
          <p:cNvSpPr txBox="1">
            <a:spLocks noGrp="1"/>
          </p:cNvSpPr>
          <p:nvPr>
            <p:ph type="body" idx="1"/>
          </p:nvPr>
        </p:nvSpPr>
        <p:spPr>
          <a:xfrm>
            <a:off x="822958" y="4430267"/>
            <a:ext cx="7584900" cy="445799"/>
          </a:xfrm>
          <a:prstGeom prst="rect">
            <a:avLst/>
          </a:prstGeom>
          <a:noFill/>
          <a:ln>
            <a:noFill/>
          </a:ln>
        </p:spPr>
        <p:txBody>
          <a:bodyPr lIns="91425" tIns="91425" rIns="91425" bIns="91425" anchor="t" anchorCtr="0"/>
          <a:lstStyle>
            <a:lvl1pPr marL="0" marR="0" lvl="0" indent="0" algn="l" rtl="0">
              <a:lnSpc>
                <a:spcPct val="90000"/>
              </a:lnSpc>
              <a:spcBef>
                <a:spcPts val="0"/>
              </a:spcBef>
              <a:spcAft>
                <a:spcPts val="500"/>
              </a:spcAft>
              <a:buClr>
                <a:schemeClr val="accent1"/>
              </a:buClr>
              <a:buFont typeface="Calibri"/>
              <a:buNone/>
              <a:defRPr sz="1100" b="0" i="0" u="none" strike="noStrike" cap="none">
                <a:solidFill>
                  <a:srgbClr val="FFFFFF"/>
                </a:solidFill>
                <a:latin typeface="Calibri"/>
                <a:ea typeface="Calibri"/>
                <a:cs typeface="Calibri"/>
                <a:sym typeface="Calibri"/>
              </a:defRPr>
            </a:lvl1pPr>
            <a:lvl2pPr marL="342900" marR="0" lvl="1" indent="0" algn="l" rtl="0">
              <a:lnSpc>
                <a:spcPct val="90000"/>
              </a:lnSpc>
              <a:spcBef>
                <a:spcPts val="200"/>
              </a:spcBef>
              <a:spcAft>
                <a:spcPts val="300"/>
              </a:spcAft>
              <a:buClr>
                <a:schemeClr val="accent1"/>
              </a:buClr>
              <a:buFont typeface="Calibri"/>
              <a:buNone/>
              <a:defRPr sz="900" b="0" i="0" u="none" strike="noStrike" cap="none">
                <a:solidFill>
                  <a:srgbClr val="3F3F3F"/>
                </a:solidFill>
                <a:latin typeface="Calibri"/>
                <a:ea typeface="Calibri"/>
                <a:cs typeface="Calibri"/>
                <a:sym typeface="Calibri"/>
              </a:defRPr>
            </a:lvl2pPr>
            <a:lvl3pPr marL="685800" marR="0" lvl="2" indent="0" algn="l" rtl="0">
              <a:lnSpc>
                <a:spcPct val="90000"/>
              </a:lnSpc>
              <a:spcBef>
                <a:spcPts val="200"/>
              </a:spcBef>
              <a:spcAft>
                <a:spcPts val="300"/>
              </a:spcAft>
              <a:buClr>
                <a:schemeClr val="accent1"/>
              </a:buClr>
              <a:buFont typeface="Calibri"/>
              <a:buNone/>
              <a:defRPr sz="800" b="0" i="0" u="none" strike="noStrike" cap="none">
                <a:solidFill>
                  <a:srgbClr val="3F3F3F"/>
                </a:solidFill>
                <a:latin typeface="Calibri"/>
                <a:ea typeface="Calibri"/>
                <a:cs typeface="Calibri"/>
                <a:sym typeface="Calibri"/>
              </a:defRPr>
            </a:lvl3pPr>
            <a:lvl4pPr marL="1028700" marR="0" lvl="3" indent="0" algn="l" rtl="0">
              <a:lnSpc>
                <a:spcPct val="90000"/>
              </a:lnSpc>
              <a:spcBef>
                <a:spcPts val="200"/>
              </a:spcBef>
              <a:spcAft>
                <a:spcPts val="300"/>
              </a:spcAft>
              <a:buClr>
                <a:schemeClr val="accent1"/>
              </a:buClr>
              <a:buFont typeface="Calibri"/>
              <a:buNone/>
              <a:defRPr sz="700" b="0" i="0" u="none" strike="noStrike" cap="none">
                <a:solidFill>
                  <a:srgbClr val="3F3F3F"/>
                </a:solidFill>
                <a:latin typeface="Calibri"/>
                <a:ea typeface="Calibri"/>
                <a:cs typeface="Calibri"/>
                <a:sym typeface="Calibri"/>
              </a:defRPr>
            </a:lvl4pPr>
            <a:lvl5pPr marL="1371600" marR="0" lvl="4" indent="0" algn="l" rtl="0">
              <a:lnSpc>
                <a:spcPct val="90000"/>
              </a:lnSpc>
              <a:spcBef>
                <a:spcPts val="200"/>
              </a:spcBef>
              <a:spcAft>
                <a:spcPts val="300"/>
              </a:spcAft>
              <a:buClr>
                <a:schemeClr val="accent1"/>
              </a:buClr>
              <a:buFont typeface="Calibri"/>
              <a:buNone/>
              <a:defRPr sz="700" b="0" i="0" u="none" strike="noStrike" cap="none">
                <a:solidFill>
                  <a:srgbClr val="3F3F3F"/>
                </a:solidFill>
                <a:latin typeface="Calibri"/>
                <a:ea typeface="Calibri"/>
                <a:cs typeface="Calibri"/>
                <a:sym typeface="Calibri"/>
              </a:defRPr>
            </a:lvl5pPr>
            <a:lvl6pPr marL="1714500" marR="0" lvl="5" indent="0" algn="l" rtl="0">
              <a:lnSpc>
                <a:spcPct val="90000"/>
              </a:lnSpc>
              <a:spcBef>
                <a:spcPts val="200"/>
              </a:spcBef>
              <a:spcAft>
                <a:spcPts val="300"/>
              </a:spcAft>
              <a:buClr>
                <a:schemeClr val="accent1"/>
              </a:buClr>
              <a:buFont typeface="Calibri"/>
              <a:buNone/>
              <a:defRPr sz="700" b="0" i="0" u="none" strike="noStrike" cap="none">
                <a:solidFill>
                  <a:srgbClr val="3F3F3F"/>
                </a:solidFill>
                <a:latin typeface="Calibri"/>
                <a:ea typeface="Calibri"/>
                <a:cs typeface="Calibri"/>
                <a:sym typeface="Calibri"/>
              </a:defRPr>
            </a:lvl6pPr>
            <a:lvl7pPr marL="2057400" marR="0" lvl="6" indent="0" algn="l" rtl="0">
              <a:lnSpc>
                <a:spcPct val="90000"/>
              </a:lnSpc>
              <a:spcBef>
                <a:spcPts val="200"/>
              </a:spcBef>
              <a:spcAft>
                <a:spcPts val="300"/>
              </a:spcAft>
              <a:buClr>
                <a:schemeClr val="accent1"/>
              </a:buClr>
              <a:buFont typeface="Calibri"/>
              <a:buNone/>
              <a:defRPr sz="700" b="0" i="0" u="none" strike="noStrike" cap="none">
                <a:solidFill>
                  <a:srgbClr val="3F3F3F"/>
                </a:solidFill>
                <a:latin typeface="Calibri"/>
                <a:ea typeface="Calibri"/>
                <a:cs typeface="Calibri"/>
                <a:sym typeface="Calibri"/>
              </a:defRPr>
            </a:lvl7pPr>
            <a:lvl8pPr marL="2400300" marR="0" lvl="7" indent="0" algn="l" rtl="0">
              <a:lnSpc>
                <a:spcPct val="90000"/>
              </a:lnSpc>
              <a:spcBef>
                <a:spcPts val="200"/>
              </a:spcBef>
              <a:spcAft>
                <a:spcPts val="300"/>
              </a:spcAft>
              <a:buClr>
                <a:schemeClr val="accent1"/>
              </a:buClr>
              <a:buFont typeface="Calibri"/>
              <a:buNone/>
              <a:defRPr sz="700" b="0" i="0" u="none" strike="noStrike" cap="none">
                <a:solidFill>
                  <a:srgbClr val="3F3F3F"/>
                </a:solidFill>
                <a:latin typeface="Calibri"/>
                <a:ea typeface="Calibri"/>
                <a:cs typeface="Calibri"/>
                <a:sym typeface="Calibri"/>
              </a:defRPr>
            </a:lvl8pPr>
            <a:lvl9pPr marL="2743200" marR="0" lvl="8" indent="0" algn="l" rtl="0">
              <a:lnSpc>
                <a:spcPct val="90000"/>
              </a:lnSpc>
              <a:spcBef>
                <a:spcPts val="200"/>
              </a:spcBef>
              <a:spcAft>
                <a:spcPts val="300"/>
              </a:spcAft>
              <a:buClr>
                <a:schemeClr val="accent1"/>
              </a:buClr>
              <a:buFont typeface="Calibri"/>
              <a:buNone/>
              <a:defRPr sz="700" b="0" i="0" u="none" strike="noStrike" cap="none">
                <a:solidFill>
                  <a:srgbClr val="3F3F3F"/>
                </a:solidFill>
                <a:latin typeface="Calibri"/>
                <a:ea typeface="Calibri"/>
                <a:cs typeface="Calibri"/>
                <a:sym typeface="Calibri"/>
              </a:defRPr>
            </a:lvl9pPr>
          </a:lstStyle>
          <a:p>
            <a:endParaRPr/>
          </a:p>
        </p:txBody>
      </p:sp>
      <p:sp>
        <p:nvSpPr>
          <p:cNvPr id="142" name="Shape 142"/>
          <p:cNvSpPr txBox="1">
            <a:spLocks noGrp="1"/>
          </p:cNvSpPr>
          <p:nvPr>
            <p:ph type="dt" idx="10"/>
          </p:nvPr>
        </p:nvSpPr>
        <p:spPr>
          <a:xfrm>
            <a:off x="822958" y="4844839"/>
            <a:ext cx="1854299"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FFFFFF"/>
              </a:buClr>
              <a:buFont typeface="Calibri"/>
              <a:buNone/>
              <a:defRPr sz="700" b="0" i="0" u="none" strike="noStrike" cap="none">
                <a:solidFill>
                  <a:srgbClr val="FFFFFF"/>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143" name="Shape 143"/>
          <p:cNvSpPr txBox="1">
            <a:spLocks noGrp="1"/>
          </p:cNvSpPr>
          <p:nvPr>
            <p:ph type="ftr" idx="11"/>
          </p:nvPr>
        </p:nvSpPr>
        <p:spPr>
          <a:xfrm>
            <a:off x="2764638" y="4844839"/>
            <a:ext cx="3617100"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FFFFFF"/>
              </a:buClr>
              <a:buFont typeface="Calibri"/>
              <a:buNone/>
              <a:defRPr sz="700" b="0" i="0" u="none" strike="noStrike" cap="none">
                <a:solidFill>
                  <a:srgbClr val="FFFFFF"/>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144" name="Shape 144"/>
          <p:cNvSpPr txBox="1">
            <a:spLocks noGrp="1"/>
          </p:cNvSpPr>
          <p:nvPr>
            <p:ph type="sldNum" idx="12"/>
          </p:nvPr>
        </p:nvSpPr>
        <p:spPr>
          <a:xfrm>
            <a:off x="7425342" y="4844839"/>
            <a:ext cx="9840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FFFFFF"/>
              </a:buClr>
              <a:buSzPct val="25000"/>
              <a:buFont typeface="Calibri"/>
              <a:buNone/>
            </a:pPr>
            <a:fld id="{00000000-1234-1234-1234-123412341234}" type="slidenum">
              <a:rPr lang="en" sz="800" b="0" i="0" u="none" strike="noStrike" cap="none">
                <a:solidFill>
                  <a:srgbClr val="FFFFFF"/>
                </a:solidFill>
                <a:latin typeface="Calibri"/>
                <a:ea typeface="Calibri"/>
                <a:cs typeface="Calibri"/>
                <a:sym typeface="Calibri"/>
              </a:rPr>
              <a:t>‹#›</a:t>
            </a:fld>
            <a:endParaRPr lang="en" sz="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145"/>
        <p:cNvGrpSpPr/>
        <p:nvPr/>
      </p:nvGrpSpPr>
      <p:grpSpPr>
        <a:xfrm>
          <a:off x="0" y="0"/>
          <a:ext cx="0" cy="0"/>
          <a:chOff x="0" y="0"/>
          <a:chExt cx="0" cy="0"/>
        </a:xfrm>
      </p:grpSpPr>
      <p:sp>
        <p:nvSpPr>
          <p:cNvPr id="146" name="Shape 146"/>
          <p:cNvSpPr txBox="1">
            <a:spLocks noGrp="1"/>
          </p:cNvSpPr>
          <p:nvPr>
            <p:ph type="title"/>
          </p:nvPr>
        </p:nvSpPr>
        <p:spPr>
          <a:xfrm>
            <a:off x="822958" y="214952"/>
            <a:ext cx="7543800" cy="1088098"/>
          </a:xfrm>
          <a:prstGeom prst="rect">
            <a:avLst/>
          </a:prstGeom>
          <a:noFill/>
          <a:ln>
            <a:noFill/>
          </a:ln>
        </p:spPr>
        <p:txBody>
          <a:bodyPr lIns="91425" tIns="91425" rIns="91425" bIns="91425" anchor="b" anchorCtr="0"/>
          <a:lstStyle>
            <a:lvl1pPr marL="0" marR="0" lvl="0" indent="0" algn="l" rtl="0">
              <a:lnSpc>
                <a:spcPct val="85000"/>
              </a:lnSpc>
              <a:spcBef>
                <a:spcPts val="0"/>
              </a:spcBef>
              <a:spcAft>
                <a:spcPts val="0"/>
              </a:spcAft>
              <a:buClr>
                <a:srgbClr val="3F3F3F"/>
              </a:buClr>
              <a:buFont typeface="Calibri"/>
              <a:buNone/>
              <a:defRPr sz="3600" b="0" i="0" u="none" strike="noStrike" cap="none">
                <a:solidFill>
                  <a:srgbClr val="3F3F3F"/>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147" name="Shape 147"/>
          <p:cNvSpPr txBox="1">
            <a:spLocks noGrp="1"/>
          </p:cNvSpPr>
          <p:nvPr>
            <p:ph type="body" idx="1"/>
          </p:nvPr>
        </p:nvSpPr>
        <p:spPr>
          <a:xfrm rot="5400000">
            <a:off x="3086159" y="-878899"/>
            <a:ext cx="3017400" cy="7543800"/>
          </a:xfrm>
          <a:prstGeom prst="rect">
            <a:avLst/>
          </a:prstGeom>
          <a:noFill/>
          <a:ln>
            <a:noFill/>
          </a:ln>
        </p:spPr>
        <p:txBody>
          <a:bodyPr lIns="91425" tIns="91425" rIns="91425" bIns="91425" anchor="t" anchorCtr="0"/>
          <a:lstStyle>
            <a:lvl1pPr marL="63500" marR="0" lvl="0" indent="133350" algn="l" rtl="0">
              <a:lnSpc>
                <a:spcPct val="90000"/>
              </a:lnSpc>
              <a:spcBef>
                <a:spcPts val="900"/>
              </a:spcBef>
              <a:spcAft>
                <a:spcPts val="200"/>
              </a:spcAft>
              <a:buClr>
                <a:schemeClr val="accent1"/>
              </a:buClr>
              <a:buSzPct val="100000"/>
              <a:buFont typeface="Calibri"/>
              <a:buChar char=" "/>
              <a:defRPr sz="1500" b="0" i="0" u="none" strike="noStrike" cap="none">
                <a:solidFill>
                  <a:srgbClr val="3F3F3F"/>
                </a:solidFill>
                <a:latin typeface="Calibri"/>
                <a:ea typeface="Calibri"/>
                <a:cs typeface="Calibri"/>
                <a:sym typeface="Calibri"/>
              </a:defRPr>
            </a:lvl1pPr>
            <a:lvl2pPr marL="292100" marR="0" lvl="1" indent="25400" algn="l" rtl="0">
              <a:lnSpc>
                <a:spcPct val="90000"/>
              </a:lnSpc>
              <a:spcBef>
                <a:spcPts val="200"/>
              </a:spcBef>
              <a:spcAft>
                <a:spcPts val="3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2pPr>
            <a:lvl3pPr marL="419100" marR="0" lvl="2"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3pPr>
            <a:lvl4pPr marL="558800" marR="0" lvl="3"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4pPr>
            <a:lvl5pPr marL="698500" marR="0" lvl="4"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5pPr>
            <a:lvl6pPr marL="825500" marR="0" lvl="5"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6pPr>
            <a:lvl7pPr marL="977900" marR="0" lvl="6"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7pPr>
            <a:lvl8pPr marL="1130300" marR="0" lvl="7"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8pPr>
            <a:lvl9pPr marL="1270000" marR="0" lvl="8" indent="-317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9pPr>
          </a:lstStyle>
          <a:p>
            <a:endParaRPr/>
          </a:p>
        </p:txBody>
      </p:sp>
      <p:sp>
        <p:nvSpPr>
          <p:cNvPr id="148" name="Shape 148"/>
          <p:cNvSpPr txBox="1">
            <a:spLocks noGrp="1"/>
          </p:cNvSpPr>
          <p:nvPr>
            <p:ph type="dt" idx="10"/>
          </p:nvPr>
        </p:nvSpPr>
        <p:spPr>
          <a:xfrm>
            <a:off x="822958" y="4844839"/>
            <a:ext cx="1854299"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FFFFFF"/>
              </a:buClr>
              <a:buFont typeface="Calibri"/>
              <a:buNone/>
              <a:defRPr sz="700" b="0" i="0" u="none" strike="noStrike" cap="none">
                <a:solidFill>
                  <a:srgbClr val="FFFFFF"/>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149" name="Shape 149"/>
          <p:cNvSpPr txBox="1">
            <a:spLocks noGrp="1"/>
          </p:cNvSpPr>
          <p:nvPr>
            <p:ph type="ftr" idx="11"/>
          </p:nvPr>
        </p:nvSpPr>
        <p:spPr>
          <a:xfrm>
            <a:off x="2764638" y="4844839"/>
            <a:ext cx="3617100"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FFFFFF"/>
              </a:buClr>
              <a:buFont typeface="Calibri"/>
              <a:buNone/>
              <a:defRPr sz="700" b="0" i="0" u="none" strike="noStrike" cap="none">
                <a:solidFill>
                  <a:srgbClr val="FFFFFF"/>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150" name="Shape 150"/>
          <p:cNvSpPr txBox="1">
            <a:spLocks noGrp="1"/>
          </p:cNvSpPr>
          <p:nvPr>
            <p:ph type="sldNum" idx="12"/>
          </p:nvPr>
        </p:nvSpPr>
        <p:spPr>
          <a:xfrm>
            <a:off x="7425342" y="4844839"/>
            <a:ext cx="9840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FFFFFF"/>
              </a:buClr>
              <a:buSzPct val="25000"/>
              <a:buFont typeface="Calibri"/>
              <a:buNone/>
            </a:pPr>
            <a:fld id="{00000000-1234-1234-1234-123412341234}" type="slidenum">
              <a:rPr lang="en" sz="800" b="0" i="0" u="none" strike="noStrike" cap="none">
                <a:solidFill>
                  <a:srgbClr val="FFFFFF"/>
                </a:solidFill>
                <a:latin typeface="Calibri"/>
                <a:ea typeface="Calibri"/>
                <a:cs typeface="Calibri"/>
                <a:sym typeface="Calibri"/>
              </a:rPr>
              <a:t>‹#›</a:t>
            </a:fld>
            <a:endParaRPr lang="en" sz="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51"/>
        <p:cNvGrpSpPr/>
        <p:nvPr/>
      </p:nvGrpSpPr>
      <p:grpSpPr>
        <a:xfrm>
          <a:off x="0" y="0"/>
          <a:ext cx="0" cy="0"/>
          <a:chOff x="0" y="0"/>
          <a:chExt cx="0" cy="0"/>
        </a:xfrm>
      </p:grpSpPr>
      <p:sp>
        <p:nvSpPr>
          <p:cNvPr id="152" name="Shape 152"/>
          <p:cNvSpPr/>
          <p:nvPr/>
        </p:nvSpPr>
        <p:spPr>
          <a:xfrm>
            <a:off x="2380" y="4800600"/>
            <a:ext cx="9141599" cy="342899"/>
          </a:xfrm>
          <a:prstGeom prst="rect">
            <a:avLst/>
          </a:prstGeom>
          <a:solidFill>
            <a:schemeClr val="accent2"/>
          </a:solidFill>
          <a:ln>
            <a:noFill/>
          </a:ln>
        </p:spPr>
        <p:txBody>
          <a:bodyPr lIns="68575" tIns="68575" rIns="68575" bIns="6857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53" name="Shape 153"/>
          <p:cNvSpPr/>
          <p:nvPr/>
        </p:nvSpPr>
        <p:spPr>
          <a:xfrm>
            <a:off x="10" y="4750737"/>
            <a:ext cx="9141599" cy="48000"/>
          </a:xfrm>
          <a:prstGeom prst="rect">
            <a:avLst/>
          </a:prstGeom>
          <a:solidFill>
            <a:schemeClr val="accent1"/>
          </a:solidFill>
          <a:ln>
            <a:noFill/>
          </a:ln>
        </p:spPr>
        <p:txBody>
          <a:bodyPr lIns="68575" tIns="68575" rIns="68575" bIns="6857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54" name="Shape 154"/>
          <p:cNvSpPr txBox="1">
            <a:spLocks noGrp="1"/>
          </p:cNvSpPr>
          <p:nvPr>
            <p:ph type="title"/>
          </p:nvPr>
        </p:nvSpPr>
        <p:spPr>
          <a:xfrm rot="5400000">
            <a:off x="5370600" y="1484233"/>
            <a:ext cx="4317899" cy="1971599"/>
          </a:xfrm>
          <a:prstGeom prst="rect">
            <a:avLst/>
          </a:prstGeom>
          <a:noFill/>
          <a:ln>
            <a:noFill/>
          </a:ln>
        </p:spPr>
        <p:txBody>
          <a:bodyPr lIns="91425" tIns="91425" rIns="91425" bIns="91425" anchor="b" anchorCtr="0"/>
          <a:lstStyle>
            <a:lvl1pPr marL="0" marR="0" lvl="0" indent="0" algn="l" rtl="0">
              <a:lnSpc>
                <a:spcPct val="85000"/>
              </a:lnSpc>
              <a:spcBef>
                <a:spcPts val="0"/>
              </a:spcBef>
              <a:spcAft>
                <a:spcPts val="0"/>
              </a:spcAft>
              <a:buClr>
                <a:srgbClr val="3F3F3F"/>
              </a:buClr>
              <a:buFont typeface="Calibri"/>
              <a:buNone/>
              <a:defRPr sz="3600" b="0" i="0" u="none" strike="noStrike" cap="none">
                <a:solidFill>
                  <a:srgbClr val="3F3F3F"/>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155" name="Shape 155"/>
          <p:cNvSpPr txBox="1">
            <a:spLocks noGrp="1"/>
          </p:cNvSpPr>
          <p:nvPr>
            <p:ph type="body" idx="1"/>
          </p:nvPr>
        </p:nvSpPr>
        <p:spPr>
          <a:xfrm rot="5400000">
            <a:off x="1370024" y="-430366"/>
            <a:ext cx="4317899" cy="5800799"/>
          </a:xfrm>
          <a:prstGeom prst="rect">
            <a:avLst/>
          </a:prstGeom>
          <a:noFill/>
          <a:ln>
            <a:noFill/>
          </a:ln>
        </p:spPr>
        <p:txBody>
          <a:bodyPr lIns="91425" tIns="91425" rIns="91425" bIns="91425" anchor="t" anchorCtr="0"/>
          <a:lstStyle>
            <a:lvl1pPr marL="63500" marR="0" lvl="0" indent="133350" algn="l" rtl="0">
              <a:lnSpc>
                <a:spcPct val="90000"/>
              </a:lnSpc>
              <a:spcBef>
                <a:spcPts val="900"/>
              </a:spcBef>
              <a:spcAft>
                <a:spcPts val="200"/>
              </a:spcAft>
              <a:buClr>
                <a:schemeClr val="accent1"/>
              </a:buClr>
              <a:buSzPct val="100000"/>
              <a:buFont typeface="Calibri"/>
              <a:buChar char=" "/>
              <a:defRPr sz="1500" b="0" i="0" u="none" strike="noStrike" cap="none">
                <a:solidFill>
                  <a:srgbClr val="3F3F3F"/>
                </a:solidFill>
                <a:latin typeface="Calibri"/>
                <a:ea typeface="Calibri"/>
                <a:cs typeface="Calibri"/>
                <a:sym typeface="Calibri"/>
              </a:defRPr>
            </a:lvl1pPr>
            <a:lvl2pPr marL="292100" marR="0" lvl="1" indent="25400" algn="l" rtl="0">
              <a:lnSpc>
                <a:spcPct val="90000"/>
              </a:lnSpc>
              <a:spcBef>
                <a:spcPts val="200"/>
              </a:spcBef>
              <a:spcAft>
                <a:spcPts val="3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2pPr>
            <a:lvl3pPr marL="419100" marR="0" lvl="2"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3pPr>
            <a:lvl4pPr marL="558800" marR="0" lvl="3"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4pPr>
            <a:lvl5pPr marL="698500" marR="0" lvl="4"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5pPr>
            <a:lvl6pPr marL="825500" marR="0" lvl="5"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6pPr>
            <a:lvl7pPr marL="977900" marR="0" lvl="6"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7pPr>
            <a:lvl8pPr marL="1130300" marR="0" lvl="7"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8pPr>
            <a:lvl9pPr marL="1270000" marR="0" lvl="8" indent="-317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9pPr>
          </a:lstStyle>
          <a:p>
            <a:endParaRPr/>
          </a:p>
        </p:txBody>
      </p:sp>
      <p:sp>
        <p:nvSpPr>
          <p:cNvPr id="156" name="Shape 156"/>
          <p:cNvSpPr txBox="1">
            <a:spLocks noGrp="1"/>
          </p:cNvSpPr>
          <p:nvPr>
            <p:ph type="dt" idx="10"/>
          </p:nvPr>
        </p:nvSpPr>
        <p:spPr>
          <a:xfrm>
            <a:off x="822958" y="4844839"/>
            <a:ext cx="1854299"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FFFFFF"/>
              </a:buClr>
              <a:buFont typeface="Calibri"/>
              <a:buNone/>
              <a:defRPr sz="700" b="0" i="0" u="none" strike="noStrike" cap="none">
                <a:solidFill>
                  <a:srgbClr val="FFFFFF"/>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157" name="Shape 157"/>
          <p:cNvSpPr txBox="1">
            <a:spLocks noGrp="1"/>
          </p:cNvSpPr>
          <p:nvPr>
            <p:ph type="ftr" idx="11"/>
          </p:nvPr>
        </p:nvSpPr>
        <p:spPr>
          <a:xfrm>
            <a:off x="2764638" y="4844839"/>
            <a:ext cx="3617100"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FFFFFF"/>
              </a:buClr>
              <a:buFont typeface="Calibri"/>
              <a:buNone/>
              <a:defRPr sz="700" b="0" i="0" u="none" strike="noStrike" cap="none">
                <a:solidFill>
                  <a:srgbClr val="FFFFFF"/>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158" name="Shape 158"/>
          <p:cNvSpPr txBox="1">
            <a:spLocks noGrp="1"/>
          </p:cNvSpPr>
          <p:nvPr>
            <p:ph type="sldNum" idx="12"/>
          </p:nvPr>
        </p:nvSpPr>
        <p:spPr>
          <a:xfrm>
            <a:off x="7425342" y="4844839"/>
            <a:ext cx="9840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FFFFFF"/>
              </a:buClr>
              <a:buSzPct val="25000"/>
              <a:buFont typeface="Calibri"/>
              <a:buNone/>
            </a:pPr>
            <a:fld id="{00000000-1234-1234-1234-123412341234}" type="slidenum">
              <a:rPr lang="en" sz="800" b="0" i="0" u="none" strike="noStrike" cap="none">
                <a:solidFill>
                  <a:srgbClr val="FFFFFF"/>
                </a:solidFill>
                <a:latin typeface="Calibri"/>
                <a:ea typeface="Calibri"/>
                <a:cs typeface="Calibri"/>
                <a:sym typeface="Calibri"/>
              </a:rPr>
              <a:t>‹#›</a:t>
            </a:fld>
            <a:endParaRPr lang="en" sz="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63"/>
        <p:cNvGrpSpPr/>
        <p:nvPr/>
      </p:nvGrpSpPr>
      <p:grpSpPr>
        <a:xfrm>
          <a:off x="0" y="0"/>
          <a:ext cx="0" cy="0"/>
          <a:chOff x="0" y="0"/>
          <a:chExt cx="0" cy="0"/>
        </a:xfrm>
      </p:grpSpPr>
      <p:sp>
        <p:nvSpPr>
          <p:cNvPr id="164" name="Shape 164"/>
          <p:cNvSpPr txBox="1">
            <a:spLocks noGrp="1"/>
          </p:cNvSpPr>
          <p:nvPr>
            <p:ph type="ctrTitle"/>
          </p:nvPr>
        </p:nvSpPr>
        <p:spPr>
          <a:xfrm>
            <a:off x="311708" y="744575"/>
            <a:ext cx="8520599" cy="2052599"/>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Clr>
                <a:schemeClr val="dk1"/>
              </a:buClr>
              <a:buFont typeface="Arial"/>
              <a:buNone/>
              <a:defRPr sz="5200" b="0" i="0" u="none" strike="noStrike" cap="none">
                <a:solidFill>
                  <a:schemeClr val="dk1"/>
                </a:solidFill>
                <a:latin typeface="Arial"/>
                <a:ea typeface="Arial"/>
                <a:cs typeface="Arial"/>
                <a:sym typeface="Arial"/>
              </a:defRPr>
            </a:lvl1pPr>
            <a:lvl2pPr lvl="1" indent="0" algn="ctr" rtl="0">
              <a:spcBef>
                <a:spcPts val="0"/>
              </a:spcBef>
              <a:buClr>
                <a:schemeClr val="dk1"/>
              </a:buClr>
              <a:buFont typeface="Arial"/>
              <a:buNone/>
              <a:defRPr sz="5200">
                <a:solidFill>
                  <a:schemeClr val="dk1"/>
                </a:solidFill>
              </a:defRPr>
            </a:lvl2pPr>
            <a:lvl3pPr lvl="2" indent="0" algn="ctr" rtl="0">
              <a:spcBef>
                <a:spcPts val="0"/>
              </a:spcBef>
              <a:buClr>
                <a:schemeClr val="dk1"/>
              </a:buClr>
              <a:buFont typeface="Arial"/>
              <a:buNone/>
              <a:defRPr sz="5200">
                <a:solidFill>
                  <a:schemeClr val="dk1"/>
                </a:solidFill>
              </a:defRPr>
            </a:lvl3pPr>
            <a:lvl4pPr lvl="3" indent="0" algn="ctr" rtl="0">
              <a:spcBef>
                <a:spcPts val="0"/>
              </a:spcBef>
              <a:buClr>
                <a:schemeClr val="dk1"/>
              </a:buClr>
              <a:buFont typeface="Arial"/>
              <a:buNone/>
              <a:defRPr sz="5200">
                <a:solidFill>
                  <a:schemeClr val="dk1"/>
                </a:solidFill>
              </a:defRPr>
            </a:lvl4pPr>
            <a:lvl5pPr lvl="4" indent="0" algn="ctr" rtl="0">
              <a:spcBef>
                <a:spcPts val="0"/>
              </a:spcBef>
              <a:buClr>
                <a:schemeClr val="dk1"/>
              </a:buClr>
              <a:buFont typeface="Arial"/>
              <a:buNone/>
              <a:defRPr sz="5200">
                <a:solidFill>
                  <a:schemeClr val="dk1"/>
                </a:solidFill>
              </a:defRPr>
            </a:lvl5pPr>
            <a:lvl6pPr lvl="5" indent="0" algn="ctr" rtl="0">
              <a:spcBef>
                <a:spcPts val="0"/>
              </a:spcBef>
              <a:buClr>
                <a:schemeClr val="dk1"/>
              </a:buClr>
              <a:buFont typeface="Arial"/>
              <a:buNone/>
              <a:defRPr sz="5200">
                <a:solidFill>
                  <a:schemeClr val="dk1"/>
                </a:solidFill>
              </a:defRPr>
            </a:lvl6pPr>
            <a:lvl7pPr lvl="6" indent="0" algn="ctr" rtl="0">
              <a:spcBef>
                <a:spcPts val="0"/>
              </a:spcBef>
              <a:buClr>
                <a:schemeClr val="dk1"/>
              </a:buClr>
              <a:buFont typeface="Arial"/>
              <a:buNone/>
              <a:defRPr sz="5200">
                <a:solidFill>
                  <a:schemeClr val="dk1"/>
                </a:solidFill>
              </a:defRPr>
            </a:lvl7pPr>
            <a:lvl8pPr lvl="7" indent="0" algn="ctr" rtl="0">
              <a:spcBef>
                <a:spcPts val="0"/>
              </a:spcBef>
              <a:buClr>
                <a:schemeClr val="dk1"/>
              </a:buClr>
              <a:buFont typeface="Arial"/>
              <a:buNone/>
              <a:defRPr sz="5200">
                <a:solidFill>
                  <a:schemeClr val="dk1"/>
                </a:solidFill>
              </a:defRPr>
            </a:lvl8pPr>
            <a:lvl9pPr lvl="8" indent="0" algn="ctr" rtl="0">
              <a:spcBef>
                <a:spcPts val="0"/>
              </a:spcBef>
              <a:buClr>
                <a:schemeClr val="dk1"/>
              </a:buClr>
              <a:buFont typeface="Arial"/>
              <a:buNone/>
              <a:defRPr sz="5200">
                <a:solidFill>
                  <a:schemeClr val="dk1"/>
                </a:solidFill>
              </a:defRPr>
            </a:lvl9pPr>
          </a:lstStyle>
          <a:p>
            <a:endParaRPr/>
          </a:p>
        </p:txBody>
      </p:sp>
      <p:sp>
        <p:nvSpPr>
          <p:cNvPr id="165" name="Shape 165"/>
          <p:cNvSpPr txBox="1">
            <a:spLocks noGrp="1"/>
          </p:cNvSpPr>
          <p:nvPr>
            <p:ph type="subTitle" idx="1"/>
          </p:nvPr>
        </p:nvSpPr>
        <p:spPr>
          <a:xfrm>
            <a:off x="311700" y="2834125"/>
            <a:ext cx="8520599" cy="792600"/>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1pPr>
            <a:lvl2pPr marL="457200" marR="0" lvl="1"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2pPr>
            <a:lvl3pPr marL="914400" marR="0" lvl="2"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3pPr>
            <a:lvl4pPr marL="1371600" marR="0" lvl="3"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4pPr>
            <a:lvl5pPr marL="1828800" marR="0" lvl="4"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5pPr>
            <a:lvl6pPr marL="2286000" marR="0" lvl="5"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6pPr>
            <a:lvl7pPr marL="2743200" marR="0" lvl="6"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7pPr>
            <a:lvl8pPr marL="3200400" marR="0" lvl="7"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8pPr>
            <a:lvl9pPr marL="3657600" marR="0" lvl="8" indent="0" algn="ctr" rtl="0">
              <a:lnSpc>
                <a:spcPct val="100000"/>
              </a:lnSpc>
              <a:spcBef>
                <a:spcPts val="0"/>
              </a:spcBef>
              <a:spcAft>
                <a:spcPts val="0"/>
              </a:spcAft>
              <a:buClr>
                <a:schemeClr val="dk2"/>
              </a:buClr>
              <a:buFont typeface="Arial"/>
              <a:buNone/>
              <a:defRPr sz="2800" b="0" i="0" u="none" strike="noStrike" cap="none">
                <a:solidFill>
                  <a:schemeClr val="dk2"/>
                </a:solidFill>
                <a:latin typeface="Arial"/>
                <a:ea typeface="Arial"/>
                <a:cs typeface="Arial"/>
                <a:sym typeface="Arial"/>
              </a:defRPr>
            </a:lvl9pPr>
          </a:lstStyle>
          <a:p>
            <a:endParaRPr/>
          </a:p>
        </p:txBody>
      </p:sp>
      <p:sp>
        <p:nvSpPr>
          <p:cNvPr id="166" name="Shape 166"/>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67"/>
        <p:cNvGrpSpPr/>
        <p:nvPr/>
      </p:nvGrpSpPr>
      <p:grpSpPr>
        <a:xfrm>
          <a:off x="0" y="0"/>
          <a:ext cx="0" cy="0"/>
          <a:chOff x="0" y="0"/>
          <a:chExt cx="0" cy="0"/>
        </a:xfrm>
      </p:grpSpPr>
      <p:sp>
        <p:nvSpPr>
          <p:cNvPr id="168" name="Shape 168"/>
          <p:cNvSpPr txBox="1">
            <a:spLocks noGrp="1"/>
          </p:cNvSpPr>
          <p:nvPr>
            <p:ph type="title"/>
          </p:nvPr>
        </p:nvSpPr>
        <p:spPr>
          <a:xfrm>
            <a:off x="311700" y="2150850"/>
            <a:ext cx="8520599" cy="8418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Arial"/>
              <a:buNone/>
              <a:defRPr sz="3600" b="0" i="0" u="none" strike="noStrike" cap="none">
                <a:solidFill>
                  <a:schemeClr val="dk1"/>
                </a:solidFill>
                <a:latin typeface="Arial"/>
                <a:ea typeface="Arial"/>
                <a:cs typeface="Arial"/>
                <a:sym typeface="Arial"/>
              </a:defRPr>
            </a:lvl1pPr>
            <a:lvl2pPr lvl="1" indent="0" algn="ctr" rtl="0">
              <a:spcBef>
                <a:spcPts val="0"/>
              </a:spcBef>
              <a:buClr>
                <a:schemeClr val="dk1"/>
              </a:buClr>
              <a:buFont typeface="Arial"/>
              <a:buNone/>
              <a:defRPr sz="3600">
                <a:solidFill>
                  <a:schemeClr val="dk1"/>
                </a:solidFill>
              </a:defRPr>
            </a:lvl2pPr>
            <a:lvl3pPr lvl="2" indent="0" algn="ctr" rtl="0">
              <a:spcBef>
                <a:spcPts val="0"/>
              </a:spcBef>
              <a:buClr>
                <a:schemeClr val="dk1"/>
              </a:buClr>
              <a:buFont typeface="Arial"/>
              <a:buNone/>
              <a:defRPr sz="3600">
                <a:solidFill>
                  <a:schemeClr val="dk1"/>
                </a:solidFill>
              </a:defRPr>
            </a:lvl3pPr>
            <a:lvl4pPr lvl="3" indent="0" algn="ctr" rtl="0">
              <a:spcBef>
                <a:spcPts val="0"/>
              </a:spcBef>
              <a:buClr>
                <a:schemeClr val="dk1"/>
              </a:buClr>
              <a:buFont typeface="Arial"/>
              <a:buNone/>
              <a:defRPr sz="3600">
                <a:solidFill>
                  <a:schemeClr val="dk1"/>
                </a:solidFill>
              </a:defRPr>
            </a:lvl4pPr>
            <a:lvl5pPr lvl="4" indent="0" algn="ctr" rtl="0">
              <a:spcBef>
                <a:spcPts val="0"/>
              </a:spcBef>
              <a:buClr>
                <a:schemeClr val="dk1"/>
              </a:buClr>
              <a:buFont typeface="Arial"/>
              <a:buNone/>
              <a:defRPr sz="3600">
                <a:solidFill>
                  <a:schemeClr val="dk1"/>
                </a:solidFill>
              </a:defRPr>
            </a:lvl5pPr>
            <a:lvl6pPr lvl="5" indent="0" algn="ctr" rtl="0">
              <a:spcBef>
                <a:spcPts val="0"/>
              </a:spcBef>
              <a:buClr>
                <a:schemeClr val="dk1"/>
              </a:buClr>
              <a:buFont typeface="Arial"/>
              <a:buNone/>
              <a:defRPr sz="3600">
                <a:solidFill>
                  <a:schemeClr val="dk1"/>
                </a:solidFill>
              </a:defRPr>
            </a:lvl6pPr>
            <a:lvl7pPr lvl="6" indent="0" algn="ctr" rtl="0">
              <a:spcBef>
                <a:spcPts val="0"/>
              </a:spcBef>
              <a:buClr>
                <a:schemeClr val="dk1"/>
              </a:buClr>
              <a:buFont typeface="Arial"/>
              <a:buNone/>
              <a:defRPr sz="3600">
                <a:solidFill>
                  <a:schemeClr val="dk1"/>
                </a:solidFill>
              </a:defRPr>
            </a:lvl7pPr>
            <a:lvl8pPr lvl="7" indent="0" algn="ctr" rtl="0">
              <a:spcBef>
                <a:spcPts val="0"/>
              </a:spcBef>
              <a:buClr>
                <a:schemeClr val="dk1"/>
              </a:buClr>
              <a:buFont typeface="Arial"/>
              <a:buNone/>
              <a:defRPr sz="3600">
                <a:solidFill>
                  <a:schemeClr val="dk1"/>
                </a:solidFill>
              </a:defRPr>
            </a:lvl8pPr>
            <a:lvl9pPr lvl="8" indent="0" algn="ctr" rtl="0">
              <a:spcBef>
                <a:spcPts val="0"/>
              </a:spcBef>
              <a:buClr>
                <a:schemeClr val="dk1"/>
              </a:buClr>
              <a:buFont typeface="Arial"/>
              <a:buNone/>
              <a:defRPr sz="3600">
                <a:solidFill>
                  <a:schemeClr val="dk1"/>
                </a:solidFill>
              </a:defRPr>
            </a:lvl9pPr>
          </a:lstStyle>
          <a:p>
            <a:endParaRPr/>
          </a:p>
        </p:txBody>
      </p:sp>
      <p:sp>
        <p:nvSpPr>
          <p:cNvPr id="169" name="Shape 169"/>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70"/>
        <p:cNvGrpSpPr/>
        <p:nvPr/>
      </p:nvGrpSpPr>
      <p:grpSpPr>
        <a:xfrm>
          <a:off x="0" y="0"/>
          <a:ext cx="0" cy="0"/>
          <a:chOff x="0" y="0"/>
          <a:chExt cx="0" cy="0"/>
        </a:xfrm>
      </p:grpSpPr>
      <p:sp>
        <p:nvSpPr>
          <p:cNvPr id="171" name="Shape 171"/>
          <p:cNvSpPr txBox="1">
            <a:spLocks noGrp="1"/>
          </p:cNvSpPr>
          <p:nvPr>
            <p:ph type="title"/>
          </p:nvPr>
        </p:nvSpPr>
        <p:spPr>
          <a:xfrm>
            <a:off x="311700" y="445025"/>
            <a:ext cx="8520599" cy="5726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Font typeface="Arial"/>
              <a:buNone/>
              <a:defRPr sz="2800" b="0" i="0" u="none" strike="noStrike" cap="none">
                <a:solidFill>
                  <a:schemeClr val="dk1"/>
                </a:solidFill>
                <a:latin typeface="Arial"/>
                <a:ea typeface="Arial"/>
                <a:cs typeface="Arial"/>
                <a:sym typeface="Arial"/>
              </a:defRPr>
            </a:lvl1pPr>
            <a:lvl2pPr lvl="1" indent="0" rtl="0">
              <a:spcBef>
                <a:spcPts val="0"/>
              </a:spcBef>
              <a:buClr>
                <a:schemeClr val="dk1"/>
              </a:buClr>
              <a:buFont typeface="Arial"/>
              <a:buNone/>
              <a:defRPr sz="2800">
                <a:solidFill>
                  <a:schemeClr val="dk1"/>
                </a:solidFill>
              </a:defRPr>
            </a:lvl2pPr>
            <a:lvl3pPr lvl="2" indent="0" rtl="0">
              <a:spcBef>
                <a:spcPts val="0"/>
              </a:spcBef>
              <a:buClr>
                <a:schemeClr val="dk1"/>
              </a:buClr>
              <a:buFont typeface="Arial"/>
              <a:buNone/>
              <a:defRPr sz="2800">
                <a:solidFill>
                  <a:schemeClr val="dk1"/>
                </a:solidFill>
              </a:defRPr>
            </a:lvl3pPr>
            <a:lvl4pPr lvl="3" indent="0" rtl="0">
              <a:spcBef>
                <a:spcPts val="0"/>
              </a:spcBef>
              <a:buClr>
                <a:schemeClr val="dk1"/>
              </a:buClr>
              <a:buFont typeface="Arial"/>
              <a:buNone/>
              <a:defRPr sz="2800">
                <a:solidFill>
                  <a:schemeClr val="dk1"/>
                </a:solidFill>
              </a:defRPr>
            </a:lvl4pPr>
            <a:lvl5pPr lvl="4" indent="0" rtl="0">
              <a:spcBef>
                <a:spcPts val="0"/>
              </a:spcBef>
              <a:buClr>
                <a:schemeClr val="dk1"/>
              </a:buClr>
              <a:buFont typeface="Arial"/>
              <a:buNone/>
              <a:defRPr sz="2800">
                <a:solidFill>
                  <a:schemeClr val="dk1"/>
                </a:solidFill>
              </a:defRPr>
            </a:lvl5pPr>
            <a:lvl6pPr lvl="5" indent="0" rtl="0">
              <a:spcBef>
                <a:spcPts val="0"/>
              </a:spcBef>
              <a:buClr>
                <a:schemeClr val="dk1"/>
              </a:buClr>
              <a:buFont typeface="Arial"/>
              <a:buNone/>
              <a:defRPr sz="2800">
                <a:solidFill>
                  <a:schemeClr val="dk1"/>
                </a:solidFill>
              </a:defRPr>
            </a:lvl6pPr>
            <a:lvl7pPr lvl="6" indent="0" rtl="0">
              <a:spcBef>
                <a:spcPts val="0"/>
              </a:spcBef>
              <a:buClr>
                <a:schemeClr val="dk1"/>
              </a:buClr>
              <a:buFont typeface="Arial"/>
              <a:buNone/>
              <a:defRPr sz="2800">
                <a:solidFill>
                  <a:schemeClr val="dk1"/>
                </a:solidFill>
              </a:defRPr>
            </a:lvl7pPr>
            <a:lvl8pPr lvl="7" indent="0" rtl="0">
              <a:spcBef>
                <a:spcPts val="0"/>
              </a:spcBef>
              <a:buClr>
                <a:schemeClr val="dk1"/>
              </a:buClr>
              <a:buFont typeface="Arial"/>
              <a:buNone/>
              <a:defRPr sz="2800">
                <a:solidFill>
                  <a:schemeClr val="dk1"/>
                </a:solidFill>
              </a:defRPr>
            </a:lvl8pPr>
            <a:lvl9pPr lvl="8" indent="0" rtl="0">
              <a:spcBef>
                <a:spcPts val="0"/>
              </a:spcBef>
              <a:buClr>
                <a:schemeClr val="dk1"/>
              </a:buClr>
              <a:buFont typeface="Arial"/>
              <a:buNone/>
              <a:defRPr sz="2800">
                <a:solidFill>
                  <a:schemeClr val="dk1"/>
                </a:solidFill>
              </a:defRPr>
            </a:lvl9pPr>
          </a:lstStyle>
          <a:p>
            <a:endParaRPr/>
          </a:p>
        </p:txBody>
      </p:sp>
      <p:sp>
        <p:nvSpPr>
          <p:cNvPr id="172" name="Shape 172"/>
          <p:cNvSpPr txBox="1">
            <a:spLocks noGrp="1"/>
          </p:cNvSpPr>
          <p:nvPr>
            <p:ph type="body" idx="1"/>
          </p:nvPr>
        </p:nvSpPr>
        <p:spPr>
          <a:xfrm>
            <a:off x="311700" y="1152475"/>
            <a:ext cx="8520599" cy="34164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Arial"/>
              <a:buNone/>
              <a:defRPr sz="18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9pPr>
          </a:lstStyle>
          <a:p>
            <a:endParaRPr/>
          </a:p>
        </p:txBody>
      </p:sp>
      <p:sp>
        <p:nvSpPr>
          <p:cNvPr id="173" name="Shape 173"/>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74"/>
        <p:cNvGrpSpPr/>
        <p:nvPr/>
      </p:nvGrpSpPr>
      <p:grpSpPr>
        <a:xfrm>
          <a:off x="0" y="0"/>
          <a:ext cx="0" cy="0"/>
          <a:chOff x="0" y="0"/>
          <a:chExt cx="0" cy="0"/>
        </a:xfrm>
      </p:grpSpPr>
      <p:sp>
        <p:nvSpPr>
          <p:cNvPr id="175" name="Shape 175"/>
          <p:cNvSpPr txBox="1">
            <a:spLocks noGrp="1"/>
          </p:cNvSpPr>
          <p:nvPr>
            <p:ph type="title"/>
          </p:nvPr>
        </p:nvSpPr>
        <p:spPr>
          <a:xfrm>
            <a:off x="311700" y="445025"/>
            <a:ext cx="8520599" cy="5726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Font typeface="Arial"/>
              <a:buNone/>
              <a:defRPr sz="2800" b="0" i="0" u="none" strike="noStrike" cap="none">
                <a:solidFill>
                  <a:schemeClr val="dk1"/>
                </a:solidFill>
                <a:latin typeface="Arial"/>
                <a:ea typeface="Arial"/>
                <a:cs typeface="Arial"/>
                <a:sym typeface="Arial"/>
              </a:defRPr>
            </a:lvl1pPr>
            <a:lvl2pPr lvl="1" indent="0" rtl="0">
              <a:spcBef>
                <a:spcPts val="0"/>
              </a:spcBef>
              <a:buClr>
                <a:schemeClr val="dk1"/>
              </a:buClr>
              <a:buFont typeface="Arial"/>
              <a:buNone/>
              <a:defRPr sz="2800">
                <a:solidFill>
                  <a:schemeClr val="dk1"/>
                </a:solidFill>
              </a:defRPr>
            </a:lvl2pPr>
            <a:lvl3pPr lvl="2" indent="0" rtl="0">
              <a:spcBef>
                <a:spcPts val="0"/>
              </a:spcBef>
              <a:buClr>
                <a:schemeClr val="dk1"/>
              </a:buClr>
              <a:buFont typeface="Arial"/>
              <a:buNone/>
              <a:defRPr sz="2800">
                <a:solidFill>
                  <a:schemeClr val="dk1"/>
                </a:solidFill>
              </a:defRPr>
            </a:lvl3pPr>
            <a:lvl4pPr lvl="3" indent="0" rtl="0">
              <a:spcBef>
                <a:spcPts val="0"/>
              </a:spcBef>
              <a:buClr>
                <a:schemeClr val="dk1"/>
              </a:buClr>
              <a:buFont typeface="Arial"/>
              <a:buNone/>
              <a:defRPr sz="2800">
                <a:solidFill>
                  <a:schemeClr val="dk1"/>
                </a:solidFill>
              </a:defRPr>
            </a:lvl4pPr>
            <a:lvl5pPr lvl="4" indent="0" rtl="0">
              <a:spcBef>
                <a:spcPts val="0"/>
              </a:spcBef>
              <a:buClr>
                <a:schemeClr val="dk1"/>
              </a:buClr>
              <a:buFont typeface="Arial"/>
              <a:buNone/>
              <a:defRPr sz="2800">
                <a:solidFill>
                  <a:schemeClr val="dk1"/>
                </a:solidFill>
              </a:defRPr>
            </a:lvl5pPr>
            <a:lvl6pPr lvl="5" indent="0" rtl="0">
              <a:spcBef>
                <a:spcPts val="0"/>
              </a:spcBef>
              <a:buClr>
                <a:schemeClr val="dk1"/>
              </a:buClr>
              <a:buFont typeface="Arial"/>
              <a:buNone/>
              <a:defRPr sz="2800">
                <a:solidFill>
                  <a:schemeClr val="dk1"/>
                </a:solidFill>
              </a:defRPr>
            </a:lvl6pPr>
            <a:lvl7pPr lvl="6" indent="0" rtl="0">
              <a:spcBef>
                <a:spcPts val="0"/>
              </a:spcBef>
              <a:buClr>
                <a:schemeClr val="dk1"/>
              </a:buClr>
              <a:buFont typeface="Arial"/>
              <a:buNone/>
              <a:defRPr sz="2800">
                <a:solidFill>
                  <a:schemeClr val="dk1"/>
                </a:solidFill>
              </a:defRPr>
            </a:lvl7pPr>
            <a:lvl8pPr lvl="7" indent="0" rtl="0">
              <a:spcBef>
                <a:spcPts val="0"/>
              </a:spcBef>
              <a:buClr>
                <a:schemeClr val="dk1"/>
              </a:buClr>
              <a:buFont typeface="Arial"/>
              <a:buNone/>
              <a:defRPr sz="2800">
                <a:solidFill>
                  <a:schemeClr val="dk1"/>
                </a:solidFill>
              </a:defRPr>
            </a:lvl8pPr>
            <a:lvl9pPr lvl="8" indent="0" rtl="0">
              <a:spcBef>
                <a:spcPts val="0"/>
              </a:spcBef>
              <a:buClr>
                <a:schemeClr val="dk1"/>
              </a:buClr>
              <a:buFont typeface="Arial"/>
              <a:buNone/>
              <a:defRPr sz="2800">
                <a:solidFill>
                  <a:schemeClr val="dk1"/>
                </a:solidFill>
              </a:defRPr>
            </a:lvl9pPr>
          </a:lstStyle>
          <a:p>
            <a:endParaRPr/>
          </a:p>
        </p:txBody>
      </p:sp>
      <p:sp>
        <p:nvSpPr>
          <p:cNvPr id="176" name="Shape 176"/>
          <p:cNvSpPr txBox="1">
            <a:spLocks noGrp="1"/>
          </p:cNvSpPr>
          <p:nvPr>
            <p:ph type="body" idx="1"/>
          </p:nvPr>
        </p:nvSpPr>
        <p:spPr>
          <a:xfrm>
            <a:off x="311700" y="1152475"/>
            <a:ext cx="3999898" cy="34164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9pPr>
          </a:lstStyle>
          <a:p>
            <a:endParaRPr/>
          </a:p>
        </p:txBody>
      </p:sp>
      <p:sp>
        <p:nvSpPr>
          <p:cNvPr id="177" name="Shape 177"/>
          <p:cNvSpPr txBox="1">
            <a:spLocks noGrp="1"/>
          </p:cNvSpPr>
          <p:nvPr>
            <p:ph type="body" idx="2"/>
          </p:nvPr>
        </p:nvSpPr>
        <p:spPr>
          <a:xfrm>
            <a:off x="4832400" y="1152475"/>
            <a:ext cx="3999898" cy="34164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9pPr>
          </a:lstStyle>
          <a:p>
            <a:endParaRPr/>
          </a:p>
        </p:txBody>
      </p:sp>
      <p:sp>
        <p:nvSpPr>
          <p:cNvPr id="178" name="Shape 178"/>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79"/>
        <p:cNvGrpSpPr/>
        <p:nvPr/>
      </p:nvGrpSpPr>
      <p:grpSpPr>
        <a:xfrm>
          <a:off x="0" y="0"/>
          <a:ext cx="0" cy="0"/>
          <a:chOff x="0" y="0"/>
          <a:chExt cx="0" cy="0"/>
        </a:xfrm>
      </p:grpSpPr>
      <p:sp>
        <p:nvSpPr>
          <p:cNvPr id="180" name="Shape 180"/>
          <p:cNvSpPr txBox="1">
            <a:spLocks noGrp="1"/>
          </p:cNvSpPr>
          <p:nvPr>
            <p:ph type="title"/>
          </p:nvPr>
        </p:nvSpPr>
        <p:spPr>
          <a:xfrm>
            <a:off x="311700" y="445025"/>
            <a:ext cx="8520599" cy="5726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Font typeface="Arial"/>
              <a:buNone/>
              <a:defRPr sz="2800" b="0" i="0" u="none" strike="noStrike" cap="none">
                <a:solidFill>
                  <a:schemeClr val="dk1"/>
                </a:solidFill>
                <a:latin typeface="Arial"/>
                <a:ea typeface="Arial"/>
                <a:cs typeface="Arial"/>
                <a:sym typeface="Arial"/>
              </a:defRPr>
            </a:lvl1pPr>
            <a:lvl2pPr lvl="1" indent="0" rtl="0">
              <a:spcBef>
                <a:spcPts val="0"/>
              </a:spcBef>
              <a:buClr>
                <a:schemeClr val="dk1"/>
              </a:buClr>
              <a:buFont typeface="Arial"/>
              <a:buNone/>
              <a:defRPr sz="2800">
                <a:solidFill>
                  <a:schemeClr val="dk1"/>
                </a:solidFill>
              </a:defRPr>
            </a:lvl2pPr>
            <a:lvl3pPr lvl="2" indent="0" rtl="0">
              <a:spcBef>
                <a:spcPts val="0"/>
              </a:spcBef>
              <a:buClr>
                <a:schemeClr val="dk1"/>
              </a:buClr>
              <a:buFont typeface="Arial"/>
              <a:buNone/>
              <a:defRPr sz="2800">
                <a:solidFill>
                  <a:schemeClr val="dk1"/>
                </a:solidFill>
              </a:defRPr>
            </a:lvl3pPr>
            <a:lvl4pPr lvl="3" indent="0" rtl="0">
              <a:spcBef>
                <a:spcPts val="0"/>
              </a:spcBef>
              <a:buClr>
                <a:schemeClr val="dk1"/>
              </a:buClr>
              <a:buFont typeface="Arial"/>
              <a:buNone/>
              <a:defRPr sz="2800">
                <a:solidFill>
                  <a:schemeClr val="dk1"/>
                </a:solidFill>
              </a:defRPr>
            </a:lvl4pPr>
            <a:lvl5pPr lvl="4" indent="0" rtl="0">
              <a:spcBef>
                <a:spcPts val="0"/>
              </a:spcBef>
              <a:buClr>
                <a:schemeClr val="dk1"/>
              </a:buClr>
              <a:buFont typeface="Arial"/>
              <a:buNone/>
              <a:defRPr sz="2800">
                <a:solidFill>
                  <a:schemeClr val="dk1"/>
                </a:solidFill>
              </a:defRPr>
            </a:lvl5pPr>
            <a:lvl6pPr lvl="5" indent="0" rtl="0">
              <a:spcBef>
                <a:spcPts val="0"/>
              </a:spcBef>
              <a:buClr>
                <a:schemeClr val="dk1"/>
              </a:buClr>
              <a:buFont typeface="Arial"/>
              <a:buNone/>
              <a:defRPr sz="2800">
                <a:solidFill>
                  <a:schemeClr val="dk1"/>
                </a:solidFill>
              </a:defRPr>
            </a:lvl6pPr>
            <a:lvl7pPr lvl="6" indent="0" rtl="0">
              <a:spcBef>
                <a:spcPts val="0"/>
              </a:spcBef>
              <a:buClr>
                <a:schemeClr val="dk1"/>
              </a:buClr>
              <a:buFont typeface="Arial"/>
              <a:buNone/>
              <a:defRPr sz="2800">
                <a:solidFill>
                  <a:schemeClr val="dk1"/>
                </a:solidFill>
              </a:defRPr>
            </a:lvl7pPr>
            <a:lvl8pPr lvl="7" indent="0" rtl="0">
              <a:spcBef>
                <a:spcPts val="0"/>
              </a:spcBef>
              <a:buClr>
                <a:schemeClr val="dk1"/>
              </a:buClr>
              <a:buFont typeface="Arial"/>
              <a:buNone/>
              <a:defRPr sz="2800">
                <a:solidFill>
                  <a:schemeClr val="dk1"/>
                </a:solidFill>
              </a:defRPr>
            </a:lvl8pPr>
            <a:lvl9pPr lvl="8" indent="0" rtl="0">
              <a:spcBef>
                <a:spcPts val="0"/>
              </a:spcBef>
              <a:buClr>
                <a:schemeClr val="dk1"/>
              </a:buClr>
              <a:buFont typeface="Arial"/>
              <a:buNone/>
              <a:defRPr sz="2800">
                <a:solidFill>
                  <a:schemeClr val="dk1"/>
                </a:solidFill>
              </a:defRPr>
            </a:lvl9pPr>
          </a:lstStyle>
          <a:p>
            <a:endParaRPr/>
          </a:p>
        </p:txBody>
      </p:sp>
      <p:sp>
        <p:nvSpPr>
          <p:cNvPr id="181" name="Shape 181"/>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182"/>
        <p:cNvGrpSpPr/>
        <p:nvPr/>
      </p:nvGrpSpPr>
      <p:grpSpPr>
        <a:xfrm>
          <a:off x="0" y="0"/>
          <a:ext cx="0" cy="0"/>
          <a:chOff x="0" y="0"/>
          <a:chExt cx="0" cy="0"/>
        </a:xfrm>
      </p:grpSpPr>
      <p:sp>
        <p:nvSpPr>
          <p:cNvPr id="183" name="Shape 183"/>
          <p:cNvSpPr txBox="1">
            <a:spLocks noGrp="1"/>
          </p:cNvSpPr>
          <p:nvPr>
            <p:ph type="title"/>
          </p:nvPr>
        </p:nvSpPr>
        <p:spPr>
          <a:xfrm>
            <a:off x="311700" y="555600"/>
            <a:ext cx="2807999" cy="755698"/>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1pPr>
            <a:lvl2pPr lvl="1" indent="0" rtl="0">
              <a:spcBef>
                <a:spcPts val="0"/>
              </a:spcBef>
              <a:buClr>
                <a:schemeClr val="dk1"/>
              </a:buClr>
              <a:buFont typeface="Arial"/>
              <a:buNone/>
              <a:defRPr sz="2400">
                <a:solidFill>
                  <a:schemeClr val="dk1"/>
                </a:solidFill>
              </a:defRPr>
            </a:lvl2pPr>
            <a:lvl3pPr lvl="2" indent="0" rtl="0">
              <a:spcBef>
                <a:spcPts val="0"/>
              </a:spcBef>
              <a:buClr>
                <a:schemeClr val="dk1"/>
              </a:buClr>
              <a:buFont typeface="Arial"/>
              <a:buNone/>
              <a:defRPr sz="2400">
                <a:solidFill>
                  <a:schemeClr val="dk1"/>
                </a:solidFill>
              </a:defRPr>
            </a:lvl3pPr>
            <a:lvl4pPr lvl="3" indent="0" rtl="0">
              <a:spcBef>
                <a:spcPts val="0"/>
              </a:spcBef>
              <a:buClr>
                <a:schemeClr val="dk1"/>
              </a:buClr>
              <a:buFont typeface="Arial"/>
              <a:buNone/>
              <a:defRPr sz="2400">
                <a:solidFill>
                  <a:schemeClr val="dk1"/>
                </a:solidFill>
              </a:defRPr>
            </a:lvl4pPr>
            <a:lvl5pPr lvl="4" indent="0" rtl="0">
              <a:spcBef>
                <a:spcPts val="0"/>
              </a:spcBef>
              <a:buClr>
                <a:schemeClr val="dk1"/>
              </a:buClr>
              <a:buFont typeface="Arial"/>
              <a:buNone/>
              <a:defRPr sz="2400">
                <a:solidFill>
                  <a:schemeClr val="dk1"/>
                </a:solidFill>
              </a:defRPr>
            </a:lvl5pPr>
            <a:lvl6pPr lvl="5" indent="0" rtl="0">
              <a:spcBef>
                <a:spcPts val="0"/>
              </a:spcBef>
              <a:buClr>
                <a:schemeClr val="dk1"/>
              </a:buClr>
              <a:buFont typeface="Arial"/>
              <a:buNone/>
              <a:defRPr sz="2400">
                <a:solidFill>
                  <a:schemeClr val="dk1"/>
                </a:solidFill>
              </a:defRPr>
            </a:lvl6pPr>
            <a:lvl7pPr lvl="6" indent="0" rtl="0">
              <a:spcBef>
                <a:spcPts val="0"/>
              </a:spcBef>
              <a:buClr>
                <a:schemeClr val="dk1"/>
              </a:buClr>
              <a:buFont typeface="Arial"/>
              <a:buNone/>
              <a:defRPr sz="2400">
                <a:solidFill>
                  <a:schemeClr val="dk1"/>
                </a:solidFill>
              </a:defRPr>
            </a:lvl7pPr>
            <a:lvl8pPr lvl="7" indent="0" rtl="0">
              <a:spcBef>
                <a:spcPts val="0"/>
              </a:spcBef>
              <a:buClr>
                <a:schemeClr val="dk1"/>
              </a:buClr>
              <a:buFont typeface="Arial"/>
              <a:buNone/>
              <a:defRPr sz="2400">
                <a:solidFill>
                  <a:schemeClr val="dk1"/>
                </a:solidFill>
              </a:defRPr>
            </a:lvl8pPr>
            <a:lvl9pPr lvl="8" indent="0" rtl="0">
              <a:spcBef>
                <a:spcPts val="0"/>
              </a:spcBef>
              <a:buClr>
                <a:schemeClr val="dk1"/>
              </a:buClr>
              <a:buFont typeface="Arial"/>
              <a:buNone/>
              <a:defRPr sz="2400">
                <a:solidFill>
                  <a:schemeClr val="dk1"/>
                </a:solidFill>
              </a:defRPr>
            </a:lvl9pPr>
          </a:lstStyle>
          <a:p>
            <a:endParaRPr/>
          </a:p>
        </p:txBody>
      </p:sp>
      <p:sp>
        <p:nvSpPr>
          <p:cNvPr id="184" name="Shape 184"/>
          <p:cNvSpPr txBox="1">
            <a:spLocks noGrp="1"/>
          </p:cNvSpPr>
          <p:nvPr>
            <p:ph type="body" idx="1"/>
          </p:nvPr>
        </p:nvSpPr>
        <p:spPr>
          <a:xfrm>
            <a:off x="311700" y="1389600"/>
            <a:ext cx="2807999" cy="31794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9pPr>
          </a:lstStyle>
          <a:p>
            <a:endParaRPr/>
          </a:p>
        </p:txBody>
      </p:sp>
      <p:sp>
        <p:nvSpPr>
          <p:cNvPr id="185" name="Shape 185"/>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Main point">
    <p:spTree>
      <p:nvGrpSpPr>
        <p:cNvPr id="1" name="Shape 186"/>
        <p:cNvGrpSpPr/>
        <p:nvPr/>
      </p:nvGrpSpPr>
      <p:grpSpPr>
        <a:xfrm>
          <a:off x="0" y="0"/>
          <a:ext cx="0" cy="0"/>
          <a:chOff x="0" y="0"/>
          <a:chExt cx="0" cy="0"/>
        </a:xfrm>
      </p:grpSpPr>
      <p:sp>
        <p:nvSpPr>
          <p:cNvPr id="187" name="Shape 187"/>
          <p:cNvSpPr txBox="1">
            <a:spLocks noGrp="1"/>
          </p:cNvSpPr>
          <p:nvPr>
            <p:ph type="title"/>
          </p:nvPr>
        </p:nvSpPr>
        <p:spPr>
          <a:xfrm>
            <a:off x="490250" y="450150"/>
            <a:ext cx="6367800" cy="40908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rial"/>
              <a:buNone/>
              <a:defRPr sz="4800" b="0" i="0" u="none" strike="noStrike" cap="none">
                <a:solidFill>
                  <a:schemeClr val="dk1"/>
                </a:solidFill>
                <a:latin typeface="Arial"/>
                <a:ea typeface="Arial"/>
                <a:cs typeface="Arial"/>
                <a:sym typeface="Arial"/>
              </a:defRPr>
            </a:lvl1pPr>
            <a:lvl2pPr lvl="1" indent="0" rtl="0">
              <a:spcBef>
                <a:spcPts val="0"/>
              </a:spcBef>
              <a:buClr>
                <a:schemeClr val="dk1"/>
              </a:buClr>
              <a:buFont typeface="Arial"/>
              <a:buNone/>
              <a:defRPr sz="4800">
                <a:solidFill>
                  <a:schemeClr val="dk1"/>
                </a:solidFill>
              </a:defRPr>
            </a:lvl2pPr>
            <a:lvl3pPr lvl="2" indent="0" rtl="0">
              <a:spcBef>
                <a:spcPts val="0"/>
              </a:spcBef>
              <a:buClr>
                <a:schemeClr val="dk1"/>
              </a:buClr>
              <a:buFont typeface="Arial"/>
              <a:buNone/>
              <a:defRPr sz="4800">
                <a:solidFill>
                  <a:schemeClr val="dk1"/>
                </a:solidFill>
              </a:defRPr>
            </a:lvl3pPr>
            <a:lvl4pPr lvl="3" indent="0" rtl="0">
              <a:spcBef>
                <a:spcPts val="0"/>
              </a:spcBef>
              <a:buClr>
                <a:schemeClr val="dk1"/>
              </a:buClr>
              <a:buFont typeface="Arial"/>
              <a:buNone/>
              <a:defRPr sz="4800">
                <a:solidFill>
                  <a:schemeClr val="dk1"/>
                </a:solidFill>
              </a:defRPr>
            </a:lvl4pPr>
            <a:lvl5pPr lvl="4" indent="0" rtl="0">
              <a:spcBef>
                <a:spcPts val="0"/>
              </a:spcBef>
              <a:buClr>
                <a:schemeClr val="dk1"/>
              </a:buClr>
              <a:buFont typeface="Arial"/>
              <a:buNone/>
              <a:defRPr sz="4800">
                <a:solidFill>
                  <a:schemeClr val="dk1"/>
                </a:solidFill>
              </a:defRPr>
            </a:lvl5pPr>
            <a:lvl6pPr lvl="5" indent="0" rtl="0">
              <a:spcBef>
                <a:spcPts val="0"/>
              </a:spcBef>
              <a:buClr>
                <a:schemeClr val="dk1"/>
              </a:buClr>
              <a:buFont typeface="Arial"/>
              <a:buNone/>
              <a:defRPr sz="4800">
                <a:solidFill>
                  <a:schemeClr val="dk1"/>
                </a:solidFill>
              </a:defRPr>
            </a:lvl6pPr>
            <a:lvl7pPr lvl="6" indent="0" rtl="0">
              <a:spcBef>
                <a:spcPts val="0"/>
              </a:spcBef>
              <a:buClr>
                <a:schemeClr val="dk1"/>
              </a:buClr>
              <a:buFont typeface="Arial"/>
              <a:buNone/>
              <a:defRPr sz="4800">
                <a:solidFill>
                  <a:schemeClr val="dk1"/>
                </a:solidFill>
              </a:defRPr>
            </a:lvl7pPr>
            <a:lvl8pPr lvl="7" indent="0" rtl="0">
              <a:spcBef>
                <a:spcPts val="0"/>
              </a:spcBef>
              <a:buClr>
                <a:schemeClr val="dk1"/>
              </a:buClr>
              <a:buFont typeface="Arial"/>
              <a:buNone/>
              <a:defRPr sz="4800">
                <a:solidFill>
                  <a:schemeClr val="dk1"/>
                </a:solidFill>
              </a:defRPr>
            </a:lvl8pPr>
            <a:lvl9pPr lvl="8" indent="0" rtl="0">
              <a:spcBef>
                <a:spcPts val="0"/>
              </a:spcBef>
              <a:buClr>
                <a:schemeClr val="dk1"/>
              </a:buClr>
              <a:buFont typeface="Arial"/>
              <a:buNone/>
              <a:defRPr sz="4800">
                <a:solidFill>
                  <a:schemeClr val="dk1"/>
                </a:solidFill>
              </a:defRPr>
            </a:lvl9pPr>
          </a:lstStyle>
          <a:p>
            <a:endParaRPr/>
          </a:p>
        </p:txBody>
      </p:sp>
      <p:sp>
        <p:nvSpPr>
          <p:cNvPr id="188" name="Shape 188"/>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189"/>
        <p:cNvGrpSpPr/>
        <p:nvPr/>
      </p:nvGrpSpPr>
      <p:grpSpPr>
        <a:xfrm>
          <a:off x="0" y="0"/>
          <a:ext cx="0" cy="0"/>
          <a:chOff x="0" y="0"/>
          <a:chExt cx="0" cy="0"/>
        </a:xfrm>
      </p:grpSpPr>
      <p:sp>
        <p:nvSpPr>
          <p:cNvPr id="190" name="Shape 190"/>
          <p:cNvSpPr/>
          <p:nvPr/>
        </p:nvSpPr>
        <p:spPr>
          <a:xfrm>
            <a:off x="4572000" y="-125"/>
            <a:ext cx="4572000" cy="5143499"/>
          </a:xfrm>
          <a:prstGeom prst="rect">
            <a:avLst/>
          </a:prstGeom>
          <a:solidFill>
            <a:schemeClr val="lt2"/>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91" name="Shape 191"/>
          <p:cNvSpPr txBox="1">
            <a:spLocks noGrp="1"/>
          </p:cNvSpPr>
          <p:nvPr>
            <p:ph type="title"/>
          </p:nvPr>
        </p:nvSpPr>
        <p:spPr>
          <a:xfrm>
            <a:off x="265500" y="1233175"/>
            <a:ext cx="4045198" cy="14823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Clr>
                <a:schemeClr val="dk1"/>
              </a:buClr>
              <a:buFont typeface="Arial"/>
              <a:buNone/>
              <a:defRPr sz="4200" b="0" i="0" u="none" strike="noStrike" cap="none">
                <a:solidFill>
                  <a:schemeClr val="dk1"/>
                </a:solidFill>
                <a:latin typeface="Arial"/>
                <a:ea typeface="Arial"/>
                <a:cs typeface="Arial"/>
                <a:sym typeface="Arial"/>
              </a:defRPr>
            </a:lvl1pPr>
            <a:lvl2pPr lvl="1" indent="0" algn="ctr" rtl="0">
              <a:spcBef>
                <a:spcPts val="0"/>
              </a:spcBef>
              <a:buClr>
                <a:schemeClr val="dk1"/>
              </a:buClr>
              <a:buFont typeface="Arial"/>
              <a:buNone/>
              <a:defRPr sz="4200">
                <a:solidFill>
                  <a:schemeClr val="dk1"/>
                </a:solidFill>
              </a:defRPr>
            </a:lvl2pPr>
            <a:lvl3pPr lvl="2" indent="0" algn="ctr" rtl="0">
              <a:spcBef>
                <a:spcPts val="0"/>
              </a:spcBef>
              <a:buClr>
                <a:schemeClr val="dk1"/>
              </a:buClr>
              <a:buFont typeface="Arial"/>
              <a:buNone/>
              <a:defRPr sz="4200">
                <a:solidFill>
                  <a:schemeClr val="dk1"/>
                </a:solidFill>
              </a:defRPr>
            </a:lvl3pPr>
            <a:lvl4pPr lvl="3" indent="0" algn="ctr" rtl="0">
              <a:spcBef>
                <a:spcPts val="0"/>
              </a:spcBef>
              <a:buClr>
                <a:schemeClr val="dk1"/>
              </a:buClr>
              <a:buFont typeface="Arial"/>
              <a:buNone/>
              <a:defRPr sz="4200">
                <a:solidFill>
                  <a:schemeClr val="dk1"/>
                </a:solidFill>
              </a:defRPr>
            </a:lvl4pPr>
            <a:lvl5pPr lvl="4" indent="0" algn="ctr" rtl="0">
              <a:spcBef>
                <a:spcPts val="0"/>
              </a:spcBef>
              <a:buClr>
                <a:schemeClr val="dk1"/>
              </a:buClr>
              <a:buFont typeface="Arial"/>
              <a:buNone/>
              <a:defRPr sz="4200">
                <a:solidFill>
                  <a:schemeClr val="dk1"/>
                </a:solidFill>
              </a:defRPr>
            </a:lvl5pPr>
            <a:lvl6pPr lvl="5" indent="0" algn="ctr" rtl="0">
              <a:spcBef>
                <a:spcPts val="0"/>
              </a:spcBef>
              <a:buClr>
                <a:schemeClr val="dk1"/>
              </a:buClr>
              <a:buFont typeface="Arial"/>
              <a:buNone/>
              <a:defRPr sz="4200">
                <a:solidFill>
                  <a:schemeClr val="dk1"/>
                </a:solidFill>
              </a:defRPr>
            </a:lvl6pPr>
            <a:lvl7pPr lvl="6" indent="0" algn="ctr" rtl="0">
              <a:spcBef>
                <a:spcPts val="0"/>
              </a:spcBef>
              <a:buClr>
                <a:schemeClr val="dk1"/>
              </a:buClr>
              <a:buFont typeface="Arial"/>
              <a:buNone/>
              <a:defRPr sz="4200">
                <a:solidFill>
                  <a:schemeClr val="dk1"/>
                </a:solidFill>
              </a:defRPr>
            </a:lvl7pPr>
            <a:lvl8pPr lvl="7" indent="0" algn="ctr" rtl="0">
              <a:spcBef>
                <a:spcPts val="0"/>
              </a:spcBef>
              <a:buClr>
                <a:schemeClr val="dk1"/>
              </a:buClr>
              <a:buFont typeface="Arial"/>
              <a:buNone/>
              <a:defRPr sz="4200">
                <a:solidFill>
                  <a:schemeClr val="dk1"/>
                </a:solidFill>
              </a:defRPr>
            </a:lvl8pPr>
            <a:lvl9pPr lvl="8" indent="0" algn="ctr" rtl="0">
              <a:spcBef>
                <a:spcPts val="0"/>
              </a:spcBef>
              <a:buClr>
                <a:schemeClr val="dk1"/>
              </a:buClr>
              <a:buFont typeface="Arial"/>
              <a:buNone/>
              <a:defRPr sz="4200">
                <a:solidFill>
                  <a:schemeClr val="dk1"/>
                </a:solidFill>
              </a:defRPr>
            </a:lvl9pPr>
          </a:lstStyle>
          <a:p>
            <a:endParaRPr/>
          </a:p>
        </p:txBody>
      </p:sp>
      <p:sp>
        <p:nvSpPr>
          <p:cNvPr id="192" name="Shape 192"/>
          <p:cNvSpPr txBox="1">
            <a:spLocks noGrp="1"/>
          </p:cNvSpPr>
          <p:nvPr>
            <p:ph type="subTitle" idx="1"/>
          </p:nvPr>
        </p:nvSpPr>
        <p:spPr>
          <a:xfrm>
            <a:off x="265500" y="2803075"/>
            <a:ext cx="4045198" cy="1235100"/>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1pPr>
            <a:lvl2pPr marL="457200" marR="0" lvl="1"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2pPr>
            <a:lvl3pPr marL="914400" marR="0" lvl="2"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3pPr>
            <a:lvl4pPr marL="1371600" marR="0" lvl="3"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4pPr>
            <a:lvl5pPr marL="1828800" marR="0" lvl="4"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5pPr>
            <a:lvl6pPr marL="2286000" marR="0" lvl="5"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6pPr>
            <a:lvl7pPr marL="2743200" marR="0" lvl="6"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7pPr>
            <a:lvl8pPr marL="3200400" marR="0" lvl="7"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8pPr>
            <a:lvl9pPr marL="3657600" marR="0" lvl="8"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9pPr>
          </a:lstStyle>
          <a:p>
            <a:endParaRPr/>
          </a:p>
        </p:txBody>
      </p:sp>
      <p:sp>
        <p:nvSpPr>
          <p:cNvPr id="193" name="Shape 193"/>
          <p:cNvSpPr txBox="1">
            <a:spLocks noGrp="1"/>
          </p:cNvSpPr>
          <p:nvPr>
            <p:ph type="body" idx="2"/>
          </p:nvPr>
        </p:nvSpPr>
        <p:spPr>
          <a:xfrm>
            <a:off x="4939500" y="724075"/>
            <a:ext cx="3837000" cy="3695099"/>
          </a:xfrm>
          <a:prstGeom prst="rect">
            <a:avLst/>
          </a:prstGeom>
          <a:noFill/>
          <a:ln>
            <a:noFill/>
          </a:ln>
        </p:spPr>
        <p:txBody>
          <a:bodyPr lIns="91425" tIns="91425" rIns="91425" bIns="91425" anchor="ctr" anchorCtr="0"/>
          <a:lstStyle>
            <a:lvl1pPr marL="0" marR="0" lvl="0" indent="0" algn="l" rtl="0">
              <a:lnSpc>
                <a:spcPct val="115000"/>
              </a:lnSpc>
              <a:spcBef>
                <a:spcPts val="0"/>
              </a:spcBef>
              <a:spcAft>
                <a:spcPts val="1600"/>
              </a:spcAft>
              <a:buClr>
                <a:schemeClr val="dk2"/>
              </a:buClr>
              <a:buFont typeface="Arial"/>
              <a:buNone/>
              <a:defRPr sz="18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9pPr>
          </a:lstStyle>
          <a:p>
            <a:endParaRPr/>
          </a:p>
        </p:txBody>
      </p:sp>
      <p:sp>
        <p:nvSpPr>
          <p:cNvPr id="194" name="Shape 194"/>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Caption">
    <p:spTree>
      <p:nvGrpSpPr>
        <p:cNvPr id="1" name="Shape 195"/>
        <p:cNvGrpSpPr/>
        <p:nvPr/>
      </p:nvGrpSpPr>
      <p:grpSpPr>
        <a:xfrm>
          <a:off x="0" y="0"/>
          <a:ext cx="0" cy="0"/>
          <a:chOff x="0" y="0"/>
          <a:chExt cx="0" cy="0"/>
        </a:xfrm>
      </p:grpSpPr>
      <p:sp>
        <p:nvSpPr>
          <p:cNvPr id="196" name="Shape 196"/>
          <p:cNvSpPr txBox="1">
            <a:spLocks noGrp="1"/>
          </p:cNvSpPr>
          <p:nvPr>
            <p:ph type="body" idx="1"/>
          </p:nvPr>
        </p:nvSpPr>
        <p:spPr>
          <a:xfrm>
            <a:off x="311700" y="4230575"/>
            <a:ext cx="5998800" cy="6051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2"/>
              </a:buClr>
              <a:buFont typeface="Arial"/>
              <a:buNone/>
              <a:defRPr sz="18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9pPr>
          </a:lstStyle>
          <a:p>
            <a:endParaRPr/>
          </a:p>
        </p:txBody>
      </p:sp>
      <p:sp>
        <p:nvSpPr>
          <p:cNvPr id="197" name="Shape 197"/>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Big number">
    <p:spTree>
      <p:nvGrpSpPr>
        <p:cNvPr id="1" name="Shape 198"/>
        <p:cNvGrpSpPr/>
        <p:nvPr/>
      </p:nvGrpSpPr>
      <p:grpSpPr>
        <a:xfrm>
          <a:off x="0" y="0"/>
          <a:ext cx="0" cy="0"/>
          <a:chOff x="0" y="0"/>
          <a:chExt cx="0" cy="0"/>
        </a:xfrm>
      </p:grpSpPr>
      <p:sp>
        <p:nvSpPr>
          <p:cNvPr id="199" name="Shape 199"/>
          <p:cNvSpPr txBox="1">
            <a:spLocks noGrp="1"/>
          </p:cNvSpPr>
          <p:nvPr>
            <p:ph type="title"/>
          </p:nvPr>
        </p:nvSpPr>
        <p:spPr>
          <a:xfrm>
            <a:off x="311700" y="1106125"/>
            <a:ext cx="8520599" cy="19635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Clr>
                <a:schemeClr val="dk1"/>
              </a:buClr>
              <a:buFont typeface="Arial"/>
              <a:buNone/>
              <a:defRPr sz="12000" b="0" i="0" u="none" strike="noStrike" cap="none">
                <a:solidFill>
                  <a:schemeClr val="dk1"/>
                </a:solidFill>
                <a:latin typeface="Arial"/>
                <a:ea typeface="Arial"/>
                <a:cs typeface="Arial"/>
                <a:sym typeface="Arial"/>
              </a:defRPr>
            </a:lvl1pPr>
            <a:lvl2pPr lvl="1" indent="0" algn="ctr" rtl="0">
              <a:spcBef>
                <a:spcPts val="0"/>
              </a:spcBef>
              <a:buClr>
                <a:schemeClr val="dk1"/>
              </a:buClr>
              <a:buFont typeface="Arial"/>
              <a:buNone/>
              <a:defRPr sz="12000">
                <a:solidFill>
                  <a:schemeClr val="dk1"/>
                </a:solidFill>
              </a:defRPr>
            </a:lvl2pPr>
            <a:lvl3pPr lvl="2" indent="0" algn="ctr" rtl="0">
              <a:spcBef>
                <a:spcPts val="0"/>
              </a:spcBef>
              <a:buClr>
                <a:schemeClr val="dk1"/>
              </a:buClr>
              <a:buFont typeface="Arial"/>
              <a:buNone/>
              <a:defRPr sz="12000">
                <a:solidFill>
                  <a:schemeClr val="dk1"/>
                </a:solidFill>
              </a:defRPr>
            </a:lvl3pPr>
            <a:lvl4pPr lvl="3" indent="0" algn="ctr" rtl="0">
              <a:spcBef>
                <a:spcPts val="0"/>
              </a:spcBef>
              <a:buClr>
                <a:schemeClr val="dk1"/>
              </a:buClr>
              <a:buFont typeface="Arial"/>
              <a:buNone/>
              <a:defRPr sz="12000">
                <a:solidFill>
                  <a:schemeClr val="dk1"/>
                </a:solidFill>
              </a:defRPr>
            </a:lvl4pPr>
            <a:lvl5pPr lvl="4" indent="0" algn="ctr" rtl="0">
              <a:spcBef>
                <a:spcPts val="0"/>
              </a:spcBef>
              <a:buClr>
                <a:schemeClr val="dk1"/>
              </a:buClr>
              <a:buFont typeface="Arial"/>
              <a:buNone/>
              <a:defRPr sz="12000">
                <a:solidFill>
                  <a:schemeClr val="dk1"/>
                </a:solidFill>
              </a:defRPr>
            </a:lvl5pPr>
            <a:lvl6pPr lvl="5" indent="0" algn="ctr" rtl="0">
              <a:spcBef>
                <a:spcPts val="0"/>
              </a:spcBef>
              <a:buClr>
                <a:schemeClr val="dk1"/>
              </a:buClr>
              <a:buFont typeface="Arial"/>
              <a:buNone/>
              <a:defRPr sz="12000">
                <a:solidFill>
                  <a:schemeClr val="dk1"/>
                </a:solidFill>
              </a:defRPr>
            </a:lvl6pPr>
            <a:lvl7pPr lvl="6" indent="0" algn="ctr" rtl="0">
              <a:spcBef>
                <a:spcPts val="0"/>
              </a:spcBef>
              <a:buClr>
                <a:schemeClr val="dk1"/>
              </a:buClr>
              <a:buFont typeface="Arial"/>
              <a:buNone/>
              <a:defRPr sz="12000">
                <a:solidFill>
                  <a:schemeClr val="dk1"/>
                </a:solidFill>
              </a:defRPr>
            </a:lvl7pPr>
            <a:lvl8pPr lvl="7" indent="0" algn="ctr" rtl="0">
              <a:spcBef>
                <a:spcPts val="0"/>
              </a:spcBef>
              <a:buClr>
                <a:schemeClr val="dk1"/>
              </a:buClr>
              <a:buFont typeface="Arial"/>
              <a:buNone/>
              <a:defRPr sz="12000">
                <a:solidFill>
                  <a:schemeClr val="dk1"/>
                </a:solidFill>
              </a:defRPr>
            </a:lvl8pPr>
            <a:lvl9pPr lvl="8" indent="0" algn="ctr" rtl="0">
              <a:spcBef>
                <a:spcPts val="0"/>
              </a:spcBef>
              <a:buClr>
                <a:schemeClr val="dk1"/>
              </a:buClr>
              <a:buFont typeface="Arial"/>
              <a:buNone/>
              <a:defRPr sz="12000">
                <a:solidFill>
                  <a:schemeClr val="dk1"/>
                </a:solidFill>
              </a:defRPr>
            </a:lvl9pPr>
          </a:lstStyle>
          <a:p>
            <a:endParaRPr/>
          </a:p>
        </p:txBody>
      </p:sp>
      <p:sp>
        <p:nvSpPr>
          <p:cNvPr id="200" name="Shape 200"/>
          <p:cNvSpPr txBox="1">
            <a:spLocks noGrp="1"/>
          </p:cNvSpPr>
          <p:nvPr>
            <p:ph type="body" idx="1"/>
          </p:nvPr>
        </p:nvSpPr>
        <p:spPr>
          <a:xfrm>
            <a:off x="311700" y="3152225"/>
            <a:ext cx="8520599" cy="1300800"/>
          </a:xfrm>
          <a:prstGeom prst="rect">
            <a:avLst/>
          </a:prstGeom>
          <a:noFill/>
          <a:ln>
            <a:noFill/>
          </a:ln>
        </p:spPr>
        <p:txBody>
          <a:bodyPr lIns="91425" tIns="91425" rIns="91425" bIns="91425" anchor="t" anchorCtr="0"/>
          <a:lstStyle>
            <a:lvl1pPr marL="0" marR="0" lvl="0" indent="0" algn="ctr" rtl="0">
              <a:lnSpc>
                <a:spcPct val="115000"/>
              </a:lnSpc>
              <a:spcBef>
                <a:spcPts val="0"/>
              </a:spcBef>
              <a:spcAft>
                <a:spcPts val="1600"/>
              </a:spcAft>
              <a:buClr>
                <a:schemeClr val="dk2"/>
              </a:buClr>
              <a:buFont typeface="Arial"/>
              <a:buNone/>
              <a:defRPr sz="1800" b="0" i="0" u="none" strike="noStrike" cap="none">
                <a:solidFill>
                  <a:schemeClr val="dk2"/>
                </a:solidFill>
                <a:latin typeface="Arial"/>
                <a:ea typeface="Arial"/>
                <a:cs typeface="Arial"/>
                <a:sym typeface="Arial"/>
              </a:defRPr>
            </a:lvl1pPr>
            <a:lvl2pPr marL="457200" marR="0" lvl="1"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2pPr>
            <a:lvl3pPr marL="914400" marR="0" lvl="2"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3pPr>
            <a:lvl4pPr marL="1371600" marR="0" lvl="3"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4pPr>
            <a:lvl5pPr marL="1828800" marR="0" lvl="4"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5pPr>
            <a:lvl6pPr marL="2286000" marR="0" lvl="5"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6pPr>
            <a:lvl7pPr marL="2743200" marR="0" lvl="6"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7pPr>
            <a:lvl8pPr marL="3200400" marR="0" lvl="7"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8pPr>
            <a:lvl9pPr marL="3657600" marR="0" lvl="8"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9pPr>
          </a:lstStyle>
          <a:p>
            <a:endParaRPr/>
          </a:p>
        </p:txBody>
      </p:sp>
      <p:sp>
        <p:nvSpPr>
          <p:cNvPr id="201" name="Shape 201"/>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02"/>
        <p:cNvGrpSpPr/>
        <p:nvPr/>
      </p:nvGrpSpPr>
      <p:grpSpPr>
        <a:xfrm>
          <a:off x="0" y="0"/>
          <a:ext cx="0" cy="0"/>
          <a:chOff x="0" y="0"/>
          <a:chExt cx="0" cy="0"/>
        </a:xfrm>
      </p:grpSpPr>
      <p:sp>
        <p:nvSpPr>
          <p:cNvPr id="203" name="Shape 203"/>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10"/>
        <p:cNvGrpSpPr/>
        <p:nvPr/>
      </p:nvGrpSpPr>
      <p:grpSpPr>
        <a:xfrm>
          <a:off x="0" y="0"/>
          <a:ext cx="0" cy="0"/>
          <a:chOff x="0" y="0"/>
          <a:chExt cx="0" cy="0"/>
        </a:xfrm>
      </p:grpSpPr>
      <p:sp>
        <p:nvSpPr>
          <p:cNvPr id="211" name="Shape 211"/>
          <p:cNvSpPr txBox="1">
            <a:spLocks noGrp="1"/>
          </p:cNvSpPr>
          <p:nvPr>
            <p:ph type="title"/>
          </p:nvPr>
        </p:nvSpPr>
        <p:spPr>
          <a:xfrm>
            <a:off x="628650" y="273842"/>
            <a:ext cx="7886700" cy="994200"/>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212" name="Shape 212"/>
          <p:cNvSpPr txBox="1">
            <a:spLocks noGrp="1"/>
          </p:cNvSpPr>
          <p:nvPr>
            <p:ph type="body" idx="1"/>
          </p:nvPr>
        </p:nvSpPr>
        <p:spPr>
          <a:xfrm>
            <a:off x="628650" y="1369217"/>
            <a:ext cx="7886700" cy="3263400"/>
          </a:xfrm>
          <a:prstGeom prst="rect">
            <a:avLst/>
          </a:prstGeom>
          <a:noFill/>
          <a:ln>
            <a:noFill/>
          </a:ln>
        </p:spPr>
        <p:txBody>
          <a:bodyPr lIns="91425" tIns="91425" rIns="91425" bIns="91425" anchor="t" anchorCtr="0"/>
          <a:lstStyle>
            <a:lvl1pPr marL="177800" marR="0" lvl="0" indent="95250" algn="l" rtl="0">
              <a:lnSpc>
                <a:spcPct val="90000"/>
              </a:lnSpc>
              <a:spcBef>
                <a:spcPts val="8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13" name="Shape 213"/>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214" name="Shape 214"/>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215" name="Shape 215"/>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216"/>
        <p:cNvGrpSpPr/>
        <p:nvPr/>
      </p:nvGrpSpPr>
      <p:grpSpPr>
        <a:xfrm>
          <a:off x="0" y="0"/>
          <a:ext cx="0" cy="0"/>
          <a:chOff x="0" y="0"/>
          <a:chExt cx="0" cy="0"/>
        </a:xfrm>
      </p:grpSpPr>
      <p:sp>
        <p:nvSpPr>
          <p:cNvPr id="217" name="Shape 217"/>
          <p:cNvSpPr txBox="1">
            <a:spLocks noGrp="1"/>
          </p:cNvSpPr>
          <p:nvPr>
            <p:ph type="ctrTitle"/>
          </p:nvPr>
        </p:nvSpPr>
        <p:spPr>
          <a:xfrm>
            <a:off x="1143000" y="841771"/>
            <a:ext cx="6858000" cy="1790699"/>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Clr>
                <a:schemeClr val="dk1"/>
              </a:buClr>
              <a:buFont typeface="Calibri"/>
              <a:buNone/>
              <a:defRPr sz="45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218" name="Shape 218"/>
          <p:cNvSpPr txBox="1">
            <a:spLocks noGrp="1"/>
          </p:cNvSpPr>
          <p:nvPr>
            <p:ph type="subTitle" idx="1"/>
          </p:nvPr>
        </p:nvSpPr>
        <p:spPr>
          <a:xfrm>
            <a:off x="1143000" y="2701527"/>
            <a:ext cx="6858000" cy="1241698"/>
          </a:xfrm>
          <a:prstGeom prst="rect">
            <a:avLst/>
          </a:prstGeom>
          <a:noFill/>
          <a:ln>
            <a:noFill/>
          </a:ln>
        </p:spPr>
        <p:txBody>
          <a:bodyPr lIns="91425" tIns="91425" rIns="91425" bIns="91425" anchor="t" anchorCtr="0"/>
          <a:lstStyle>
            <a:lvl1pPr marL="0" marR="0" lvl="0" indent="0" algn="ctr" rtl="0">
              <a:lnSpc>
                <a:spcPct val="90000"/>
              </a:lnSpc>
              <a:spcBef>
                <a:spcPts val="800"/>
              </a:spcBef>
              <a:spcAft>
                <a:spcPts val="0"/>
              </a:spcAft>
              <a:buClr>
                <a:schemeClr val="dk1"/>
              </a:buClr>
              <a:buFont typeface="Arial"/>
              <a:buNone/>
              <a:defRPr sz="1800" b="0" i="0" u="none" strike="noStrike" cap="none">
                <a:solidFill>
                  <a:schemeClr val="dk1"/>
                </a:solidFill>
                <a:latin typeface="Calibri"/>
                <a:ea typeface="Calibri"/>
                <a:cs typeface="Calibri"/>
                <a:sym typeface="Calibri"/>
              </a:defRPr>
            </a:lvl1pPr>
            <a:lvl2pPr marL="342900" marR="0" lvl="1" indent="0" algn="ctr" rtl="0">
              <a:lnSpc>
                <a:spcPct val="90000"/>
              </a:lnSpc>
              <a:spcBef>
                <a:spcPts val="400"/>
              </a:spcBef>
              <a:spcAft>
                <a:spcPts val="0"/>
              </a:spcAft>
              <a:buClr>
                <a:schemeClr val="dk1"/>
              </a:buClr>
              <a:buFont typeface="Arial"/>
              <a:buNone/>
              <a:defRPr sz="1500" b="0" i="0" u="none" strike="noStrike" cap="none">
                <a:solidFill>
                  <a:schemeClr val="dk1"/>
                </a:solidFill>
                <a:latin typeface="Calibri"/>
                <a:ea typeface="Calibri"/>
                <a:cs typeface="Calibri"/>
                <a:sym typeface="Calibri"/>
              </a:defRPr>
            </a:lvl2pPr>
            <a:lvl3pPr marL="685800" marR="0" lvl="2" indent="0" algn="ctr" rtl="0">
              <a:lnSpc>
                <a:spcPct val="90000"/>
              </a:lnSpc>
              <a:spcBef>
                <a:spcPts val="400"/>
              </a:spcBef>
              <a:spcAft>
                <a:spcPts val="0"/>
              </a:spcAft>
              <a:buClr>
                <a:schemeClr val="dk1"/>
              </a:buClr>
              <a:buFont typeface="Arial"/>
              <a:buNone/>
              <a:defRPr sz="1400" b="0" i="0" u="none" strike="noStrike" cap="none">
                <a:solidFill>
                  <a:schemeClr val="dk1"/>
                </a:solidFill>
                <a:latin typeface="Calibri"/>
                <a:ea typeface="Calibri"/>
                <a:cs typeface="Calibri"/>
                <a:sym typeface="Calibri"/>
              </a:defRPr>
            </a:lvl3pPr>
            <a:lvl4pPr marL="1028700" marR="0" lvl="3" indent="0" algn="ctr" rtl="0">
              <a:lnSpc>
                <a:spcPct val="90000"/>
              </a:lnSpc>
              <a:spcBef>
                <a:spcPts val="40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4pPr>
            <a:lvl5pPr marL="1371600" marR="0" lvl="4" indent="0" algn="ctr" rtl="0">
              <a:lnSpc>
                <a:spcPct val="90000"/>
              </a:lnSpc>
              <a:spcBef>
                <a:spcPts val="40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5pPr>
            <a:lvl6pPr marL="1714500" marR="0" lvl="5" indent="0" algn="ctr" rtl="0">
              <a:lnSpc>
                <a:spcPct val="90000"/>
              </a:lnSpc>
              <a:spcBef>
                <a:spcPts val="40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6pPr>
            <a:lvl7pPr marL="2057400" marR="0" lvl="6" indent="0" algn="ctr" rtl="0">
              <a:lnSpc>
                <a:spcPct val="90000"/>
              </a:lnSpc>
              <a:spcBef>
                <a:spcPts val="40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7pPr>
            <a:lvl8pPr marL="2400300" marR="0" lvl="7" indent="0" algn="ctr" rtl="0">
              <a:lnSpc>
                <a:spcPct val="90000"/>
              </a:lnSpc>
              <a:spcBef>
                <a:spcPts val="40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8pPr>
            <a:lvl9pPr marL="2743200" marR="0" lvl="8" indent="0" algn="ctr" rtl="0">
              <a:lnSpc>
                <a:spcPct val="90000"/>
              </a:lnSpc>
              <a:spcBef>
                <a:spcPts val="40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219" name="Shape 219"/>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220" name="Shape 220"/>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221" name="Shape 221"/>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22"/>
        <p:cNvGrpSpPr/>
        <p:nvPr/>
      </p:nvGrpSpPr>
      <p:grpSpPr>
        <a:xfrm>
          <a:off x="0" y="0"/>
          <a:ext cx="0" cy="0"/>
          <a:chOff x="0" y="0"/>
          <a:chExt cx="0" cy="0"/>
        </a:xfrm>
      </p:grpSpPr>
      <p:sp>
        <p:nvSpPr>
          <p:cNvPr id="223" name="Shape 223"/>
          <p:cNvSpPr txBox="1">
            <a:spLocks noGrp="1"/>
          </p:cNvSpPr>
          <p:nvPr>
            <p:ph type="title"/>
          </p:nvPr>
        </p:nvSpPr>
        <p:spPr>
          <a:xfrm>
            <a:off x="623887" y="1282303"/>
            <a:ext cx="7886700" cy="2139599"/>
          </a:xfrm>
          <a:prstGeom prst="rect">
            <a:avLst/>
          </a:prstGeom>
          <a:noFill/>
          <a:ln>
            <a:noFill/>
          </a:ln>
        </p:spPr>
        <p:txBody>
          <a:bodyPr lIns="91425" tIns="91425" rIns="91425" bIns="91425" anchor="b" anchorCtr="0"/>
          <a:lstStyle>
            <a:lvl1pPr marL="0" marR="0" lvl="0" indent="0" algn="l" rtl="0">
              <a:lnSpc>
                <a:spcPct val="90000"/>
              </a:lnSpc>
              <a:spcBef>
                <a:spcPts val="0"/>
              </a:spcBef>
              <a:spcAft>
                <a:spcPts val="0"/>
              </a:spcAft>
              <a:buClr>
                <a:schemeClr val="dk1"/>
              </a:buClr>
              <a:buFont typeface="Calibri"/>
              <a:buNone/>
              <a:defRPr sz="45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224" name="Shape 224"/>
          <p:cNvSpPr txBox="1">
            <a:spLocks noGrp="1"/>
          </p:cNvSpPr>
          <p:nvPr>
            <p:ph type="body" idx="1"/>
          </p:nvPr>
        </p:nvSpPr>
        <p:spPr>
          <a:xfrm>
            <a:off x="623887" y="3442096"/>
            <a:ext cx="7886700" cy="1125298"/>
          </a:xfrm>
          <a:prstGeom prst="rect">
            <a:avLst/>
          </a:prstGeom>
          <a:noFill/>
          <a:ln>
            <a:noFill/>
          </a:ln>
        </p:spPr>
        <p:txBody>
          <a:bodyPr lIns="91425" tIns="91425" rIns="91425" bIns="91425" anchor="t" anchorCtr="0"/>
          <a:lstStyle>
            <a:lvl1pPr marL="0" marR="0" lvl="0" indent="0" algn="l" rtl="0">
              <a:lnSpc>
                <a:spcPct val="90000"/>
              </a:lnSpc>
              <a:spcBef>
                <a:spcPts val="800"/>
              </a:spcBef>
              <a:spcAft>
                <a:spcPts val="0"/>
              </a:spcAft>
              <a:buClr>
                <a:srgbClr val="888888"/>
              </a:buClr>
              <a:buFont typeface="Arial"/>
              <a:buNone/>
              <a:defRPr sz="1800" b="0" i="0" u="none" strike="noStrike" cap="none">
                <a:solidFill>
                  <a:srgbClr val="888888"/>
                </a:solidFill>
                <a:latin typeface="Calibri"/>
                <a:ea typeface="Calibri"/>
                <a:cs typeface="Calibri"/>
                <a:sym typeface="Calibri"/>
              </a:defRPr>
            </a:lvl1pPr>
            <a:lvl2pPr marL="342900" marR="0" lvl="1" indent="0" algn="l" rtl="0">
              <a:lnSpc>
                <a:spcPct val="90000"/>
              </a:lnSpc>
              <a:spcBef>
                <a:spcPts val="400"/>
              </a:spcBef>
              <a:spcAft>
                <a:spcPts val="0"/>
              </a:spcAft>
              <a:buClr>
                <a:srgbClr val="888888"/>
              </a:buClr>
              <a:buFont typeface="Arial"/>
              <a:buNone/>
              <a:defRPr sz="1500" b="0" i="0" u="none" strike="noStrike" cap="none">
                <a:solidFill>
                  <a:srgbClr val="888888"/>
                </a:solidFill>
                <a:latin typeface="Calibri"/>
                <a:ea typeface="Calibri"/>
                <a:cs typeface="Calibri"/>
                <a:sym typeface="Calibri"/>
              </a:defRPr>
            </a:lvl2pPr>
            <a:lvl3pPr marL="685800" marR="0" lvl="2" indent="0" algn="l" rtl="0">
              <a:lnSpc>
                <a:spcPct val="90000"/>
              </a:lnSpc>
              <a:spcBef>
                <a:spcPts val="400"/>
              </a:spcBef>
              <a:spcAft>
                <a:spcPts val="0"/>
              </a:spcAft>
              <a:buClr>
                <a:srgbClr val="888888"/>
              </a:buClr>
              <a:buFont typeface="Arial"/>
              <a:buNone/>
              <a:defRPr sz="1400" b="0" i="0" u="none" strike="noStrike" cap="none">
                <a:solidFill>
                  <a:srgbClr val="888888"/>
                </a:solidFill>
                <a:latin typeface="Calibri"/>
                <a:ea typeface="Calibri"/>
                <a:cs typeface="Calibri"/>
                <a:sym typeface="Calibri"/>
              </a:defRPr>
            </a:lvl3pPr>
            <a:lvl4pPr marL="1028700" marR="0" lvl="3" indent="0" algn="l" rtl="0">
              <a:lnSpc>
                <a:spcPct val="90000"/>
              </a:lnSpc>
              <a:spcBef>
                <a:spcPts val="400"/>
              </a:spcBef>
              <a:spcAft>
                <a:spcPts val="0"/>
              </a:spcAft>
              <a:buClr>
                <a:srgbClr val="888888"/>
              </a:buClr>
              <a:buFont typeface="Arial"/>
              <a:buNone/>
              <a:defRPr sz="1200" b="0" i="0" u="none" strike="noStrike" cap="none">
                <a:solidFill>
                  <a:srgbClr val="888888"/>
                </a:solidFill>
                <a:latin typeface="Calibri"/>
                <a:ea typeface="Calibri"/>
                <a:cs typeface="Calibri"/>
                <a:sym typeface="Calibri"/>
              </a:defRPr>
            </a:lvl4pPr>
            <a:lvl5pPr marL="1371600" marR="0" lvl="4" indent="0" algn="l" rtl="0">
              <a:lnSpc>
                <a:spcPct val="90000"/>
              </a:lnSpc>
              <a:spcBef>
                <a:spcPts val="400"/>
              </a:spcBef>
              <a:spcAft>
                <a:spcPts val="0"/>
              </a:spcAft>
              <a:buClr>
                <a:srgbClr val="888888"/>
              </a:buClr>
              <a:buFont typeface="Arial"/>
              <a:buNone/>
              <a:defRPr sz="1200" b="0" i="0" u="none" strike="noStrike" cap="none">
                <a:solidFill>
                  <a:srgbClr val="888888"/>
                </a:solidFill>
                <a:latin typeface="Calibri"/>
                <a:ea typeface="Calibri"/>
                <a:cs typeface="Calibri"/>
                <a:sym typeface="Calibri"/>
              </a:defRPr>
            </a:lvl5pPr>
            <a:lvl6pPr marL="1714500" marR="0" lvl="5" indent="0" algn="l" rtl="0">
              <a:lnSpc>
                <a:spcPct val="90000"/>
              </a:lnSpc>
              <a:spcBef>
                <a:spcPts val="400"/>
              </a:spcBef>
              <a:spcAft>
                <a:spcPts val="0"/>
              </a:spcAft>
              <a:buClr>
                <a:srgbClr val="888888"/>
              </a:buClr>
              <a:buFont typeface="Arial"/>
              <a:buNone/>
              <a:defRPr sz="1200" b="0" i="0" u="none" strike="noStrike" cap="none">
                <a:solidFill>
                  <a:srgbClr val="888888"/>
                </a:solidFill>
                <a:latin typeface="Calibri"/>
                <a:ea typeface="Calibri"/>
                <a:cs typeface="Calibri"/>
                <a:sym typeface="Calibri"/>
              </a:defRPr>
            </a:lvl6pPr>
            <a:lvl7pPr marL="2057400" marR="0" lvl="6" indent="0" algn="l" rtl="0">
              <a:lnSpc>
                <a:spcPct val="90000"/>
              </a:lnSpc>
              <a:spcBef>
                <a:spcPts val="400"/>
              </a:spcBef>
              <a:spcAft>
                <a:spcPts val="0"/>
              </a:spcAft>
              <a:buClr>
                <a:srgbClr val="888888"/>
              </a:buClr>
              <a:buFont typeface="Arial"/>
              <a:buNone/>
              <a:defRPr sz="1200" b="0" i="0" u="none" strike="noStrike" cap="none">
                <a:solidFill>
                  <a:srgbClr val="888888"/>
                </a:solidFill>
                <a:latin typeface="Calibri"/>
                <a:ea typeface="Calibri"/>
                <a:cs typeface="Calibri"/>
                <a:sym typeface="Calibri"/>
              </a:defRPr>
            </a:lvl7pPr>
            <a:lvl8pPr marL="2400300" marR="0" lvl="7" indent="0" algn="l" rtl="0">
              <a:lnSpc>
                <a:spcPct val="90000"/>
              </a:lnSpc>
              <a:spcBef>
                <a:spcPts val="400"/>
              </a:spcBef>
              <a:spcAft>
                <a:spcPts val="0"/>
              </a:spcAft>
              <a:buClr>
                <a:srgbClr val="888888"/>
              </a:buClr>
              <a:buFont typeface="Arial"/>
              <a:buNone/>
              <a:defRPr sz="1200" b="0" i="0" u="none" strike="noStrike" cap="none">
                <a:solidFill>
                  <a:srgbClr val="888888"/>
                </a:solidFill>
                <a:latin typeface="Calibri"/>
                <a:ea typeface="Calibri"/>
                <a:cs typeface="Calibri"/>
                <a:sym typeface="Calibri"/>
              </a:defRPr>
            </a:lvl8pPr>
            <a:lvl9pPr marL="2743200" marR="0" lvl="8" indent="0" algn="l" rtl="0">
              <a:lnSpc>
                <a:spcPct val="90000"/>
              </a:lnSpc>
              <a:spcBef>
                <a:spcPts val="400"/>
              </a:spcBef>
              <a:spcAft>
                <a:spcPts val="0"/>
              </a:spcAft>
              <a:buClr>
                <a:srgbClr val="888888"/>
              </a:buClr>
              <a:buFont typeface="Arial"/>
              <a:buNone/>
              <a:defRPr sz="1200" b="0" i="0" u="none" strike="noStrike" cap="none">
                <a:solidFill>
                  <a:srgbClr val="888888"/>
                </a:solidFill>
                <a:latin typeface="Calibri"/>
                <a:ea typeface="Calibri"/>
                <a:cs typeface="Calibri"/>
                <a:sym typeface="Calibri"/>
              </a:defRPr>
            </a:lvl9pPr>
          </a:lstStyle>
          <a:p>
            <a:endParaRPr/>
          </a:p>
        </p:txBody>
      </p:sp>
      <p:sp>
        <p:nvSpPr>
          <p:cNvPr id="225" name="Shape 225"/>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226" name="Shape 226"/>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227" name="Shape 227"/>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228"/>
        <p:cNvGrpSpPr/>
        <p:nvPr/>
      </p:nvGrpSpPr>
      <p:grpSpPr>
        <a:xfrm>
          <a:off x="0" y="0"/>
          <a:ext cx="0" cy="0"/>
          <a:chOff x="0" y="0"/>
          <a:chExt cx="0" cy="0"/>
        </a:xfrm>
      </p:grpSpPr>
      <p:sp>
        <p:nvSpPr>
          <p:cNvPr id="229" name="Shape 229"/>
          <p:cNvSpPr txBox="1">
            <a:spLocks noGrp="1"/>
          </p:cNvSpPr>
          <p:nvPr>
            <p:ph type="title"/>
          </p:nvPr>
        </p:nvSpPr>
        <p:spPr>
          <a:xfrm>
            <a:off x="628650" y="273842"/>
            <a:ext cx="7886700" cy="994200"/>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230" name="Shape 230"/>
          <p:cNvSpPr txBox="1">
            <a:spLocks noGrp="1"/>
          </p:cNvSpPr>
          <p:nvPr>
            <p:ph type="body" idx="1"/>
          </p:nvPr>
        </p:nvSpPr>
        <p:spPr>
          <a:xfrm>
            <a:off x="628650" y="1369217"/>
            <a:ext cx="3886200" cy="3263400"/>
          </a:xfrm>
          <a:prstGeom prst="rect">
            <a:avLst/>
          </a:prstGeom>
          <a:noFill/>
          <a:ln>
            <a:noFill/>
          </a:ln>
        </p:spPr>
        <p:txBody>
          <a:bodyPr lIns="91425" tIns="91425" rIns="91425" bIns="91425" anchor="t" anchorCtr="0"/>
          <a:lstStyle>
            <a:lvl1pPr marL="177800" marR="0" lvl="0" indent="95250" algn="l" rtl="0">
              <a:lnSpc>
                <a:spcPct val="90000"/>
              </a:lnSpc>
              <a:spcBef>
                <a:spcPts val="8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31" name="Shape 231"/>
          <p:cNvSpPr txBox="1">
            <a:spLocks noGrp="1"/>
          </p:cNvSpPr>
          <p:nvPr>
            <p:ph type="body" idx="2"/>
          </p:nvPr>
        </p:nvSpPr>
        <p:spPr>
          <a:xfrm>
            <a:off x="4629150" y="1369217"/>
            <a:ext cx="3886200" cy="3263400"/>
          </a:xfrm>
          <a:prstGeom prst="rect">
            <a:avLst/>
          </a:prstGeom>
          <a:noFill/>
          <a:ln>
            <a:noFill/>
          </a:ln>
        </p:spPr>
        <p:txBody>
          <a:bodyPr lIns="91425" tIns="91425" rIns="91425" bIns="91425" anchor="t" anchorCtr="0"/>
          <a:lstStyle>
            <a:lvl1pPr marL="177800" marR="0" lvl="0" indent="95250" algn="l" rtl="0">
              <a:lnSpc>
                <a:spcPct val="90000"/>
              </a:lnSpc>
              <a:spcBef>
                <a:spcPts val="8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32" name="Shape 232"/>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233" name="Shape 233"/>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234" name="Shape 234"/>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235"/>
        <p:cNvGrpSpPr/>
        <p:nvPr/>
      </p:nvGrpSpPr>
      <p:grpSpPr>
        <a:xfrm>
          <a:off x="0" y="0"/>
          <a:ext cx="0" cy="0"/>
          <a:chOff x="0" y="0"/>
          <a:chExt cx="0" cy="0"/>
        </a:xfrm>
      </p:grpSpPr>
      <p:sp>
        <p:nvSpPr>
          <p:cNvPr id="236" name="Shape 236"/>
          <p:cNvSpPr txBox="1">
            <a:spLocks noGrp="1"/>
          </p:cNvSpPr>
          <p:nvPr>
            <p:ph type="title"/>
          </p:nvPr>
        </p:nvSpPr>
        <p:spPr>
          <a:xfrm>
            <a:off x="629839" y="273842"/>
            <a:ext cx="7886700" cy="994200"/>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237" name="Shape 237"/>
          <p:cNvSpPr txBox="1">
            <a:spLocks noGrp="1"/>
          </p:cNvSpPr>
          <p:nvPr>
            <p:ph type="body" idx="1"/>
          </p:nvPr>
        </p:nvSpPr>
        <p:spPr>
          <a:xfrm>
            <a:off x="629839" y="1260871"/>
            <a:ext cx="3868498" cy="618000"/>
          </a:xfrm>
          <a:prstGeom prst="rect">
            <a:avLst/>
          </a:prstGeom>
          <a:noFill/>
          <a:ln>
            <a:noFill/>
          </a:ln>
        </p:spPr>
        <p:txBody>
          <a:bodyPr lIns="91425" tIns="91425" rIns="91425" bIns="91425" anchor="b" anchorCtr="0"/>
          <a:lstStyle>
            <a:lvl1pPr marL="0" marR="0" lvl="0" indent="0" algn="l" rtl="0">
              <a:lnSpc>
                <a:spcPct val="90000"/>
              </a:lnSpc>
              <a:spcBef>
                <a:spcPts val="800"/>
              </a:spcBef>
              <a:spcAft>
                <a:spcPts val="0"/>
              </a:spcAft>
              <a:buClr>
                <a:schemeClr val="dk1"/>
              </a:buClr>
              <a:buFont typeface="Arial"/>
              <a:buNone/>
              <a:defRPr sz="1800" b="1"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spcAft>
                <a:spcPts val="0"/>
              </a:spcAft>
              <a:buClr>
                <a:schemeClr val="dk1"/>
              </a:buClr>
              <a:buFont typeface="Arial"/>
              <a:buNone/>
              <a:defRPr sz="1500" b="1"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spcAft>
                <a:spcPts val="0"/>
              </a:spcAft>
              <a:buClr>
                <a:schemeClr val="dk1"/>
              </a:buClr>
              <a:buFont typeface="Arial"/>
              <a:buNone/>
              <a:defRPr sz="1400" b="1"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238" name="Shape 238"/>
          <p:cNvSpPr txBox="1">
            <a:spLocks noGrp="1"/>
          </p:cNvSpPr>
          <p:nvPr>
            <p:ph type="body" idx="2"/>
          </p:nvPr>
        </p:nvSpPr>
        <p:spPr>
          <a:xfrm>
            <a:off x="629839" y="1878806"/>
            <a:ext cx="3868498" cy="2763300"/>
          </a:xfrm>
          <a:prstGeom prst="rect">
            <a:avLst/>
          </a:prstGeom>
          <a:noFill/>
          <a:ln>
            <a:noFill/>
          </a:ln>
        </p:spPr>
        <p:txBody>
          <a:bodyPr lIns="91425" tIns="91425" rIns="91425" bIns="91425" anchor="t" anchorCtr="0"/>
          <a:lstStyle>
            <a:lvl1pPr marL="177800" marR="0" lvl="0" indent="95250" algn="l" rtl="0">
              <a:lnSpc>
                <a:spcPct val="90000"/>
              </a:lnSpc>
              <a:spcBef>
                <a:spcPts val="8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39" name="Shape 239"/>
          <p:cNvSpPr txBox="1">
            <a:spLocks noGrp="1"/>
          </p:cNvSpPr>
          <p:nvPr>
            <p:ph type="body" idx="3"/>
          </p:nvPr>
        </p:nvSpPr>
        <p:spPr>
          <a:xfrm>
            <a:off x="4629150" y="1260871"/>
            <a:ext cx="3887398" cy="618000"/>
          </a:xfrm>
          <a:prstGeom prst="rect">
            <a:avLst/>
          </a:prstGeom>
          <a:noFill/>
          <a:ln>
            <a:noFill/>
          </a:ln>
        </p:spPr>
        <p:txBody>
          <a:bodyPr lIns="91425" tIns="91425" rIns="91425" bIns="91425" anchor="b" anchorCtr="0"/>
          <a:lstStyle>
            <a:lvl1pPr marL="0" marR="0" lvl="0" indent="0" algn="l" rtl="0">
              <a:lnSpc>
                <a:spcPct val="90000"/>
              </a:lnSpc>
              <a:spcBef>
                <a:spcPts val="800"/>
              </a:spcBef>
              <a:spcAft>
                <a:spcPts val="0"/>
              </a:spcAft>
              <a:buClr>
                <a:schemeClr val="dk1"/>
              </a:buClr>
              <a:buFont typeface="Arial"/>
              <a:buNone/>
              <a:defRPr sz="1800" b="1"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spcAft>
                <a:spcPts val="0"/>
              </a:spcAft>
              <a:buClr>
                <a:schemeClr val="dk1"/>
              </a:buClr>
              <a:buFont typeface="Arial"/>
              <a:buNone/>
              <a:defRPr sz="1500" b="1"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spcAft>
                <a:spcPts val="0"/>
              </a:spcAft>
              <a:buClr>
                <a:schemeClr val="dk1"/>
              </a:buClr>
              <a:buFont typeface="Arial"/>
              <a:buNone/>
              <a:defRPr sz="1400" b="1"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240" name="Shape 240"/>
          <p:cNvSpPr txBox="1">
            <a:spLocks noGrp="1"/>
          </p:cNvSpPr>
          <p:nvPr>
            <p:ph type="body" idx="4"/>
          </p:nvPr>
        </p:nvSpPr>
        <p:spPr>
          <a:xfrm>
            <a:off x="4629150" y="1878806"/>
            <a:ext cx="3887398" cy="2763300"/>
          </a:xfrm>
          <a:prstGeom prst="rect">
            <a:avLst/>
          </a:prstGeom>
          <a:noFill/>
          <a:ln>
            <a:noFill/>
          </a:ln>
        </p:spPr>
        <p:txBody>
          <a:bodyPr lIns="91425" tIns="91425" rIns="91425" bIns="91425" anchor="t" anchorCtr="0"/>
          <a:lstStyle>
            <a:lvl1pPr marL="177800" marR="0" lvl="0" indent="95250" algn="l" rtl="0">
              <a:lnSpc>
                <a:spcPct val="90000"/>
              </a:lnSpc>
              <a:spcBef>
                <a:spcPts val="8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41" name="Shape 241"/>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242" name="Shape 242"/>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243" name="Shape 243"/>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44"/>
        <p:cNvGrpSpPr/>
        <p:nvPr/>
      </p:nvGrpSpPr>
      <p:grpSpPr>
        <a:xfrm>
          <a:off x="0" y="0"/>
          <a:ext cx="0" cy="0"/>
          <a:chOff x="0" y="0"/>
          <a:chExt cx="0" cy="0"/>
        </a:xfrm>
      </p:grpSpPr>
      <p:sp>
        <p:nvSpPr>
          <p:cNvPr id="245" name="Shape 245"/>
          <p:cNvSpPr txBox="1">
            <a:spLocks noGrp="1"/>
          </p:cNvSpPr>
          <p:nvPr>
            <p:ph type="title"/>
          </p:nvPr>
        </p:nvSpPr>
        <p:spPr>
          <a:xfrm>
            <a:off x="628650" y="273842"/>
            <a:ext cx="7886700" cy="994200"/>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246" name="Shape 246"/>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247" name="Shape 247"/>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248" name="Shape 248"/>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49"/>
        <p:cNvGrpSpPr/>
        <p:nvPr/>
      </p:nvGrpSpPr>
      <p:grpSpPr>
        <a:xfrm>
          <a:off x="0" y="0"/>
          <a:ext cx="0" cy="0"/>
          <a:chOff x="0" y="0"/>
          <a:chExt cx="0" cy="0"/>
        </a:xfrm>
      </p:grpSpPr>
      <p:sp>
        <p:nvSpPr>
          <p:cNvPr id="250" name="Shape 250"/>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251" name="Shape 251"/>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252" name="Shape 252"/>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253"/>
        <p:cNvGrpSpPr/>
        <p:nvPr/>
      </p:nvGrpSpPr>
      <p:grpSpPr>
        <a:xfrm>
          <a:off x="0" y="0"/>
          <a:ext cx="0" cy="0"/>
          <a:chOff x="0" y="0"/>
          <a:chExt cx="0" cy="0"/>
        </a:xfrm>
      </p:grpSpPr>
      <p:sp>
        <p:nvSpPr>
          <p:cNvPr id="254" name="Shape 254"/>
          <p:cNvSpPr txBox="1">
            <a:spLocks noGrp="1"/>
          </p:cNvSpPr>
          <p:nvPr>
            <p:ph type="title"/>
          </p:nvPr>
        </p:nvSpPr>
        <p:spPr>
          <a:xfrm>
            <a:off x="629839" y="342900"/>
            <a:ext cx="2948999" cy="1200298"/>
          </a:xfrm>
          <a:prstGeom prst="rect">
            <a:avLst/>
          </a:prstGeom>
          <a:noFill/>
          <a:ln>
            <a:noFill/>
          </a:ln>
        </p:spPr>
        <p:txBody>
          <a:bodyPr lIns="91425" tIns="91425" rIns="91425" bIns="91425" anchor="b" anchorCtr="0"/>
          <a:lstStyle>
            <a:lvl1pPr marL="0" marR="0" lvl="0" indent="0" algn="l" rtl="0">
              <a:lnSpc>
                <a:spcPct val="90000"/>
              </a:lnSpc>
              <a:spcBef>
                <a:spcPts val="0"/>
              </a:spcBef>
              <a:spcAft>
                <a:spcPts val="0"/>
              </a:spcAft>
              <a:buClr>
                <a:schemeClr val="dk1"/>
              </a:buClr>
              <a:buFont typeface="Calibri"/>
              <a:buNone/>
              <a:defRPr sz="24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255" name="Shape 255"/>
          <p:cNvSpPr txBox="1">
            <a:spLocks noGrp="1"/>
          </p:cNvSpPr>
          <p:nvPr>
            <p:ph type="body" idx="1"/>
          </p:nvPr>
        </p:nvSpPr>
        <p:spPr>
          <a:xfrm>
            <a:off x="3887391" y="740568"/>
            <a:ext cx="4629298" cy="3655200"/>
          </a:xfrm>
          <a:prstGeom prst="rect">
            <a:avLst/>
          </a:prstGeom>
          <a:noFill/>
          <a:ln>
            <a:noFill/>
          </a:ln>
        </p:spPr>
        <p:txBody>
          <a:bodyPr lIns="91425" tIns="91425" rIns="91425" bIns="91425" anchor="t" anchorCtr="0"/>
          <a:lstStyle>
            <a:lvl1pPr marL="177800" marR="0" lvl="0" indent="127000" algn="l" rtl="0">
              <a:lnSpc>
                <a:spcPct val="90000"/>
              </a:lnSpc>
              <a:spcBef>
                <a:spcPts val="80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520700" marR="0" lvl="1" indent="95250" algn="l" rtl="0">
              <a:lnSpc>
                <a:spcPct val="90000"/>
              </a:lnSpc>
              <a:spcBef>
                <a:spcPts val="4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2pPr>
            <a:lvl3pPr marL="863600" marR="0" lvl="2"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206500" marR="0" lvl="3"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4pPr>
            <a:lvl5pPr marL="1549400" marR="0" lvl="4"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5pPr>
            <a:lvl6pPr marL="1892300" marR="0" lvl="5"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6pPr>
            <a:lvl7pPr marL="2235200" marR="0" lvl="6"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7pPr>
            <a:lvl8pPr marL="2578100" marR="0" lvl="7"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8pPr>
            <a:lvl9pPr marL="2921000" marR="0" lvl="8"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56" name="Shape 256"/>
          <p:cNvSpPr txBox="1">
            <a:spLocks noGrp="1"/>
          </p:cNvSpPr>
          <p:nvPr>
            <p:ph type="body" idx="2"/>
          </p:nvPr>
        </p:nvSpPr>
        <p:spPr>
          <a:xfrm>
            <a:off x="629839" y="1543050"/>
            <a:ext cx="2948999" cy="2858699"/>
          </a:xfrm>
          <a:prstGeom prst="rect">
            <a:avLst/>
          </a:prstGeom>
          <a:noFill/>
          <a:ln>
            <a:noFill/>
          </a:ln>
        </p:spPr>
        <p:txBody>
          <a:bodyPr lIns="91425" tIns="91425" rIns="91425" bIns="91425" anchor="t" anchorCtr="0"/>
          <a:lstStyle>
            <a:lvl1pPr marL="0" marR="0" lvl="0" indent="0" algn="l" rtl="0">
              <a:lnSpc>
                <a:spcPct val="90000"/>
              </a:lnSpc>
              <a:spcBef>
                <a:spcPts val="80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spcAft>
                <a:spcPts val="0"/>
              </a:spcAft>
              <a:buClr>
                <a:schemeClr val="dk1"/>
              </a:buClr>
              <a:buFont typeface="Arial"/>
              <a:buNone/>
              <a:defRPr sz="1100" b="0"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spcAft>
                <a:spcPts val="0"/>
              </a:spcAft>
              <a:buClr>
                <a:schemeClr val="dk1"/>
              </a:buClr>
              <a:buFont typeface="Arial"/>
              <a:buNone/>
              <a:defRPr sz="900" b="0"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257" name="Shape 257"/>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258" name="Shape 258"/>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259" name="Shape 259"/>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260"/>
        <p:cNvGrpSpPr/>
        <p:nvPr/>
      </p:nvGrpSpPr>
      <p:grpSpPr>
        <a:xfrm>
          <a:off x="0" y="0"/>
          <a:ext cx="0" cy="0"/>
          <a:chOff x="0" y="0"/>
          <a:chExt cx="0" cy="0"/>
        </a:xfrm>
      </p:grpSpPr>
      <p:sp>
        <p:nvSpPr>
          <p:cNvPr id="261" name="Shape 261"/>
          <p:cNvSpPr txBox="1">
            <a:spLocks noGrp="1"/>
          </p:cNvSpPr>
          <p:nvPr>
            <p:ph type="title"/>
          </p:nvPr>
        </p:nvSpPr>
        <p:spPr>
          <a:xfrm>
            <a:off x="629839" y="342900"/>
            <a:ext cx="2948999" cy="1200298"/>
          </a:xfrm>
          <a:prstGeom prst="rect">
            <a:avLst/>
          </a:prstGeom>
          <a:noFill/>
          <a:ln>
            <a:noFill/>
          </a:ln>
        </p:spPr>
        <p:txBody>
          <a:bodyPr lIns="91425" tIns="91425" rIns="91425" bIns="91425" anchor="b" anchorCtr="0"/>
          <a:lstStyle>
            <a:lvl1pPr marL="0" marR="0" lvl="0" indent="0" algn="l" rtl="0">
              <a:lnSpc>
                <a:spcPct val="90000"/>
              </a:lnSpc>
              <a:spcBef>
                <a:spcPts val="0"/>
              </a:spcBef>
              <a:spcAft>
                <a:spcPts val="0"/>
              </a:spcAft>
              <a:buClr>
                <a:schemeClr val="dk1"/>
              </a:buClr>
              <a:buFont typeface="Calibri"/>
              <a:buNone/>
              <a:defRPr sz="24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262" name="Shape 262"/>
          <p:cNvSpPr>
            <a:spLocks noGrp="1"/>
          </p:cNvSpPr>
          <p:nvPr>
            <p:ph type="pic" idx="2"/>
          </p:nvPr>
        </p:nvSpPr>
        <p:spPr>
          <a:xfrm>
            <a:off x="3887391" y="740568"/>
            <a:ext cx="4629298" cy="3655200"/>
          </a:xfrm>
          <a:prstGeom prst="rect">
            <a:avLst/>
          </a:prstGeom>
          <a:noFill/>
          <a:ln>
            <a:noFill/>
          </a:ln>
        </p:spPr>
        <p:txBody>
          <a:bodyPr lIns="91425" tIns="91425" rIns="91425" bIns="91425" anchor="t" anchorCtr="0"/>
          <a:lstStyle>
            <a:lvl1pPr marL="0" marR="0" lvl="0" indent="0" algn="l" rtl="0">
              <a:lnSpc>
                <a:spcPct val="90000"/>
              </a:lnSpc>
              <a:spcBef>
                <a:spcPts val="800"/>
              </a:spcBef>
              <a:spcAft>
                <a:spcPts val="0"/>
              </a:spcAft>
              <a:buClr>
                <a:schemeClr val="dk1"/>
              </a:buClr>
              <a:buFont typeface="Arial"/>
              <a:buNone/>
              <a:defRPr sz="2400" b="0"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spcAft>
                <a:spcPts val="0"/>
              </a:spcAft>
              <a:buClr>
                <a:schemeClr val="dk1"/>
              </a:buClr>
              <a:buFont typeface="Arial"/>
              <a:buNone/>
              <a:defRPr sz="2100" b="0"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spcAft>
                <a:spcPts val="0"/>
              </a:spcAft>
              <a:buClr>
                <a:schemeClr val="dk1"/>
              </a:buClr>
              <a:buFont typeface="Arial"/>
              <a:buNone/>
              <a:defRPr sz="1800" b="0"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spcAft>
                <a:spcPts val="0"/>
              </a:spcAft>
              <a:buClr>
                <a:schemeClr val="dk1"/>
              </a:buClr>
              <a:buFont typeface="Arial"/>
              <a:buNone/>
              <a:defRPr sz="1500" b="0"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spcAft>
                <a:spcPts val="0"/>
              </a:spcAft>
              <a:buClr>
                <a:schemeClr val="dk1"/>
              </a:buClr>
              <a:buFont typeface="Arial"/>
              <a:buNone/>
              <a:defRPr sz="1500" b="0"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spcAft>
                <a:spcPts val="0"/>
              </a:spcAft>
              <a:buClr>
                <a:schemeClr val="dk1"/>
              </a:buClr>
              <a:buFont typeface="Arial"/>
              <a:buNone/>
              <a:defRPr sz="1500" b="0"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spcAft>
                <a:spcPts val="0"/>
              </a:spcAft>
              <a:buClr>
                <a:schemeClr val="dk1"/>
              </a:buClr>
              <a:buFont typeface="Arial"/>
              <a:buNone/>
              <a:defRPr sz="1500" b="0"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spcAft>
                <a:spcPts val="0"/>
              </a:spcAft>
              <a:buClr>
                <a:schemeClr val="dk1"/>
              </a:buClr>
              <a:buFont typeface="Arial"/>
              <a:buNone/>
              <a:defRPr sz="1500" b="0"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spcAft>
                <a:spcPts val="0"/>
              </a:spcAft>
              <a:buClr>
                <a:schemeClr val="dk1"/>
              </a:buClr>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263" name="Shape 263"/>
          <p:cNvSpPr txBox="1">
            <a:spLocks noGrp="1"/>
          </p:cNvSpPr>
          <p:nvPr>
            <p:ph type="body" idx="1"/>
          </p:nvPr>
        </p:nvSpPr>
        <p:spPr>
          <a:xfrm>
            <a:off x="629839" y="1543050"/>
            <a:ext cx="2948999" cy="2858699"/>
          </a:xfrm>
          <a:prstGeom prst="rect">
            <a:avLst/>
          </a:prstGeom>
          <a:noFill/>
          <a:ln>
            <a:noFill/>
          </a:ln>
        </p:spPr>
        <p:txBody>
          <a:bodyPr lIns="91425" tIns="91425" rIns="91425" bIns="91425" anchor="t" anchorCtr="0"/>
          <a:lstStyle>
            <a:lvl1pPr marL="0" marR="0" lvl="0" indent="0" algn="l" rtl="0">
              <a:lnSpc>
                <a:spcPct val="90000"/>
              </a:lnSpc>
              <a:spcBef>
                <a:spcPts val="80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spcAft>
                <a:spcPts val="0"/>
              </a:spcAft>
              <a:buClr>
                <a:schemeClr val="dk1"/>
              </a:buClr>
              <a:buFont typeface="Arial"/>
              <a:buNone/>
              <a:defRPr sz="1100" b="0"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spcAft>
                <a:spcPts val="0"/>
              </a:spcAft>
              <a:buClr>
                <a:schemeClr val="dk1"/>
              </a:buClr>
              <a:buFont typeface="Arial"/>
              <a:buNone/>
              <a:defRPr sz="900" b="0"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264" name="Shape 264"/>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265" name="Shape 265"/>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266" name="Shape 266"/>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267"/>
        <p:cNvGrpSpPr/>
        <p:nvPr/>
      </p:nvGrpSpPr>
      <p:grpSpPr>
        <a:xfrm>
          <a:off x="0" y="0"/>
          <a:ext cx="0" cy="0"/>
          <a:chOff x="0" y="0"/>
          <a:chExt cx="0" cy="0"/>
        </a:xfrm>
      </p:grpSpPr>
      <p:sp>
        <p:nvSpPr>
          <p:cNvPr id="268" name="Shape 268"/>
          <p:cNvSpPr txBox="1">
            <a:spLocks noGrp="1"/>
          </p:cNvSpPr>
          <p:nvPr>
            <p:ph type="title"/>
          </p:nvPr>
        </p:nvSpPr>
        <p:spPr>
          <a:xfrm>
            <a:off x="628650" y="273842"/>
            <a:ext cx="7886700" cy="994200"/>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269" name="Shape 269"/>
          <p:cNvSpPr txBox="1">
            <a:spLocks noGrp="1"/>
          </p:cNvSpPr>
          <p:nvPr>
            <p:ph type="body" idx="1"/>
          </p:nvPr>
        </p:nvSpPr>
        <p:spPr>
          <a:xfrm rot="5400000">
            <a:off x="2940299" y="-942430"/>
            <a:ext cx="3263400" cy="7886700"/>
          </a:xfrm>
          <a:prstGeom prst="rect">
            <a:avLst/>
          </a:prstGeom>
          <a:noFill/>
          <a:ln>
            <a:noFill/>
          </a:ln>
        </p:spPr>
        <p:txBody>
          <a:bodyPr lIns="91425" tIns="91425" rIns="91425" bIns="91425" anchor="t" anchorCtr="0"/>
          <a:lstStyle>
            <a:lvl1pPr marL="177800" marR="0" lvl="0" indent="95250" algn="l" rtl="0">
              <a:lnSpc>
                <a:spcPct val="90000"/>
              </a:lnSpc>
              <a:spcBef>
                <a:spcPts val="8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70" name="Shape 270"/>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271" name="Shape 271"/>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272" name="Shape 272"/>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273"/>
        <p:cNvGrpSpPr/>
        <p:nvPr/>
      </p:nvGrpSpPr>
      <p:grpSpPr>
        <a:xfrm>
          <a:off x="0" y="0"/>
          <a:ext cx="0" cy="0"/>
          <a:chOff x="0" y="0"/>
          <a:chExt cx="0" cy="0"/>
        </a:xfrm>
      </p:grpSpPr>
      <p:sp>
        <p:nvSpPr>
          <p:cNvPr id="274" name="Shape 274"/>
          <p:cNvSpPr txBox="1">
            <a:spLocks noGrp="1"/>
          </p:cNvSpPr>
          <p:nvPr>
            <p:ph type="title"/>
          </p:nvPr>
        </p:nvSpPr>
        <p:spPr>
          <a:xfrm rot="5400000">
            <a:off x="5350050" y="1467543"/>
            <a:ext cx="4358999" cy="1971599"/>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275" name="Shape 275"/>
          <p:cNvSpPr txBox="1">
            <a:spLocks noGrp="1"/>
          </p:cNvSpPr>
          <p:nvPr>
            <p:ph type="body" idx="1"/>
          </p:nvPr>
        </p:nvSpPr>
        <p:spPr>
          <a:xfrm rot="5400000">
            <a:off x="1349474" y="-447056"/>
            <a:ext cx="4358999" cy="5800799"/>
          </a:xfrm>
          <a:prstGeom prst="rect">
            <a:avLst/>
          </a:prstGeom>
          <a:noFill/>
          <a:ln>
            <a:noFill/>
          </a:ln>
        </p:spPr>
        <p:txBody>
          <a:bodyPr lIns="91425" tIns="91425" rIns="91425" bIns="91425" anchor="t" anchorCtr="0"/>
          <a:lstStyle>
            <a:lvl1pPr marL="177800" marR="0" lvl="0" indent="95250" algn="l" rtl="0">
              <a:lnSpc>
                <a:spcPct val="90000"/>
              </a:lnSpc>
              <a:spcBef>
                <a:spcPts val="8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76" name="Shape 276"/>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277" name="Shape 277"/>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278" name="Shape 278"/>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283"/>
        <p:cNvGrpSpPr/>
        <p:nvPr/>
      </p:nvGrpSpPr>
      <p:grpSpPr>
        <a:xfrm>
          <a:off x="0" y="0"/>
          <a:ext cx="0" cy="0"/>
          <a:chOff x="0" y="0"/>
          <a:chExt cx="0" cy="0"/>
        </a:xfrm>
      </p:grpSpPr>
      <p:sp>
        <p:nvSpPr>
          <p:cNvPr id="284" name="Shape 284"/>
          <p:cNvSpPr/>
          <p:nvPr/>
        </p:nvSpPr>
        <p:spPr>
          <a:xfrm rot="10800000">
            <a:off x="4226099" y="2933548"/>
            <a:ext cx="691799" cy="388500"/>
          </a:xfrm>
          <a:prstGeom prst="triangle">
            <a:avLst>
              <a:gd name="adj" fmla="val 50000"/>
            </a:avLst>
          </a:prstGeom>
          <a:solidFill>
            <a:schemeClr val="dk1"/>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85" name="Shape 285"/>
          <p:cNvSpPr/>
          <p:nvPr/>
        </p:nvSpPr>
        <p:spPr>
          <a:xfrm>
            <a:off x="-25" y="0"/>
            <a:ext cx="9144000" cy="3124199"/>
          </a:xfrm>
          <a:prstGeom prst="rect">
            <a:avLst/>
          </a:prstGeom>
          <a:solidFill>
            <a:schemeClr val="dk1"/>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86" name="Shape 286"/>
          <p:cNvSpPr txBox="1">
            <a:spLocks noGrp="1"/>
          </p:cNvSpPr>
          <p:nvPr>
            <p:ph type="ctrTitle"/>
          </p:nvPr>
        </p:nvSpPr>
        <p:spPr>
          <a:xfrm>
            <a:off x="411175" y="644300"/>
            <a:ext cx="8282398" cy="21090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Clr>
                <a:schemeClr val="lt1"/>
              </a:buClr>
              <a:buFont typeface="Oswald"/>
              <a:buNone/>
              <a:defRPr sz="6000" b="0" i="0" u="none" strike="noStrike" cap="none">
                <a:solidFill>
                  <a:schemeClr val="lt1"/>
                </a:solidFill>
                <a:latin typeface="Oswald"/>
                <a:ea typeface="Oswald"/>
                <a:cs typeface="Oswald"/>
                <a:sym typeface="Oswald"/>
              </a:defRPr>
            </a:lvl1pPr>
            <a:lvl2pPr lvl="1" indent="0" algn="ctr" rtl="0">
              <a:spcBef>
                <a:spcPts val="0"/>
              </a:spcBef>
              <a:buClr>
                <a:schemeClr val="lt1"/>
              </a:buClr>
              <a:buFont typeface="Oswald"/>
              <a:buNone/>
              <a:defRPr sz="6000">
                <a:solidFill>
                  <a:schemeClr val="lt1"/>
                </a:solidFill>
                <a:latin typeface="Oswald"/>
                <a:ea typeface="Oswald"/>
                <a:cs typeface="Oswald"/>
                <a:sym typeface="Oswald"/>
              </a:defRPr>
            </a:lvl2pPr>
            <a:lvl3pPr lvl="2" indent="0" algn="ctr" rtl="0">
              <a:spcBef>
                <a:spcPts val="0"/>
              </a:spcBef>
              <a:buClr>
                <a:schemeClr val="lt1"/>
              </a:buClr>
              <a:buFont typeface="Oswald"/>
              <a:buNone/>
              <a:defRPr sz="6000">
                <a:solidFill>
                  <a:schemeClr val="lt1"/>
                </a:solidFill>
                <a:latin typeface="Oswald"/>
                <a:ea typeface="Oswald"/>
                <a:cs typeface="Oswald"/>
                <a:sym typeface="Oswald"/>
              </a:defRPr>
            </a:lvl3pPr>
            <a:lvl4pPr lvl="3" indent="0" algn="ctr" rtl="0">
              <a:spcBef>
                <a:spcPts val="0"/>
              </a:spcBef>
              <a:buClr>
                <a:schemeClr val="lt1"/>
              </a:buClr>
              <a:buFont typeface="Oswald"/>
              <a:buNone/>
              <a:defRPr sz="6000">
                <a:solidFill>
                  <a:schemeClr val="lt1"/>
                </a:solidFill>
                <a:latin typeface="Oswald"/>
                <a:ea typeface="Oswald"/>
                <a:cs typeface="Oswald"/>
                <a:sym typeface="Oswald"/>
              </a:defRPr>
            </a:lvl4pPr>
            <a:lvl5pPr lvl="4" indent="0" algn="ctr" rtl="0">
              <a:spcBef>
                <a:spcPts val="0"/>
              </a:spcBef>
              <a:buClr>
                <a:schemeClr val="lt1"/>
              </a:buClr>
              <a:buFont typeface="Oswald"/>
              <a:buNone/>
              <a:defRPr sz="6000">
                <a:solidFill>
                  <a:schemeClr val="lt1"/>
                </a:solidFill>
                <a:latin typeface="Oswald"/>
                <a:ea typeface="Oswald"/>
                <a:cs typeface="Oswald"/>
                <a:sym typeface="Oswald"/>
              </a:defRPr>
            </a:lvl5pPr>
            <a:lvl6pPr lvl="5" indent="0" algn="ctr" rtl="0">
              <a:spcBef>
                <a:spcPts val="0"/>
              </a:spcBef>
              <a:buClr>
                <a:schemeClr val="lt1"/>
              </a:buClr>
              <a:buFont typeface="Oswald"/>
              <a:buNone/>
              <a:defRPr sz="6000">
                <a:solidFill>
                  <a:schemeClr val="lt1"/>
                </a:solidFill>
                <a:latin typeface="Oswald"/>
                <a:ea typeface="Oswald"/>
                <a:cs typeface="Oswald"/>
                <a:sym typeface="Oswald"/>
              </a:defRPr>
            </a:lvl6pPr>
            <a:lvl7pPr lvl="6" indent="0" algn="ctr" rtl="0">
              <a:spcBef>
                <a:spcPts val="0"/>
              </a:spcBef>
              <a:buClr>
                <a:schemeClr val="lt1"/>
              </a:buClr>
              <a:buFont typeface="Oswald"/>
              <a:buNone/>
              <a:defRPr sz="6000">
                <a:solidFill>
                  <a:schemeClr val="lt1"/>
                </a:solidFill>
                <a:latin typeface="Oswald"/>
                <a:ea typeface="Oswald"/>
                <a:cs typeface="Oswald"/>
                <a:sym typeface="Oswald"/>
              </a:defRPr>
            </a:lvl7pPr>
            <a:lvl8pPr lvl="7" indent="0" algn="ctr" rtl="0">
              <a:spcBef>
                <a:spcPts val="0"/>
              </a:spcBef>
              <a:buClr>
                <a:schemeClr val="lt1"/>
              </a:buClr>
              <a:buFont typeface="Oswald"/>
              <a:buNone/>
              <a:defRPr sz="6000">
                <a:solidFill>
                  <a:schemeClr val="lt1"/>
                </a:solidFill>
                <a:latin typeface="Oswald"/>
                <a:ea typeface="Oswald"/>
                <a:cs typeface="Oswald"/>
                <a:sym typeface="Oswald"/>
              </a:defRPr>
            </a:lvl8pPr>
            <a:lvl9pPr lvl="8" indent="0" algn="ctr" rtl="0">
              <a:spcBef>
                <a:spcPts val="0"/>
              </a:spcBef>
              <a:buClr>
                <a:schemeClr val="lt1"/>
              </a:buClr>
              <a:buFont typeface="Oswald"/>
              <a:buNone/>
              <a:defRPr sz="6000">
                <a:solidFill>
                  <a:schemeClr val="lt1"/>
                </a:solidFill>
                <a:latin typeface="Oswald"/>
                <a:ea typeface="Oswald"/>
                <a:cs typeface="Oswald"/>
                <a:sym typeface="Oswald"/>
              </a:defRPr>
            </a:lvl9pPr>
          </a:lstStyle>
          <a:p>
            <a:endParaRPr/>
          </a:p>
        </p:txBody>
      </p:sp>
      <p:sp>
        <p:nvSpPr>
          <p:cNvPr id="287" name="Shape 287"/>
          <p:cNvSpPr txBox="1">
            <a:spLocks noGrp="1"/>
          </p:cNvSpPr>
          <p:nvPr>
            <p:ph type="subTitle" idx="1"/>
          </p:nvPr>
        </p:nvSpPr>
        <p:spPr>
          <a:xfrm>
            <a:off x="411175" y="3398250"/>
            <a:ext cx="8282398" cy="1260598"/>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2"/>
              </a:buClr>
              <a:buFont typeface="Oswald"/>
              <a:buNone/>
              <a:defRPr sz="3600" b="0" i="0" u="none" strike="noStrike" cap="none">
                <a:solidFill>
                  <a:schemeClr val="dk2"/>
                </a:solidFill>
                <a:latin typeface="Oswald"/>
                <a:ea typeface="Oswald"/>
                <a:cs typeface="Oswald"/>
                <a:sym typeface="Oswald"/>
              </a:defRPr>
            </a:lvl1pPr>
            <a:lvl2pPr marL="457200" marR="0" lvl="1" indent="0" algn="ctr" rtl="0">
              <a:lnSpc>
                <a:spcPct val="100000"/>
              </a:lnSpc>
              <a:spcBef>
                <a:spcPts val="0"/>
              </a:spcBef>
              <a:spcAft>
                <a:spcPts val="0"/>
              </a:spcAft>
              <a:buClr>
                <a:schemeClr val="dk2"/>
              </a:buClr>
              <a:buFont typeface="Oswald"/>
              <a:buNone/>
              <a:defRPr sz="3600" b="0" i="0" u="none" strike="noStrike" cap="none">
                <a:solidFill>
                  <a:schemeClr val="dk2"/>
                </a:solidFill>
                <a:latin typeface="Oswald"/>
                <a:ea typeface="Oswald"/>
                <a:cs typeface="Oswald"/>
                <a:sym typeface="Oswald"/>
              </a:defRPr>
            </a:lvl2pPr>
            <a:lvl3pPr marL="914400" marR="0" lvl="2" indent="0" algn="ctr" rtl="0">
              <a:lnSpc>
                <a:spcPct val="100000"/>
              </a:lnSpc>
              <a:spcBef>
                <a:spcPts val="0"/>
              </a:spcBef>
              <a:spcAft>
                <a:spcPts val="0"/>
              </a:spcAft>
              <a:buClr>
                <a:schemeClr val="dk2"/>
              </a:buClr>
              <a:buFont typeface="Oswald"/>
              <a:buNone/>
              <a:defRPr sz="3600" b="0" i="0" u="none" strike="noStrike" cap="none">
                <a:solidFill>
                  <a:schemeClr val="dk2"/>
                </a:solidFill>
                <a:latin typeface="Oswald"/>
                <a:ea typeface="Oswald"/>
                <a:cs typeface="Oswald"/>
                <a:sym typeface="Oswald"/>
              </a:defRPr>
            </a:lvl3pPr>
            <a:lvl4pPr marL="1371600" marR="0" lvl="3" indent="0" algn="ctr" rtl="0">
              <a:lnSpc>
                <a:spcPct val="100000"/>
              </a:lnSpc>
              <a:spcBef>
                <a:spcPts val="0"/>
              </a:spcBef>
              <a:spcAft>
                <a:spcPts val="0"/>
              </a:spcAft>
              <a:buClr>
                <a:schemeClr val="dk2"/>
              </a:buClr>
              <a:buFont typeface="Oswald"/>
              <a:buNone/>
              <a:defRPr sz="3600" b="0" i="0" u="none" strike="noStrike" cap="none">
                <a:solidFill>
                  <a:schemeClr val="dk2"/>
                </a:solidFill>
                <a:latin typeface="Oswald"/>
                <a:ea typeface="Oswald"/>
                <a:cs typeface="Oswald"/>
                <a:sym typeface="Oswald"/>
              </a:defRPr>
            </a:lvl4pPr>
            <a:lvl5pPr marL="1828800" marR="0" lvl="4" indent="0" algn="ctr" rtl="0">
              <a:lnSpc>
                <a:spcPct val="100000"/>
              </a:lnSpc>
              <a:spcBef>
                <a:spcPts val="0"/>
              </a:spcBef>
              <a:spcAft>
                <a:spcPts val="0"/>
              </a:spcAft>
              <a:buClr>
                <a:schemeClr val="dk2"/>
              </a:buClr>
              <a:buFont typeface="Oswald"/>
              <a:buNone/>
              <a:defRPr sz="3600" b="0" i="0" u="none" strike="noStrike" cap="none">
                <a:solidFill>
                  <a:schemeClr val="dk2"/>
                </a:solidFill>
                <a:latin typeface="Oswald"/>
                <a:ea typeface="Oswald"/>
                <a:cs typeface="Oswald"/>
                <a:sym typeface="Oswald"/>
              </a:defRPr>
            </a:lvl5pPr>
            <a:lvl6pPr marL="2286000" marR="0" lvl="5" indent="0" algn="ctr" rtl="0">
              <a:lnSpc>
                <a:spcPct val="100000"/>
              </a:lnSpc>
              <a:spcBef>
                <a:spcPts val="0"/>
              </a:spcBef>
              <a:spcAft>
                <a:spcPts val="0"/>
              </a:spcAft>
              <a:buClr>
                <a:schemeClr val="dk2"/>
              </a:buClr>
              <a:buFont typeface="Oswald"/>
              <a:buNone/>
              <a:defRPr sz="3600" b="0" i="0" u="none" strike="noStrike" cap="none">
                <a:solidFill>
                  <a:schemeClr val="dk2"/>
                </a:solidFill>
                <a:latin typeface="Oswald"/>
                <a:ea typeface="Oswald"/>
                <a:cs typeface="Oswald"/>
                <a:sym typeface="Oswald"/>
              </a:defRPr>
            </a:lvl6pPr>
            <a:lvl7pPr marL="2743200" marR="0" lvl="6" indent="0" algn="ctr" rtl="0">
              <a:lnSpc>
                <a:spcPct val="100000"/>
              </a:lnSpc>
              <a:spcBef>
                <a:spcPts val="0"/>
              </a:spcBef>
              <a:spcAft>
                <a:spcPts val="0"/>
              </a:spcAft>
              <a:buClr>
                <a:schemeClr val="dk2"/>
              </a:buClr>
              <a:buFont typeface="Oswald"/>
              <a:buNone/>
              <a:defRPr sz="3600" b="0" i="0" u="none" strike="noStrike" cap="none">
                <a:solidFill>
                  <a:schemeClr val="dk2"/>
                </a:solidFill>
                <a:latin typeface="Oswald"/>
                <a:ea typeface="Oswald"/>
                <a:cs typeface="Oswald"/>
                <a:sym typeface="Oswald"/>
              </a:defRPr>
            </a:lvl7pPr>
            <a:lvl8pPr marL="3200400" marR="0" lvl="7" indent="0" algn="ctr" rtl="0">
              <a:lnSpc>
                <a:spcPct val="100000"/>
              </a:lnSpc>
              <a:spcBef>
                <a:spcPts val="0"/>
              </a:spcBef>
              <a:spcAft>
                <a:spcPts val="0"/>
              </a:spcAft>
              <a:buClr>
                <a:schemeClr val="dk2"/>
              </a:buClr>
              <a:buFont typeface="Oswald"/>
              <a:buNone/>
              <a:defRPr sz="3600" b="0" i="0" u="none" strike="noStrike" cap="none">
                <a:solidFill>
                  <a:schemeClr val="dk2"/>
                </a:solidFill>
                <a:latin typeface="Oswald"/>
                <a:ea typeface="Oswald"/>
                <a:cs typeface="Oswald"/>
                <a:sym typeface="Oswald"/>
              </a:defRPr>
            </a:lvl8pPr>
            <a:lvl9pPr marL="3657600" marR="0" lvl="8" indent="0" algn="ctr" rtl="0">
              <a:lnSpc>
                <a:spcPct val="100000"/>
              </a:lnSpc>
              <a:spcBef>
                <a:spcPts val="0"/>
              </a:spcBef>
              <a:spcAft>
                <a:spcPts val="0"/>
              </a:spcAft>
              <a:buClr>
                <a:schemeClr val="dk2"/>
              </a:buClr>
              <a:buFont typeface="Oswald"/>
              <a:buNone/>
              <a:defRPr sz="3600" b="0" i="0" u="none" strike="noStrike" cap="none">
                <a:solidFill>
                  <a:schemeClr val="dk2"/>
                </a:solidFill>
                <a:latin typeface="Oswald"/>
                <a:ea typeface="Oswald"/>
                <a:cs typeface="Oswald"/>
                <a:sym typeface="Oswald"/>
              </a:defRPr>
            </a:lvl9pPr>
          </a:lstStyle>
          <a:p>
            <a:endParaRPr/>
          </a:p>
        </p:txBody>
      </p:sp>
      <p:sp>
        <p:nvSpPr>
          <p:cNvPr id="288" name="Shape 288"/>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89"/>
        <p:cNvGrpSpPr/>
        <p:nvPr/>
      </p:nvGrpSpPr>
      <p:grpSpPr>
        <a:xfrm>
          <a:off x="0" y="0"/>
          <a:ext cx="0" cy="0"/>
          <a:chOff x="0" y="0"/>
          <a:chExt cx="0" cy="0"/>
        </a:xfrm>
      </p:grpSpPr>
      <p:cxnSp>
        <p:nvCxnSpPr>
          <p:cNvPr id="290" name="Shape 290"/>
          <p:cNvCxnSpPr/>
          <p:nvPr/>
        </p:nvCxnSpPr>
        <p:spPr>
          <a:xfrm>
            <a:off x="429200" y="1275576"/>
            <a:ext cx="614098" cy="0"/>
          </a:xfrm>
          <a:prstGeom prst="straightConnector1">
            <a:avLst/>
          </a:prstGeom>
          <a:noFill/>
          <a:ln w="19050" cap="flat" cmpd="sng">
            <a:solidFill>
              <a:schemeClr val="dk2"/>
            </a:solidFill>
            <a:prstDash val="lgDash"/>
            <a:round/>
            <a:headEnd type="none" w="med" len="med"/>
            <a:tailEnd type="none" w="med" len="med"/>
          </a:ln>
        </p:spPr>
      </p:cxnSp>
      <p:sp>
        <p:nvSpPr>
          <p:cNvPr id="291" name="Shape 291"/>
          <p:cNvSpPr txBox="1">
            <a:spLocks noGrp="1"/>
          </p:cNvSpPr>
          <p:nvPr>
            <p:ph type="title"/>
          </p:nvPr>
        </p:nvSpPr>
        <p:spPr>
          <a:xfrm>
            <a:off x="311700" y="372500"/>
            <a:ext cx="8520599" cy="733499"/>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2"/>
              </a:buClr>
              <a:buFont typeface="Oswald"/>
              <a:buNone/>
              <a:defRPr sz="3000" b="0" i="0" u="none" strike="noStrike" cap="none">
                <a:solidFill>
                  <a:schemeClr val="dk2"/>
                </a:solidFill>
                <a:latin typeface="Oswald"/>
                <a:ea typeface="Oswald"/>
                <a:cs typeface="Oswald"/>
                <a:sym typeface="Oswald"/>
              </a:defRPr>
            </a:lvl1pPr>
            <a:lvl2pPr lvl="1" indent="0" rtl="0">
              <a:spcBef>
                <a:spcPts val="0"/>
              </a:spcBef>
              <a:buClr>
                <a:schemeClr val="dk2"/>
              </a:buClr>
              <a:buFont typeface="Oswald"/>
              <a:buNone/>
              <a:defRPr sz="3000">
                <a:solidFill>
                  <a:schemeClr val="dk2"/>
                </a:solidFill>
                <a:latin typeface="Oswald"/>
                <a:ea typeface="Oswald"/>
                <a:cs typeface="Oswald"/>
                <a:sym typeface="Oswald"/>
              </a:defRPr>
            </a:lvl2pPr>
            <a:lvl3pPr lvl="2" indent="0" rtl="0">
              <a:spcBef>
                <a:spcPts val="0"/>
              </a:spcBef>
              <a:buClr>
                <a:schemeClr val="dk2"/>
              </a:buClr>
              <a:buFont typeface="Oswald"/>
              <a:buNone/>
              <a:defRPr sz="3000">
                <a:solidFill>
                  <a:schemeClr val="dk2"/>
                </a:solidFill>
                <a:latin typeface="Oswald"/>
                <a:ea typeface="Oswald"/>
                <a:cs typeface="Oswald"/>
                <a:sym typeface="Oswald"/>
              </a:defRPr>
            </a:lvl3pPr>
            <a:lvl4pPr lvl="3" indent="0" rtl="0">
              <a:spcBef>
                <a:spcPts val="0"/>
              </a:spcBef>
              <a:buClr>
                <a:schemeClr val="dk2"/>
              </a:buClr>
              <a:buFont typeface="Oswald"/>
              <a:buNone/>
              <a:defRPr sz="3000">
                <a:solidFill>
                  <a:schemeClr val="dk2"/>
                </a:solidFill>
                <a:latin typeface="Oswald"/>
                <a:ea typeface="Oswald"/>
                <a:cs typeface="Oswald"/>
                <a:sym typeface="Oswald"/>
              </a:defRPr>
            </a:lvl4pPr>
            <a:lvl5pPr lvl="4" indent="0" rtl="0">
              <a:spcBef>
                <a:spcPts val="0"/>
              </a:spcBef>
              <a:buClr>
                <a:schemeClr val="dk2"/>
              </a:buClr>
              <a:buFont typeface="Oswald"/>
              <a:buNone/>
              <a:defRPr sz="3000">
                <a:solidFill>
                  <a:schemeClr val="dk2"/>
                </a:solidFill>
                <a:latin typeface="Oswald"/>
                <a:ea typeface="Oswald"/>
                <a:cs typeface="Oswald"/>
                <a:sym typeface="Oswald"/>
              </a:defRPr>
            </a:lvl5pPr>
            <a:lvl6pPr lvl="5" indent="0" rtl="0">
              <a:spcBef>
                <a:spcPts val="0"/>
              </a:spcBef>
              <a:buClr>
                <a:schemeClr val="dk2"/>
              </a:buClr>
              <a:buFont typeface="Oswald"/>
              <a:buNone/>
              <a:defRPr sz="3000">
                <a:solidFill>
                  <a:schemeClr val="dk2"/>
                </a:solidFill>
                <a:latin typeface="Oswald"/>
                <a:ea typeface="Oswald"/>
                <a:cs typeface="Oswald"/>
                <a:sym typeface="Oswald"/>
              </a:defRPr>
            </a:lvl6pPr>
            <a:lvl7pPr lvl="6" indent="0" rtl="0">
              <a:spcBef>
                <a:spcPts val="0"/>
              </a:spcBef>
              <a:buClr>
                <a:schemeClr val="dk2"/>
              </a:buClr>
              <a:buFont typeface="Oswald"/>
              <a:buNone/>
              <a:defRPr sz="3000">
                <a:solidFill>
                  <a:schemeClr val="dk2"/>
                </a:solidFill>
                <a:latin typeface="Oswald"/>
                <a:ea typeface="Oswald"/>
                <a:cs typeface="Oswald"/>
                <a:sym typeface="Oswald"/>
              </a:defRPr>
            </a:lvl7pPr>
            <a:lvl8pPr lvl="7" indent="0" rtl="0">
              <a:spcBef>
                <a:spcPts val="0"/>
              </a:spcBef>
              <a:buClr>
                <a:schemeClr val="dk2"/>
              </a:buClr>
              <a:buFont typeface="Oswald"/>
              <a:buNone/>
              <a:defRPr sz="3000">
                <a:solidFill>
                  <a:schemeClr val="dk2"/>
                </a:solidFill>
                <a:latin typeface="Oswald"/>
                <a:ea typeface="Oswald"/>
                <a:cs typeface="Oswald"/>
                <a:sym typeface="Oswald"/>
              </a:defRPr>
            </a:lvl8pPr>
            <a:lvl9pPr lvl="8" indent="0" rtl="0">
              <a:spcBef>
                <a:spcPts val="0"/>
              </a:spcBef>
              <a:buClr>
                <a:schemeClr val="dk2"/>
              </a:buClr>
              <a:buFont typeface="Oswald"/>
              <a:buNone/>
              <a:defRPr sz="3000">
                <a:solidFill>
                  <a:schemeClr val="dk2"/>
                </a:solidFill>
                <a:latin typeface="Oswald"/>
                <a:ea typeface="Oswald"/>
                <a:cs typeface="Oswald"/>
                <a:sym typeface="Oswald"/>
              </a:defRPr>
            </a:lvl9pPr>
          </a:lstStyle>
          <a:p>
            <a:endParaRPr/>
          </a:p>
        </p:txBody>
      </p:sp>
      <p:sp>
        <p:nvSpPr>
          <p:cNvPr id="292" name="Shape 292"/>
          <p:cNvSpPr txBox="1">
            <a:spLocks noGrp="1"/>
          </p:cNvSpPr>
          <p:nvPr>
            <p:ph type="body" idx="1"/>
          </p:nvPr>
        </p:nvSpPr>
        <p:spPr>
          <a:xfrm>
            <a:off x="311700" y="1468825"/>
            <a:ext cx="3999898" cy="30999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1pPr>
            <a:lvl2pPr marL="457200" marR="0" lvl="1" indent="0" algn="l" rtl="0">
              <a:lnSpc>
                <a:spcPct val="115000"/>
              </a:lnSpc>
              <a:spcBef>
                <a:spcPts val="0"/>
              </a:spcBef>
              <a:spcAft>
                <a:spcPts val="1600"/>
              </a:spcAft>
              <a:buClr>
                <a:schemeClr val="dk2"/>
              </a:buClr>
              <a:buFont typeface="Source Code Pro"/>
              <a:buNone/>
              <a:defRPr sz="1200" b="0" i="0" u="none" strike="noStrike" cap="none">
                <a:solidFill>
                  <a:schemeClr val="dk2"/>
                </a:solidFill>
                <a:latin typeface="Source Code Pro"/>
                <a:ea typeface="Source Code Pro"/>
                <a:cs typeface="Source Code Pro"/>
                <a:sym typeface="Source Code Pro"/>
              </a:defRPr>
            </a:lvl2pPr>
            <a:lvl3pPr marL="914400" marR="0" lvl="2" indent="0" algn="l" rtl="0">
              <a:lnSpc>
                <a:spcPct val="115000"/>
              </a:lnSpc>
              <a:spcBef>
                <a:spcPts val="0"/>
              </a:spcBef>
              <a:spcAft>
                <a:spcPts val="1600"/>
              </a:spcAft>
              <a:buClr>
                <a:schemeClr val="dk2"/>
              </a:buClr>
              <a:buFont typeface="Source Code Pro"/>
              <a:buNone/>
              <a:defRPr sz="1200" b="0" i="0" u="none" strike="noStrike" cap="none">
                <a:solidFill>
                  <a:schemeClr val="dk2"/>
                </a:solidFill>
                <a:latin typeface="Source Code Pro"/>
                <a:ea typeface="Source Code Pro"/>
                <a:cs typeface="Source Code Pro"/>
                <a:sym typeface="Source Code Pro"/>
              </a:defRPr>
            </a:lvl3pPr>
            <a:lvl4pPr marL="1371600" marR="0" lvl="3" indent="0" algn="l" rtl="0">
              <a:lnSpc>
                <a:spcPct val="115000"/>
              </a:lnSpc>
              <a:spcBef>
                <a:spcPts val="0"/>
              </a:spcBef>
              <a:spcAft>
                <a:spcPts val="1600"/>
              </a:spcAft>
              <a:buClr>
                <a:schemeClr val="dk2"/>
              </a:buClr>
              <a:buFont typeface="Source Code Pro"/>
              <a:buNone/>
              <a:defRPr sz="1200" b="0" i="0" u="none" strike="noStrike" cap="none">
                <a:solidFill>
                  <a:schemeClr val="dk2"/>
                </a:solidFill>
                <a:latin typeface="Source Code Pro"/>
                <a:ea typeface="Source Code Pro"/>
                <a:cs typeface="Source Code Pro"/>
                <a:sym typeface="Source Code Pro"/>
              </a:defRPr>
            </a:lvl4pPr>
            <a:lvl5pPr marL="1828800" marR="0" lvl="4" indent="0" algn="l" rtl="0">
              <a:lnSpc>
                <a:spcPct val="115000"/>
              </a:lnSpc>
              <a:spcBef>
                <a:spcPts val="0"/>
              </a:spcBef>
              <a:spcAft>
                <a:spcPts val="1600"/>
              </a:spcAft>
              <a:buClr>
                <a:schemeClr val="dk2"/>
              </a:buClr>
              <a:buFont typeface="Source Code Pro"/>
              <a:buNone/>
              <a:defRPr sz="1200" b="0" i="0" u="none" strike="noStrike" cap="none">
                <a:solidFill>
                  <a:schemeClr val="dk2"/>
                </a:solidFill>
                <a:latin typeface="Source Code Pro"/>
                <a:ea typeface="Source Code Pro"/>
                <a:cs typeface="Source Code Pro"/>
                <a:sym typeface="Source Code Pro"/>
              </a:defRPr>
            </a:lvl5pPr>
            <a:lvl6pPr marL="2286000" marR="0" lvl="5" indent="0" algn="l" rtl="0">
              <a:lnSpc>
                <a:spcPct val="115000"/>
              </a:lnSpc>
              <a:spcBef>
                <a:spcPts val="0"/>
              </a:spcBef>
              <a:spcAft>
                <a:spcPts val="1600"/>
              </a:spcAft>
              <a:buClr>
                <a:schemeClr val="dk2"/>
              </a:buClr>
              <a:buFont typeface="Source Code Pro"/>
              <a:buNone/>
              <a:defRPr sz="1200" b="0" i="0" u="none" strike="noStrike" cap="none">
                <a:solidFill>
                  <a:schemeClr val="dk2"/>
                </a:solidFill>
                <a:latin typeface="Source Code Pro"/>
                <a:ea typeface="Source Code Pro"/>
                <a:cs typeface="Source Code Pro"/>
                <a:sym typeface="Source Code Pro"/>
              </a:defRPr>
            </a:lvl6pPr>
            <a:lvl7pPr marL="2743200" marR="0" lvl="6" indent="0" algn="l" rtl="0">
              <a:lnSpc>
                <a:spcPct val="115000"/>
              </a:lnSpc>
              <a:spcBef>
                <a:spcPts val="0"/>
              </a:spcBef>
              <a:spcAft>
                <a:spcPts val="1600"/>
              </a:spcAft>
              <a:buClr>
                <a:schemeClr val="dk2"/>
              </a:buClr>
              <a:buFont typeface="Source Code Pro"/>
              <a:buNone/>
              <a:defRPr sz="1200" b="0" i="0" u="none" strike="noStrike" cap="none">
                <a:solidFill>
                  <a:schemeClr val="dk2"/>
                </a:solidFill>
                <a:latin typeface="Source Code Pro"/>
                <a:ea typeface="Source Code Pro"/>
                <a:cs typeface="Source Code Pro"/>
                <a:sym typeface="Source Code Pro"/>
              </a:defRPr>
            </a:lvl7pPr>
            <a:lvl8pPr marL="3200400" marR="0" lvl="7" indent="0" algn="l" rtl="0">
              <a:lnSpc>
                <a:spcPct val="115000"/>
              </a:lnSpc>
              <a:spcBef>
                <a:spcPts val="0"/>
              </a:spcBef>
              <a:spcAft>
                <a:spcPts val="1600"/>
              </a:spcAft>
              <a:buClr>
                <a:schemeClr val="dk2"/>
              </a:buClr>
              <a:buFont typeface="Source Code Pro"/>
              <a:buNone/>
              <a:defRPr sz="1200" b="0" i="0" u="none" strike="noStrike" cap="none">
                <a:solidFill>
                  <a:schemeClr val="dk2"/>
                </a:solidFill>
                <a:latin typeface="Source Code Pro"/>
                <a:ea typeface="Source Code Pro"/>
                <a:cs typeface="Source Code Pro"/>
                <a:sym typeface="Source Code Pro"/>
              </a:defRPr>
            </a:lvl8pPr>
            <a:lvl9pPr marL="3657600" marR="0" lvl="8" indent="0" algn="l" rtl="0">
              <a:lnSpc>
                <a:spcPct val="115000"/>
              </a:lnSpc>
              <a:spcBef>
                <a:spcPts val="0"/>
              </a:spcBef>
              <a:spcAft>
                <a:spcPts val="1600"/>
              </a:spcAft>
              <a:buClr>
                <a:schemeClr val="dk2"/>
              </a:buClr>
              <a:buFont typeface="Source Code Pro"/>
              <a:buNone/>
              <a:defRPr sz="1200" b="0" i="0" u="none" strike="noStrike" cap="none">
                <a:solidFill>
                  <a:schemeClr val="dk2"/>
                </a:solidFill>
                <a:latin typeface="Source Code Pro"/>
                <a:ea typeface="Source Code Pro"/>
                <a:cs typeface="Source Code Pro"/>
                <a:sym typeface="Source Code Pro"/>
              </a:defRPr>
            </a:lvl9pPr>
          </a:lstStyle>
          <a:p>
            <a:endParaRPr/>
          </a:p>
        </p:txBody>
      </p:sp>
      <p:sp>
        <p:nvSpPr>
          <p:cNvPr id="293" name="Shape 293"/>
          <p:cNvSpPr txBox="1">
            <a:spLocks noGrp="1"/>
          </p:cNvSpPr>
          <p:nvPr>
            <p:ph type="body" idx="2"/>
          </p:nvPr>
        </p:nvSpPr>
        <p:spPr>
          <a:xfrm>
            <a:off x="4832400" y="1468825"/>
            <a:ext cx="3999898" cy="30999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1pPr>
            <a:lvl2pPr marL="457200" marR="0" lvl="1" indent="0" algn="l" rtl="0">
              <a:lnSpc>
                <a:spcPct val="115000"/>
              </a:lnSpc>
              <a:spcBef>
                <a:spcPts val="0"/>
              </a:spcBef>
              <a:spcAft>
                <a:spcPts val="1600"/>
              </a:spcAft>
              <a:buClr>
                <a:schemeClr val="dk2"/>
              </a:buClr>
              <a:buFont typeface="Source Code Pro"/>
              <a:buNone/>
              <a:defRPr sz="1200" b="0" i="0" u="none" strike="noStrike" cap="none">
                <a:solidFill>
                  <a:schemeClr val="dk2"/>
                </a:solidFill>
                <a:latin typeface="Source Code Pro"/>
                <a:ea typeface="Source Code Pro"/>
                <a:cs typeface="Source Code Pro"/>
                <a:sym typeface="Source Code Pro"/>
              </a:defRPr>
            </a:lvl2pPr>
            <a:lvl3pPr marL="914400" marR="0" lvl="2" indent="0" algn="l" rtl="0">
              <a:lnSpc>
                <a:spcPct val="115000"/>
              </a:lnSpc>
              <a:spcBef>
                <a:spcPts val="0"/>
              </a:spcBef>
              <a:spcAft>
                <a:spcPts val="1600"/>
              </a:spcAft>
              <a:buClr>
                <a:schemeClr val="dk2"/>
              </a:buClr>
              <a:buFont typeface="Source Code Pro"/>
              <a:buNone/>
              <a:defRPr sz="1200" b="0" i="0" u="none" strike="noStrike" cap="none">
                <a:solidFill>
                  <a:schemeClr val="dk2"/>
                </a:solidFill>
                <a:latin typeface="Source Code Pro"/>
                <a:ea typeface="Source Code Pro"/>
                <a:cs typeface="Source Code Pro"/>
                <a:sym typeface="Source Code Pro"/>
              </a:defRPr>
            </a:lvl3pPr>
            <a:lvl4pPr marL="1371600" marR="0" lvl="3" indent="0" algn="l" rtl="0">
              <a:lnSpc>
                <a:spcPct val="115000"/>
              </a:lnSpc>
              <a:spcBef>
                <a:spcPts val="0"/>
              </a:spcBef>
              <a:spcAft>
                <a:spcPts val="1600"/>
              </a:spcAft>
              <a:buClr>
                <a:schemeClr val="dk2"/>
              </a:buClr>
              <a:buFont typeface="Source Code Pro"/>
              <a:buNone/>
              <a:defRPr sz="1200" b="0" i="0" u="none" strike="noStrike" cap="none">
                <a:solidFill>
                  <a:schemeClr val="dk2"/>
                </a:solidFill>
                <a:latin typeface="Source Code Pro"/>
                <a:ea typeface="Source Code Pro"/>
                <a:cs typeface="Source Code Pro"/>
                <a:sym typeface="Source Code Pro"/>
              </a:defRPr>
            </a:lvl4pPr>
            <a:lvl5pPr marL="1828800" marR="0" lvl="4" indent="0" algn="l" rtl="0">
              <a:lnSpc>
                <a:spcPct val="115000"/>
              </a:lnSpc>
              <a:spcBef>
                <a:spcPts val="0"/>
              </a:spcBef>
              <a:spcAft>
                <a:spcPts val="1600"/>
              </a:spcAft>
              <a:buClr>
                <a:schemeClr val="dk2"/>
              </a:buClr>
              <a:buFont typeface="Source Code Pro"/>
              <a:buNone/>
              <a:defRPr sz="1200" b="0" i="0" u="none" strike="noStrike" cap="none">
                <a:solidFill>
                  <a:schemeClr val="dk2"/>
                </a:solidFill>
                <a:latin typeface="Source Code Pro"/>
                <a:ea typeface="Source Code Pro"/>
                <a:cs typeface="Source Code Pro"/>
                <a:sym typeface="Source Code Pro"/>
              </a:defRPr>
            </a:lvl5pPr>
            <a:lvl6pPr marL="2286000" marR="0" lvl="5" indent="0" algn="l" rtl="0">
              <a:lnSpc>
                <a:spcPct val="115000"/>
              </a:lnSpc>
              <a:spcBef>
                <a:spcPts val="0"/>
              </a:spcBef>
              <a:spcAft>
                <a:spcPts val="1600"/>
              </a:spcAft>
              <a:buClr>
                <a:schemeClr val="dk2"/>
              </a:buClr>
              <a:buFont typeface="Source Code Pro"/>
              <a:buNone/>
              <a:defRPr sz="1200" b="0" i="0" u="none" strike="noStrike" cap="none">
                <a:solidFill>
                  <a:schemeClr val="dk2"/>
                </a:solidFill>
                <a:latin typeface="Source Code Pro"/>
                <a:ea typeface="Source Code Pro"/>
                <a:cs typeface="Source Code Pro"/>
                <a:sym typeface="Source Code Pro"/>
              </a:defRPr>
            </a:lvl6pPr>
            <a:lvl7pPr marL="2743200" marR="0" lvl="6" indent="0" algn="l" rtl="0">
              <a:lnSpc>
                <a:spcPct val="115000"/>
              </a:lnSpc>
              <a:spcBef>
                <a:spcPts val="0"/>
              </a:spcBef>
              <a:spcAft>
                <a:spcPts val="1600"/>
              </a:spcAft>
              <a:buClr>
                <a:schemeClr val="dk2"/>
              </a:buClr>
              <a:buFont typeface="Source Code Pro"/>
              <a:buNone/>
              <a:defRPr sz="1200" b="0" i="0" u="none" strike="noStrike" cap="none">
                <a:solidFill>
                  <a:schemeClr val="dk2"/>
                </a:solidFill>
                <a:latin typeface="Source Code Pro"/>
                <a:ea typeface="Source Code Pro"/>
                <a:cs typeface="Source Code Pro"/>
                <a:sym typeface="Source Code Pro"/>
              </a:defRPr>
            </a:lvl7pPr>
            <a:lvl8pPr marL="3200400" marR="0" lvl="7" indent="0" algn="l" rtl="0">
              <a:lnSpc>
                <a:spcPct val="115000"/>
              </a:lnSpc>
              <a:spcBef>
                <a:spcPts val="0"/>
              </a:spcBef>
              <a:spcAft>
                <a:spcPts val="1600"/>
              </a:spcAft>
              <a:buClr>
                <a:schemeClr val="dk2"/>
              </a:buClr>
              <a:buFont typeface="Source Code Pro"/>
              <a:buNone/>
              <a:defRPr sz="1200" b="0" i="0" u="none" strike="noStrike" cap="none">
                <a:solidFill>
                  <a:schemeClr val="dk2"/>
                </a:solidFill>
                <a:latin typeface="Source Code Pro"/>
                <a:ea typeface="Source Code Pro"/>
                <a:cs typeface="Source Code Pro"/>
                <a:sym typeface="Source Code Pro"/>
              </a:defRPr>
            </a:lvl8pPr>
            <a:lvl9pPr marL="3657600" marR="0" lvl="8" indent="0" algn="l" rtl="0">
              <a:lnSpc>
                <a:spcPct val="115000"/>
              </a:lnSpc>
              <a:spcBef>
                <a:spcPts val="0"/>
              </a:spcBef>
              <a:spcAft>
                <a:spcPts val="1600"/>
              </a:spcAft>
              <a:buClr>
                <a:schemeClr val="dk2"/>
              </a:buClr>
              <a:buFont typeface="Source Code Pro"/>
              <a:buNone/>
              <a:defRPr sz="1200" b="0" i="0" u="none" strike="noStrike" cap="none">
                <a:solidFill>
                  <a:schemeClr val="dk2"/>
                </a:solidFill>
                <a:latin typeface="Source Code Pro"/>
                <a:ea typeface="Source Code Pro"/>
                <a:cs typeface="Source Code Pro"/>
                <a:sym typeface="Source Code Pro"/>
              </a:defRPr>
            </a:lvl9pPr>
          </a:lstStyle>
          <a:p>
            <a:endParaRPr/>
          </a:p>
        </p:txBody>
      </p:sp>
      <p:sp>
        <p:nvSpPr>
          <p:cNvPr id="294" name="Shape 294"/>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95"/>
        <p:cNvGrpSpPr/>
        <p:nvPr/>
      </p:nvGrpSpPr>
      <p:grpSpPr>
        <a:xfrm>
          <a:off x="0" y="0"/>
          <a:ext cx="0" cy="0"/>
          <a:chOff x="0" y="0"/>
          <a:chExt cx="0" cy="0"/>
        </a:xfrm>
      </p:grpSpPr>
      <p:sp>
        <p:nvSpPr>
          <p:cNvPr id="296" name="Shape 296"/>
          <p:cNvSpPr/>
          <p:nvPr/>
        </p:nvSpPr>
        <p:spPr>
          <a:xfrm>
            <a:off x="0" y="1567350"/>
            <a:ext cx="9144000" cy="2008800"/>
          </a:xfrm>
          <a:prstGeom prst="rect">
            <a:avLst/>
          </a:prstGeom>
          <a:solidFill>
            <a:schemeClr val="dk1"/>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97" name="Shape 297"/>
          <p:cNvSpPr txBox="1">
            <a:spLocks noGrp="1"/>
          </p:cNvSpPr>
          <p:nvPr>
            <p:ph type="title"/>
          </p:nvPr>
        </p:nvSpPr>
        <p:spPr>
          <a:xfrm>
            <a:off x="430800" y="1889700"/>
            <a:ext cx="8282398" cy="15165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lt1"/>
              </a:buClr>
              <a:buFont typeface="Oswald"/>
              <a:buNone/>
              <a:defRPr sz="3600" b="0" i="0" u="none" strike="noStrike" cap="none">
                <a:solidFill>
                  <a:schemeClr val="lt1"/>
                </a:solidFill>
                <a:latin typeface="Oswald"/>
                <a:ea typeface="Oswald"/>
                <a:cs typeface="Oswald"/>
                <a:sym typeface="Oswald"/>
              </a:defRPr>
            </a:lvl1pPr>
            <a:lvl2pPr lvl="1" indent="0" algn="ctr" rtl="0">
              <a:spcBef>
                <a:spcPts val="0"/>
              </a:spcBef>
              <a:buClr>
                <a:schemeClr val="lt1"/>
              </a:buClr>
              <a:buFont typeface="Oswald"/>
              <a:buNone/>
              <a:defRPr sz="3600">
                <a:solidFill>
                  <a:schemeClr val="lt1"/>
                </a:solidFill>
                <a:latin typeface="Oswald"/>
                <a:ea typeface="Oswald"/>
                <a:cs typeface="Oswald"/>
                <a:sym typeface="Oswald"/>
              </a:defRPr>
            </a:lvl2pPr>
            <a:lvl3pPr lvl="2" indent="0" algn="ctr" rtl="0">
              <a:spcBef>
                <a:spcPts val="0"/>
              </a:spcBef>
              <a:buClr>
                <a:schemeClr val="lt1"/>
              </a:buClr>
              <a:buFont typeface="Oswald"/>
              <a:buNone/>
              <a:defRPr sz="3600">
                <a:solidFill>
                  <a:schemeClr val="lt1"/>
                </a:solidFill>
                <a:latin typeface="Oswald"/>
                <a:ea typeface="Oswald"/>
                <a:cs typeface="Oswald"/>
                <a:sym typeface="Oswald"/>
              </a:defRPr>
            </a:lvl3pPr>
            <a:lvl4pPr lvl="3" indent="0" algn="ctr" rtl="0">
              <a:spcBef>
                <a:spcPts val="0"/>
              </a:spcBef>
              <a:buClr>
                <a:schemeClr val="lt1"/>
              </a:buClr>
              <a:buFont typeface="Oswald"/>
              <a:buNone/>
              <a:defRPr sz="3600">
                <a:solidFill>
                  <a:schemeClr val="lt1"/>
                </a:solidFill>
                <a:latin typeface="Oswald"/>
                <a:ea typeface="Oswald"/>
                <a:cs typeface="Oswald"/>
                <a:sym typeface="Oswald"/>
              </a:defRPr>
            </a:lvl4pPr>
            <a:lvl5pPr lvl="4" indent="0" algn="ctr" rtl="0">
              <a:spcBef>
                <a:spcPts val="0"/>
              </a:spcBef>
              <a:buClr>
                <a:schemeClr val="lt1"/>
              </a:buClr>
              <a:buFont typeface="Oswald"/>
              <a:buNone/>
              <a:defRPr sz="3600">
                <a:solidFill>
                  <a:schemeClr val="lt1"/>
                </a:solidFill>
                <a:latin typeface="Oswald"/>
                <a:ea typeface="Oswald"/>
                <a:cs typeface="Oswald"/>
                <a:sym typeface="Oswald"/>
              </a:defRPr>
            </a:lvl5pPr>
            <a:lvl6pPr lvl="5" indent="0" algn="ctr" rtl="0">
              <a:spcBef>
                <a:spcPts val="0"/>
              </a:spcBef>
              <a:buClr>
                <a:schemeClr val="lt1"/>
              </a:buClr>
              <a:buFont typeface="Oswald"/>
              <a:buNone/>
              <a:defRPr sz="3600">
                <a:solidFill>
                  <a:schemeClr val="lt1"/>
                </a:solidFill>
                <a:latin typeface="Oswald"/>
                <a:ea typeface="Oswald"/>
                <a:cs typeface="Oswald"/>
                <a:sym typeface="Oswald"/>
              </a:defRPr>
            </a:lvl6pPr>
            <a:lvl7pPr lvl="6" indent="0" algn="ctr" rtl="0">
              <a:spcBef>
                <a:spcPts val="0"/>
              </a:spcBef>
              <a:buClr>
                <a:schemeClr val="lt1"/>
              </a:buClr>
              <a:buFont typeface="Oswald"/>
              <a:buNone/>
              <a:defRPr sz="3600">
                <a:solidFill>
                  <a:schemeClr val="lt1"/>
                </a:solidFill>
                <a:latin typeface="Oswald"/>
                <a:ea typeface="Oswald"/>
                <a:cs typeface="Oswald"/>
                <a:sym typeface="Oswald"/>
              </a:defRPr>
            </a:lvl7pPr>
            <a:lvl8pPr lvl="7" indent="0" algn="ctr" rtl="0">
              <a:spcBef>
                <a:spcPts val="0"/>
              </a:spcBef>
              <a:buClr>
                <a:schemeClr val="lt1"/>
              </a:buClr>
              <a:buFont typeface="Oswald"/>
              <a:buNone/>
              <a:defRPr sz="3600">
                <a:solidFill>
                  <a:schemeClr val="lt1"/>
                </a:solidFill>
                <a:latin typeface="Oswald"/>
                <a:ea typeface="Oswald"/>
                <a:cs typeface="Oswald"/>
                <a:sym typeface="Oswald"/>
              </a:defRPr>
            </a:lvl8pPr>
            <a:lvl9pPr lvl="8" indent="0" algn="ctr" rtl="0">
              <a:spcBef>
                <a:spcPts val="0"/>
              </a:spcBef>
              <a:buClr>
                <a:schemeClr val="lt1"/>
              </a:buClr>
              <a:buFont typeface="Oswald"/>
              <a:buNone/>
              <a:defRPr sz="3600">
                <a:solidFill>
                  <a:schemeClr val="lt1"/>
                </a:solidFill>
                <a:latin typeface="Oswald"/>
                <a:ea typeface="Oswald"/>
                <a:cs typeface="Oswald"/>
                <a:sym typeface="Oswald"/>
              </a:defRPr>
            </a:lvl9pPr>
          </a:lstStyle>
          <a:p>
            <a:endParaRPr/>
          </a:p>
        </p:txBody>
      </p:sp>
      <p:sp>
        <p:nvSpPr>
          <p:cNvPr id="298" name="Shape 298"/>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99"/>
        <p:cNvGrpSpPr/>
        <p:nvPr/>
      </p:nvGrpSpPr>
      <p:grpSpPr>
        <a:xfrm>
          <a:off x="0" y="0"/>
          <a:ext cx="0" cy="0"/>
          <a:chOff x="0" y="0"/>
          <a:chExt cx="0" cy="0"/>
        </a:xfrm>
      </p:grpSpPr>
      <p:cxnSp>
        <p:nvCxnSpPr>
          <p:cNvPr id="300" name="Shape 300"/>
          <p:cNvCxnSpPr/>
          <p:nvPr/>
        </p:nvCxnSpPr>
        <p:spPr>
          <a:xfrm>
            <a:off x="429200" y="1275576"/>
            <a:ext cx="614098" cy="0"/>
          </a:xfrm>
          <a:prstGeom prst="straightConnector1">
            <a:avLst/>
          </a:prstGeom>
          <a:noFill/>
          <a:ln w="19050" cap="flat" cmpd="sng">
            <a:solidFill>
              <a:schemeClr val="dk2"/>
            </a:solidFill>
            <a:prstDash val="lgDash"/>
            <a:round/>
            <a:headEnd type="none" w="med" len="med"/>
            <a:tailEnd type="none" w="med" len="med"/>
          </a:ln>
        </p:spPr>
      </p:cxnSp>
      <p:sp>
        <p:nvSpPr>
          <p:cNvPr id="301" name="Shape 301"/>
          <p:cNvSpPr txBox="1">
            <a:spLocks noGrp="1"/>
          </p:cNvSpPr>
          <p:nvPr>
            <p:ph type="title"/>
          </p:nvPr>
        </p:nvSpPr>
        <p:spPr>
          <a:xfrm>
            <a:off x="311700" y="372500"/>
            <a:ext cx="8520599" cy="733499"/>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2"/>
              </a:buClr>
              <a:buFont typeface="Oswald"/>
              <a:buNone/>
              <a:defRPr sz="3000" b="0" i="0" u="none" strike="noStrike" cap="none">
                <a:solidFill>
                  <a:schemeClr val="dk2"/>
                </a:solidFill>
                <a:latin typeface="Oswald"/>
                <a:ea typeface="Oswald"/>
                <a:cs typeface="Oswald"/>
                <a:sym typeface="Oswald"/>
              </a:defRPr>
            </a:lvl1pPr>
            <a:lvl2pPr lvl="1" indent="0" rtl="0">
              <a:spcBef>
                <a:spcPts val="0"/>
              </a:spcBef>
              <a:buClr>
                <a:schemeClr val="dk2"/>
              </a:buClr>
              <a:buFont typeface="Oswald"/>
              <a:buNone/>
              <a:defRPr sz="3000">
                <a:solidFill>
                  <a:schemeClr val="dk2"/>
                </a:solidFill>
                <a:latin typeface="Oswald"/>
                <a:ea typeface="Oswald"/>
                <a:cs typeface="Oswald"/>
                <a:sym typeface="Oswald"/>
              </a:defRPr>
            </a:lvl2pPr>
            <a:lvl3pPr lvl="2" indent="0" rtl="0">
              <a:spcBef>
                <a:spcPts val="0"/>
              </a:spcBef>
              <a:buClr>
                <a:schemeClr val="dk2"/>
              </a:buClr>
              <a:buFont typeface="Oswald"/>
              <a:buNone/>
              <a:defRPr sz="3000">
                <a:solidFill>
                  <a:schemeClr val="dk2"/>
                </a:solidFill>
                <a:latin typeface="Oswald"/>
                <a:ea typeface="Oswald"/>
                <a:cs typeface="Oswald"/>
                <a:sym typeface="Oswald"/>
              </a:defRPr>
            </a:lvl3pPr>
            <a:lvl4pPr lvl="3" indent="0" rtl="0">
              <a:spcBef>
                <a:spcPts val="0"/>
              </a:spcBef>
              <a:buClr>
                <a:schemeClr val="dk2"/>
              </a:buClr>
              <a:buFont typeface="Oswald"/>
              <a:buNone/>
              <a:defRPr sz="3000">
                <a:solidFill>
                  <a:schemeClr val="dk2"/>
                </a:solidFill>
                <a:latin typeface="Oswald"/>
                <a:ea typeface="Oswald"/>
                <a:cs typeface="Oswald"/>
                <a:sym typeface="Oswald"/>
              </a:defRPr>
            </a:lvl4pPr>
            <a:lvl5pPr lvl="4" indent="0" rtl="0">
              <a:spcBef>
                <a:spcPts val="0"/>
              </a:spcBef>
              <a:buClr>
                <a:schemeClr val="dk2"/>
              </a:buClr>
              <a:buFont typeface="Oswald"/>
              <a:buNone/>
              <a:defRPr sz="3000">
                <a:solidFill>
                  <a:schemeClr val="dk2"/>
                </a:solidFill>
                <a:latin typeface="Oswald"/>
                <a:ea typeface="Oswald"/>
                <a:cs typeface="Oswald"/>
                <a:sym typeface="Oswald"/>
              </a:defRPr>
            </a:lvl5pPr>
            <a:lvl6pPr lvl="5" indent="0" rtl="0">
              <a:spcBef>
                <a:spcPts val="0"/>
              </a:spcBef>
              <a:buClr>
                <a:schemeClr val="dk2"/>
              </a:buClr>
              <a:buFont typeface="Oswald"/>
              <a:buNone/>
              <a:defRPr sz="3000">
                <a:solidFill>
                  <a:schemeClr val="dk2"/>
                </a:solidFill>
                <a:latin typeface="Oswald"/>
                <a:ea typeface="Oswald"/>
                <a:cs typeface="Oswald"/>
                <a:sym typeface="Oswald"/>
              </a:defRPr>
            </a:lvl6pPr>
            <a:lvl7pPr lvl="6" indent="0" rtl="0">
              <a:spcBef>
                <a:spcPts val="0"/>
              </a:spcBef>
              <a:buClr>
                <a:schemeClr val="dk2"/>
              </a:buClr>
              <a:buFont typeface="Oswald"/>
              <a:buNone/>
              <a:defRPr sz="3000">
                <a:solidFill>
                  <a:schemeClr val="dk2"/>
                </a:solidFill>
                <a:latin typeface="Oswald"/>
                <a:ea typeface="Oswald"/>
                <a:cs typeface="Oswald"/>
                <a:sym typeface="Oswald"/>
              </a:defRPr>
            </a:lvl7pPr>
            <a:lvl8pPr lvl="7" indent="0" rtl="0">
              <a:spcBef>
                <a:spcPts val="0"/>
              </a:spcBef>
              <a:buClr>
                <a:schemeClr val="dk2"/>
              </a:buClr>
              <a:buFont typeface="Oswald"/>
              <a:buNone/>
              <a:defRPr sz="3000">
                <a:solidFill>
                  <a:schemeClr val="dk2"/>
                </a:solidFill>
                <a:latin typeface="Oswald"/>
                <a:ea typeface="Oswald"/>
                <a:cs typeface="Oswald"/>
                <a:sym typeface="Oswald"/>
              </a:defRPr>
            </a:lvl8pPr>
            <a:lvl9pPr lvl="8" indent="0" rtl="0">
              <a:spcBef>
                <a:spcPts val="0"/>
              </a:spcBef>
              <a:buClr>
                <a:schemeClr val="dk2"/>
              </a:buClr>
              <a:buFont typeface="Oswald"/>
              <a:buNone/>
              <a:defRPr sz="3000">
                <a:solidFill>
                  <a:schemeClr val="dk2"/>
                </a:solidFill>
                <a:latin typeface="Oswald"/>
                <a:ea typeface="Oswald"/>
                <a:cs typeface="Oswald"/>
                <a:sym typeface="Oswald"/>
              </a:defRPr>
            </a:lvl9pPr>
          </a:lstStyle>
          <a:p>
            <a:endParaRPr/>
          </a:p>
        </p:txBody>
      </p:sp>
      <p:sp>
        <p:nvSpPr>
          <p:cNvPr id="302" name="Shape 302"/>
          <p:cNvSpPr txBox="1">
            <a:spLocks noGrp="1"/>
          </p:cNvSpPr>
          <p:nvPr>
            <p:ph type="body" idx="1"/>
          </p:nvPr>
        </p:nvSpPr>
        <p:spPr>
          <a:xfrm>
            <a:off x="311700" y="1468825"/>
            <a:ext cx="8520599" cy="30999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Source Code Pro"/>
              <a:buNone/>
              <a:defRPr sz="1800" b="0" i="0" u="none" strike="noStrike" cap="none">
                <a:solidFill>
                  <a:schemeClr val="dk2"/>
                </a:solidFill>
                <a:latin typeface="Source Code Pro"/>
                <a:ea typeface="Source Code Pro"/>
                <a:cs typeface="Source Code Pro"/>
                <a:sym typeface="Source Code Pro"/>
              </a:defRPr>
            </a:lvl1pPr>
            <a:lvl2pPr marL="457200" marR="0" lvl="1"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2pPr>
            <a:lvl3pPr marL="914400" marR="0" lvl="2"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3pPr>
            <a:lvl4pPr marL="1371600" marR="0" lvl="3"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4pPr>
            <a:lvl5pPr marL="1828800" marR="0" lvl="4"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5pPr>
            <a:lvl6pPr marL="2286000" marR="0" lvl="5"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6pPr>
            <a:lvl7pPr marL="2743200" marR="0" lvl="6"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7pPr>
            <a:lvl8pPr marL="3200400" marR="0" lvl="7"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8pPr>
            <a:lvl9pPr marL="3657600" marR="0" lvl="8"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9pPr>
          </a:lstStyle>
          <a:p>
            <a:endParaRPr/>
          </a:p>
        </p:txBody>
      </p:sp>
      <p:sp>
        <p:nvSpPr>
          <p:cNvPr id="303" name="Shape 303"/>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04"/>
        <p:cNvGrpSpPr/>
        <p:nvPr/>
      </p:nvGrpSpPr>
      <p:grpSpPr>
        <a:xfrm>
          <a:off x="0" y="0"/>
          <a:ext cx="0" cy="0"/>
          <a:chOff x="0" y="0"/>
          <a:chExt cx="0" cy="0"/>
        </a:xfrm>
      </p:grpSpPr>
      <p:sp>
        <p:nvSpPr>
          <p:cNvPr id="305" name="Shape 305"/>
          <p:cNvSpPr txBox="1">
            <a:spLocks noGrp="1"/>
          </p:cNvSpPr>
          <p:nvPr>
            <p:ph type="title"/>
          </p:nvPr>
        </p:nvSpPr>
        <p:spPr>
          <a:xfrm>
            <a:off x="311700" y="372500"/>
            <a:ext cx="8520599" cy="733499"/>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2"/>
              </a:buClr>
              <a:buFont typeface="Oswald"/>
              <a:buNone/>
              <a:defRPr sz="3000" b="0" i="0" u="none" strike="noStrike" cap="none">
                <a:solidFill>
                  <a:schemeClr val="dk2"/>
                </a:solidFill>
                <a:latin typeface="Oswald"/>
                <a:ea typeface="Oswald"/>
                <a:cs typeface="Oswald"/>
                <a:sym typeface="Oswald"/>
              </a:defRPr>
            </a:lvl1pPr>
            <a:lvl2pPr lvl="1" indent="0" rtl="0">
              <a:spcBef>
                <a:spcPts val="0"/>
              </a:spcBef>
              <a:buClr>
                <a:schemeClr val="dk2"/>
              </a:buClr>
              <a:buFont typeface="Oswald"/>
              <a:buNone/>
              <a:defRPr sz="3000">
                <a:solidFill>
                  <a:schemeClr val="dk2"/>
                </a:solidFill>
                <a:latin typeface="Oswald"/>
                <a:ea typeface="Oswald"/>
                <a:cs typeface="Oswald"/>
                <a:sym typeface="Oswald"/>
              </a:defRPr>
            </a:lvl2pPr>
            <a:lvl3pPr lvl="2" indent="0" rtl="0">
              <a:spcBef>
                <a:spcPts val="0"/>
              </a:spcBef>
              <a:buClr>
                <a:schemeClr val="dk2"/>
              </a:buClr>
              <a:buFont typeface="Oswald"/>
              <a:buNone/>
              <a:defRPr sz="3000">
                <a:solidFill>
                  <a:schemeClr val="dk2"/>
                </a:solidFill>
                <a:latin typeface="Oswald"/>
                <a:ea typeface="Oswald"/>
                <a:cs typeface="Oswald"/>
                <a:sym typeface="Oswald"/>
              </a:defRPr>
            </a:lvl3pPr>
            <a:lvl4pPr lvl="3" indent="0" rtl="0">
              <a:spcBef>
                <a:spcPts val="0"/>
              </a:spcBef>
              <a:buClr>
                <a:schemeClr val="dk2"/>
              </a:buClr>
              <a:buFont typeface="Oswald"/>
              <a:buNone/>
              <a:defRPr sz="3000">
                <a:solidFill>
                  <a:schemeClr val="dk2"/>
                </a:solidFill>
                <a:latin typeface="Oswald"/>
                <a:ea typeface="Oswald"/>
                <a:cs typeface="Oswald"/>
                <a:sym typeface="Oswald"/>
              </a:defRPr>
            </a:lvl4pPr>
            <a:lvl5pPr lvl="4" indent="0" rtl="0">
              <a:spcBef>
                <a:spcPts val="0"/>
              </a:spcBef>
              <a:buClr>
                <a:schemeClr val="dk2"/>
              </a:buClr>
              <a:buFont typeface="Oswald"/>
              <a:buNone/>
              <a:defRPr sz="3000">
                <a:solidFill>
                  <a:schemeClr val="dk2"/>
                </a:solidFill>
                <a:latin typeface="Oswald"/>
                <a:ea typeface="Oswald"/>
                <a:cs typeface="Oswald"/>
                <a:sym typeface="Oswald"/>
              </a:defRPr>
            </a:lvl5pPr>
            <a:lvl6pPr lvl="5" indent="0" rtl="0">
              <a:spcBef>
                <a:spcPts val="0"/>
              </a:spcBef>
              <a:buClr>
                <a:schemeClr val="dk2"/>
              </a:buClr>
              <a:buFont typeface="Oswald"/>
              <a:buNone/>
              <a:defRPr sz="3000">
                <a:solidFill>
                  <a:schemeClr val="dk2"/>
                </a:solidFill>
                <a:latin typeface="Oswald"/>
                <a:ea typeface="Oswald"/>
                <a:cs typeface="Oswald"/>
                <a:sym typeface="Oswald"/>
              </a:defRPr>
            </a:lvl6pPr>
            <a:lvl7pPr lvl="6" indent="0" rtl="0">
              <a:spcBef>
                <a:spcPts val="0"/>
              </a:spcBef>
              <a:buClr>
                <a:schemeClr val="dk2"/>
              </a:buClr>
              <a:buFont typeface="Oswald"/>
              <a:buNone/>
              <a:defRPr sz="3000">
                <a:solidFill>
                  <a:schemeClr val="dk2"/>
                </a:solidFill>
                <a:latin typeface="Oswald"/>
                <a:ea typeface="Oswald"/>
                <a:cs typeface="Oswald"/>
                <a:sym typeface="Oswald"/>
              </a:defRPr>
            </a:lvl7pPr>
            <a:lvl8pPr lvl="7" indent="0" rtl="0">
              <a:spcBef>
                <a:spcPts val="0"/>
              </a:spcBef>
              <a:buClr>
                <a:schemeClr val="dk2"/>
              </a:buClr>
              <a:buFont typeface="Oswald"/>
              <a:buNone/>
              <a:defRPr sz="3000">
                <a:solidFill>
                  <a:schemeClr val="dk2"/>
                </a:solidFill>
                <a:latin typeface="Oswald"/>
                <a:ea typeface="Oswald"/>
                <a:cs typeface="Oswald"/>
                <a:sym typeface="Oswald"/>
              </a:defRPr>
            </a:lvl8pPr>
            <a:lvl9pPr lvl="8" indent="0" rtl="0">
              <a:spcBef>
                <a:spcPts val="0"/>
              </a:spcBef>
              <a:buClr>
                <a:schemeClr val="dk2"/>
              </a:buClr>
              <a:buFont typeface="Oswald"/>
              <a:buNone/>
              <a:defRPr sz="3000">
                <a:solidFill>
                  <a:schemeClr val="dk2"/>
                </a:solidFill>
                <a:latin typeface="Oswald"/>
                <a:ea typeface="Oswald"/>
                <a:cs typeface="Oswald"/>
                <a:sym typeface="Oswald"/>
              </a:defRPr>
            </a:lvl9pPr>
          </a:lstStyle>
          <a:p>
            <a:endParaRPr/>
          </a:p>
        </p:txBody>
      </p:sp>
      <p:sp>
        <p:nvSpPr>
          <p:cNvPr id="306" name="Shape 306"/>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07"/>
        <p:cNvGrpSpPr/>
        <p:nvPr/>
      </p:nvGrpSpPr>
      <p:grpSpPr>
        <a:xfrm>
          <a:off x="0" y="0"/>
          <a:ext cx="0" cy="0"/>
          <a:chOff x="0" y="0"/>
          <a:chExt cx="0" cy="0"/>
        </a:xfrm>
      </p:grpSpPr>
      <p:cxnSp>
        <p:nvCxnSpPr>
          <p:cNvPr id="308" name="Shape 308"/>
          <p:cNvCxnSpPr/>
          <p:nvPr/>
        </p:nvCxnSpPr>
        <p:spPr>
          <a:xfrm>
            <a:off x="418675" y="1457787"/>
            <a:ext cx="614098" cy="0"/>
          </a:xfrm>
          <a:prstGeom prst="straightConnector1">
            <a:avLst/>
          </a:prstGeom>
          <a:noFill/>
          <a:ln w="19050" cap="flat" cmpd="sng">
            <a:solidFill>
              <a:schemeClr val="dk2"/>
            </a:solidFill>
            <a:prstDash val="lgDash"/>
            <a:round/>
            <a:headEnd type="none" w="med" len="med"/>
            <a:tailEnd type="none" w="med" len="med"/>
          </a:ln>
        </p:spPr>
      </p:cxnSp>
      <p:sp>
        <p:nvSpPr>
          <p:cNvPr id="309" name="Shape 309"/>
          <p:cNvSpPr txBox="1">
            <a:spLocks noGrp="1"/>
          </p:cNvSpPr>
          <p:nvPr>
            <p:ph type="title"/>
          </p:nvPr>
        </p:nvSpPr>
        <p:spPr>
          <a:xfrm>
            <a:off x="311700" y="631800"/>
            <a:ext cx="2807999" cy="755698"/>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2"/>
              </a:buClr>
              <a:buFont typeface="Oswald"/>
              <a:buNone/>
              <a:defRPr sz="2400" b="0" i="0" u="none" strike="noStrike" cap="none">
                <a:solidFill>
                  <a:schemeClr val="dk2"/>
                </a:solidFill>
                <a:latin typeface="Oswald"/>
                <a:ea typeface="Oswald"/>
                <a:cs typeface="Oswald"/>
                <a:sym typeface="Oswald"/>
              </a:defRPr>
            </a:lvl1pPr>
            <a:lvl2pPr lvl="1" indent="0" rtl="0">
              <a:spcBef>
                <a:spcPts val="0"/>
              </a:spcBef>
              <a:buClr>
                <a:schemeClr val="dk2"/>
              </a:buClr>
              <a:buFont typeface="Oswald"/>
              <a:buNone/>
              <a:defRPr sz="2400">
                <a:solidFill>
                  <a:schemeClr val="dk2"/>
                </a:solidFill>
                <a:latin typeface="Oswald"/>
                <a:ea typeface="Oswald"/>
                <a:cs typeface="Oswald"/>
                <a:sym typeface="Oswald"/>
              </a:defRPr>
            </a:lvl2pPr>
            <a:lvl3pPr lvl="2" indent="0" rtl="0">
              <a:spcBef>
                <a:spcPts val="0"/>
              </a:spcBef>
              <a:buClr>
                <a:schemeClr val="dk2"/>
              </a:buClr>
              <a:buFont typeface="Oswald"/>
              <a:buNone/>
              <a:defRPr sz="2400">
                <a:solidFill>
                  <a:schemeClr val="dk2"/>
                </a:solidFill>
                <a:latin typeface="Oswald"/>
                <a:ea typeface="Oswald"/>
                <a:cs typeface="Oswald"/>
                <a:sym typeface="Oswald"/>
              </a:defRPr>
            </a:lvl3pPr>
            <a:lvl4pPr lvl="3" indent="0" rtl="0">
              <a:spcBef>
                <a:spcPts val="0"/>
              </a:spcBef>
              <a:buClr>
                <a:schemeClr val="dk2"/>
              </a:buClr>
              <a:buFont typeface="Oswald"/>
              <a:buNone/>
              <a:defRPr sz="2400">
                <a:solidFill>
                  <a:schemeClr val="dk2"/>
                </a:solidFill>
                <a:latin typeface="Oswald"/>
                <a:ea typeface="Oswald"/>
                <a:cs typeface="Oswald"/>
                <a:sym typeface="Oswald"/>
              </a:defRPr>
            </a:lvl4pPr>
            <a:lvl5pPr lvl="4" indent="0" rtl="0">
              <a:spcBef>
                <a:spcPts val="0"/>
              </a:spcBef>
              <a:buClr>
                <a:schemeClr val="dk2"/>
              </a:buClr>
              <a:buFont typeface="Oswald"/>
              <a:buNone/>
              <a:defRPr sz="2400">
                <a:solidFill>
                  <a:schemeClr val="dk2"/>
                </a:solidFill>
                <a:latin typeface="Oswald"/>
                <a:ea typeface="Oswald"/>
                <a:cs typeface="Oswald"/>
                <a:sym typeface="Oswald"/>
              </a:defRPr>
            </a:lvl5pPr>
            <a:lvl6pPr lvl="5" indent="0" rtl="0">
              <a:spcBef>
                <a:spcPts val="0"/>
              </a:spcBef>
              <a:buClr>
                <a:schemeClr val="dk2"/>
              </a:buClr>
              <a:buFont typeface="Oswald"/>
              <a:buNone/>
              <a:defRPr sz="2400">
                <a:solidFill>
                  <a:schemeClr val="dk2"/>
                </a:solidFill>
                <a:latin typeface="Oswald"/>
                <a:ea typeface="Oswald"/>
                <a:cs typeface="Oswald"/>
                <a:sym typeface="Oswald"/>
              </a:defRPr>
            </a:lvl6pPr>
            <a:lvl7pPr lvl="6" indent="0" rtl="0">
              <a:spcBef>
                <a:spcPts val="0"/>
              </a:spcBef>
              <a:buClr>
                <a:schemeClr val="dk2"/>
              </a:buClr>
              <a:buFont typeface="Oswald"/>
              <a:buNone/>
              <a:defRPr sz="2400">
                <a:solidFill>
                  <a:schemeClr val="dk2"/>
                </a:solidFill>
                <a:latin typeface="Oswald"/>
                <a:ea typeface="Oswald"/>
                <a:cs typeface="Oswald"/>
                <a:sym typeface="Oswald"/>
              </a:defRPr>
            </a:lvl7pPr>
            <a:lvl8pPr lvl="7" indent="0" rtl="0">
              <a:spcBef>
                <a:spcPts val="0"/>
              </a:spcBef>
              <a:buClr>
                <a:schemeClr val="dk2"/>
              </a:buClr>
              <a:buFont typeface="Oswald"/>
              <a:buNone/>
              <a:defRPr sz="2400">
                <a:solidFill>
                  <a:schemeClr val="dk2"/>
                </a:solidFill>
                <a:latin typeface="Oswald"/>
                <a:ea typeface="Oswald"/>
                <a:cs typeface="Oswald"/>
                <a:sym typeface="Oswald"/>
              </a:defRPr>
            </a:lvl8pPr>
            <a:lvl9pPr lvl="8" indent="0" rtl="0">
              <a:spcBef>
                <a:spcPts val="0"/>
              </a:spcBef>
              <a:buClr>
                <a:schemeClr val="dk2"/>
              </a:buClr>
              <a:buFont typeface="Oswald"/>
              <a:buNone/>
              <a:defRPr sz="2400">
                <a:solidFill>
                  <a:schemeClr val="dk2"/>
                </a:solidFill>
                <a:latin typeface="Oswald"/>
                <a:ea typeface="Oswald"/>
                <a:cs typeface="Oswald"/>
                <a:sym typeface="Oswald"/>
              </a:defRPr>
            </a:lvl9pPr>
          </a:lstStyle>
          <a:p>
            <a:endParaRPr/>
          </a:p>
        </p:txBody>
      </p:sp>
      <p:sp>
        <p:nvSpPr>
          <p:cNvPr id="310" name="Shape 310"/>
          <p:cNvSpPr txBox="1">
            <a:spLocks noGrp="1"/>
          </p:cNvSpPr>
          <p:nvPr>
            <p:ph type="body" idx="1"/>
          </p:nvPr>
        </p:nvSpPr>
        <p:spPr>
          <a:xfrm>
            <a:off x="311700" y="1618203"/>
            <a:ext cx="2807999" cy="29508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Source Code Pro"/>
              <a:buNone/>
              <a:defRPr sz="1200" b="0" i="0" u="none" strike="noStrike" cap="none">
                <a:solidFill>
                  <a:schemeClr val="dk2"/>
                </a:solidFill>
                <a:latin typeface="Source Code Pro"/>
                <a:ea typeface="Source Code Pro"/>
                <a:cs typeface="Source Code Pro"/>
                <a:sym typeface="Source Code Pro"/>
              </a:defRPr>
            </a:lvl1pPr>
            <a:lvl2pPr marL="457200" marR="0" lvl="1" indent="0" algn="l" rtl="0">
              <a:lnSpc>
                <a:spcPct val="115000"/>
              </a:lnSpc>
              <a:spcBef>
                <a:spcPts val="0"/>
              </a:spcBef>
              <a:spcAft>
                <a:spcPts val="1600"/>
              </a:spcAft>
              <a:buClr>
                <a:schemeClr val="dk2"/>
              </a:buClr>
              <a:buFont typeface="Source Code Pro"/>
              <a:buNone/>
              <a:defRPr sz="1200" b="0" i="0" u="none" strike="noStrike" cap="none">
                <a:solidFill>
                  <a:schemeClr val="dk2"/>
                </a:solidFill>
                <a:latin typeface="Source Code Pro"/>
                <a:ea typeface="Source Code Pro"/>
                <a:cs typeface="Source Code Pro"/>
                <a:sym typeface="Source Code Pro"/>
              </a:defRPr>
            </a:lvl2pPr>
            <a:lvl3pPr marL="914400" marR="0" lvl="2" indent="0" algn="l" rtl="0">
              <a:lnSpc>
                <a:spcPct val="115000"/>
              </a:lnSpc>
              <a:spcBef>
                <a:spcPts val="0"/>
              </a:spcBef>
              <a:spcAft>
                <a:spcPts val="1600"/>
              </a:spcAft>
              <a:buClr>
                <a:schemeClr val="dk2"/>
              </a:buClr>
              <a:buFont typeface="Source Code Pro"/>
              <a:buNone/>
              <a:defRPr sz="1200" b="0" i="0" u="none" strike="noStrike" cap="none">
                <a:solidFill>
                  <a:schemeClr val="dk2"/>
                </a:solidFill>
                <a:latin typeface="Source Code Pro"/>
                <a:ea typeface="Source Code Pro"/>
                <a:cs typeface="Source Code Pro"/>
                <a:sym typeface="Source Code Pro"/>
              </a:defRPr>
            </a:lvl3pPr>
            <a:lvl4pPr marL="1371600" marR="0" lvl="3" indent="0" algn="l" rtl="0">
              <a:lnSpc>
                <a:spcPct val="115000"/>
              </a:lnSpc>
              <a:spcBef>
                <a:spcPts val="0"/>
              </a:spcBef>
              <a:spcAft>
                <a:spcPts val="1600"/>
              </a:spcAft>
              <a:buClr>
                <a:schemeClr val="dk2"/>
              </a:buClr>
              <a:buFont typeface="Source Code Pro"/>
              <a:buNone/>
              <a:defRPr sz="1200" b="0" i="0" u="none" strike="noStrike" cap="none">
                <a:solidFill>
                  <a:schemeClr val="dk2"/>
                </a:solidFill>
                <a:latin typeface="Source Code Pro"/>
                <a:ea typeface="Source Code Pro"/>
                <a:cs typeface="Source Code Pro"/>
                <a:sym typeface="Source Code Pro"/>
              </a:defRPr>
            </a:lvl4pPr>
            <a:lvl5pPr marL="1828800" marR="0" lvl="4" indent="0" algn="l" rtl="0">
              <a:lnSpc>
                <a:spcPct val="115000"/>
              </a:lnSpc>
              <a:spcBef>
                <a:spcPts val="0"/>
              </a:spcBef>
              <a:spcAft>
                <a:spcPts val="1600"/>
              </a:spcAft>
              <a:buClr>
                <a:schemeClr val="dk2"/>
              </a:buClr>
              <a:buFont typeface="Source Code Pro"/>
              <a:buNone/>
              <a:defRPr sz="1200" b="0" i="0" u="none" strike="noStrike" cap="none">
                <a:solidFill>
                  <a:schemeClr val="dk2"/>
                </a:solidFill>
                <a:latin typeface="Source Code Pro"/>
                <a:ea typeface="Source Code Pro"/>
                <a:cs typeface="Source Code Pro"/>
                <a:sym typeface="Source Code Pro"/>
              </a:defRPr>
            </a:lvl5pPr>
            <a:lvl6pPr marL="2286000" marR="0" lvl="5" indent="0" algn="l" rtl="0">
              <a:lnSpc>
                <a:spcPct val="115000"/>
              </a:lnSpc>
              <a:spcBef>
                <a:spcPts val="0"/>
              </a:spcBef>
              <a:spcAft>
                <a:spcPts val="1600"/>
              </a:spcAft>
              <a:buClr>
                <a:schemeClr val="dk2"/>
              </a:buClr>
              <a:buFont typeface="Source Code Pro"/>
              <a:buNone/>
              <a:defRPr sz="1200" b="0" i="0" u="none" strike="noStrike" cap="none">
                <a:solidFill>
                  <a:schemeClr val="dk2"/>
                </a:solidFill>
                <a:latin typeface="Source Code Pro"/>
                <a:ea typeface="Source Code Pro"/>
                <a:cs typeface="Source Code Pro"/>
                <a:sym typeface="Source Code Pro"/>
              </a:defRPr>
            </a:lvl6pPr>
            <a:lvl7pPr marL="2743200" marR="0" lvl="6" indent="0" algn="l" rtl="0">
              <a:lnSpc>
                <a:spcPct val="115000"/>
              </a:lnSpc>
              <a:spcBef>
                <a:spcPts val="0"/>
              </a:spcBef>
              <a:spcAft>
                <a:spcPts val="1600"/>
              </a:spcAft>
              <a:buClr>
                <a:schemeClr val="dk2"/>
              </a:buClr>
              <a:buFont typeface="Source Code Pro"/>
              <a:buNone/>
              <a:defRPr sz="1200" b="0" i="0" u="none" strike="noStrike" cap="none">
                <a:solidFill>
                  <a:schemeClr val="dk2"/>
                </a:solidFill>
                <a:latin typeface="Source Code Pro"/>
                <a:ea typeface="Source Code Pro"/>
                <a:cs typeface="Source Code Pro"/>
                <a:sym typeface="Source Code Pro"/>
              </a:defRPr>
            </a:lvl7pPr>
            <a:lvl8pPr marL="3200400" marR="0" lvl="7" indent="0" algn="l" rtl="0">
              <a:lnSpc>
                <a:spcPct val="115000"/>
              </a:lnSpc>
              <a:spcBef>
                <a:spcPts val="0"/>
              </a:spcBef>
              <a:spcAft>
                <a:spcPts val="1600"/>
              </a:spcAft>
              <a:buClr>
                <a:schemeClr val="dk2"/>
              </a:buClr>
              <a:buFont typeface="Source Code Pro"/>
              <a:buNone/>
              <a:defRPr sz="1200" b="0" i="0" u="none" strike="noStrike" cap="none">
                <a:solidFill>
                  <a:schemeClr val="dk2"/>
                </a:solidFill>
                <a:latin typeface="Source Code Pro"/>
                <a:ea typeface="Source Code Pro"/>
                <a:cs typeface="Source Code Pro"/>
                <a:sym typeface="Source Code Pro"/>
              </a:defRPr>
            </a:lvl8pPr>
            <a:lvl9pPr marL="3657600" marR="0" lvl="8" indent="0" algn="l" rtl="0">
              <a:lnSpc>
                <a:spcPct val="115000"/>
              </a:lnSpc>
              <a:spcBef>
                <a:spcPts val="0"/>
              </a:spcBef>
              <a:spcAft>
                <a:spcPts val="1600"/>
              </a:spcAft>
              <a:buClr>
                <a:schemeClr val="dk2"/>
              </a:buClr>
              <a:buFont typeface="Source Code Pro"/>
              <a:buNone/>
              <a:defRPr sz="1200" b="0" i="0" u="none" strike="noStrike" cap="none">
                <a:solidFill>
                  <a:schemeClr val="dk2"/>
                </a:solidFill>
                <a:latin typeface="Source Code Pro"/>
                <a:ea typeface="Source Code Pro"/>
                <a:cs typeface="Source Code Pro"/>
                <a:sym typeface="Source Code Pro"/>
              </a:defRPr>
            </a:lvl9pPr>
          </a:lstStyle>
          <a:p>
            <a:endParaRPr/>
          </a:p>
        </p:txBody>
      </p:sp>
      <p:sp>
        <p:nvSpPr>
          <p:cNvPr id="311" name="Shape 311"/>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Main point">
    <p:bg>
      <p:bgPr>
        <a:solidFill>
          <a:schemeClr val="lt2"/>
        </a:solidFill>
        <a:effectLst/>
      </p:bgPr>
    </p:bg>
    <p:spTree>
      <p:nvGrpSpPr>
        <p:cNvPr id="1" name="Shape 312"/>
        <p:cNvGrpSpPr/>
        <p:nvPr/>
      </p:nvGrpSpPr>
      <p:grpSpPr>
        <a:xfrm>
          <a:off x="0" y="0"/>
          <a:ext cx="0" cy="0"/>
          <a:chOff x="0" y="0"/>
          <a:chExt cx="0" cy="0"/>
        </a:xfrm>
      </p:grpSpPr>
      <p:sp>
        <p:nvSpPr>
          <p:cNvPr id="313" name="Shape 313"/>
          <p:cNvSpPr txBox="1">
            <a:spLocks noGrp="1"/>
          </p:cNvSpPr>
          <p:nvPr>
            <p:ph type="title"/>
          </p:nvPr>
        </p:nvSpPr>
        <p:spPr>
          <a:xfrm>
            <a:off x="490250" y="528900"/>
            <a:ext cx="5678099" cy="4085698"/>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Oswald"/>
              <a:buNone/>
              <a:defRPr sz="5400" b="0" i="0" u="none" strike="noStrike" cap="none">
                <a:solidFill>
                  <a:schemeClr val="lt1"/>
                </a:solidFill>
                <a:latin typeface="Oswald"/>
                <a:ea typeface="Oswald"/>
                <a:cs typeface="Oswald"/>
                <a:sym typeface="Oswald"/>
              </a:defRPr>
            </a:lvl1pPr>
            <a:lvl2pPr lvl="1" indent="0" rtl="0">
              <a:spcBef>
                <a:spcPts val="0"/>
              </a:spcBef>
              <a:buClr>
                <a:schemeClr val="lt1"/>
              </a:buClr>
              <a:buFont typeface="Oswald"/>
              <a:buNone/>
              <a:defRPr sz="5400">
                <a:solidFill>
                  <a:schemeClr val="lt1"/>
                </a:solidFill>
                <a:latin typeface="Oswald"/>
                <a:ea typeface="Oswald"/>
                <a:cs typeface="Oswald"/>
                <a:sym typeface="Oswald"/>
              </a:defRPr>
            </a:lvl2pPr>
            <a:lvl3pPr lvl="2" indent="0" rtl="0">
              <a:spcBef>
                <a:spcPts val="0"/>
              </a:spcBef>
              <a:buClr>
                <a:schemeClr val="lt1"/>
              </a:buClr>
              <a:buFont typeface="Oswald"/>
              <a:buNone/>
              <a:defRPr sz="5400">
                <a:solidFill>
                  <a:schemeClr val="lt1"/>
                </a:solidFill>
                <a:latin typeface="Oswald"/>
                <a:ea typeface="Oswald"/>
                <a:cs typeface="Oswald"/>
                <a:sym typeface="Oswald"/>
              </a:defRPr>
            </a:lvl3pPr>
            <a:lvl4pPr lvl="3" indent="0" rtl="0">
              <a:spcBef>
                <a:spcPts val="0"/>
              </a:spcBef>
              <a:buClr>
                <a:schemeClr val="lt1"/>
              </a:buClr>
              <a:buFont typeface="Oswald"/>
              <a:buNone/>
              <a:defRPr sz="5400">
                <a:solidFill>
                  <a:schemeClr val="lt1"/>
                </a:solidFill>
                <a:latin typeface="Oswald"/>
                <a:ea typeface="Oswald"/>
                <a:cs typeface="Oswald"/>
                <a:sym typeface="Oswald"/>
              </a:defRPr>
            </a:lvl4pPr>
            <a:lvl5pPr lvl="4" indent="0" rtl="0">
              <a:spcBef>
                <a:spcPts val="0"/>
              </a:spcBef>
              <a:buClr>
                <a:schemeClr val="lt1"/>
              </a:buClr>
              <a:buFont typeface="Oswald"/>
              <a:buNone/>
              <a:defRPr sz="5400">
                <a:solidFill>
                  <a:schemeClr val="lt1"/>
                </a:solidFill>
                <a:latin typeface="Oswald"/>
                <a:ea typeface="Oswald"/>
                <a:cs typeface="Oswald"/>
                <a:sym typeface="Oswald"/>
              </a:defRPr>
            </a:lvl5pPr>
            <a:lvl6pPr lvl="5" indent="0" rtl="0">
              <a:spcBef>
                <a:spcPts val="0"/>
              </a:spcBef>
              <a:buClr>
                <a:schemeClr val="lt1"/>
              </a:buClr>
              <a:buFont typeface="Oswald"/>
              <a:buNone/>
              <a:defRPr sz="5400">
                <a:solidFill>
                  <a:schemeClr val="lt1"/>
                </a:solidFill>
                <a:latin typeface="Oswald"/>
                <a:ea typeface="Oswald"/>
                <a:cs typeface="Oswald"/>
                <a:sym typeface="Oswald"/>
              </a:defRPr>
            </a:lvl6pPr>
            <a:lvl7pPr lvl="6" indent="0" rtl="0">
              <a:spcBef>
                <a:spcPts val="0"/>
              </a:spcBef>
              <a:buClr>
                <a:schemeClr val="lt1"/>
              </a:buClr>
              <a:buFont typeface="Oswald"/>
              <a:buNone/>
              <a:defRPr sz="5400">
                <a:solidFill>
                  <a:schemeClr val="lt1"/>
                </a:solidFill>
                <a:latin typeface="Oswald"/>
                <a:ea typeface="Oswald"/>
                <a:cs typeface="Oswald"/>
                <a:sym typeface="Oswald"/>
              </a:defRPr>
            </a:lvl7pPr>
            <a:lvl8pPr lvl="7" indent="0" rtl="0">
              <a:spcBef>
                <a:spcPts val="0"/>
              </a:spcBef>
              <a:buClr>
                <a:schemeClr val="lt1"/>
              </a:buClr>
              <a:buFont typeface="Oswald"/>
              <a:buNone/>
              <a:defRPr sz="5400">
                <a:solidFill>
                  <a:schemeClr val="lt1"/>
                </a:solidFill>
                <a:latin typeface="Oswald"/>
                <a:ea typeface="Oswald"/>
                <a:cs typeface="Oswald"/>
                <a:sym typeface="Oswald"/>
              </a:defRPr>
            </a:lvl8pPr>
            <a:lvl9pPr lvl="8" indent="0" rtl="0">
              <a:spcBef>
                <a:spcPts val="0"/>
              </a:spcBef>
              <a:buClr>
                <a:schemeClr val="lt1"/>
              </a:buClr>
              <a:buFont typeface="Oswald"/>
              <a:buNone/>
              <a:defRPr sz="5400">
                <a:solidFill>
                  <a:schemeClr val="lt1"/>
                </a:solidFill>
                <a:latin typeface="Oswald"/>
                <a:ea typeface="Oswald"/>
                <a:cs typeface="Oswald"/>
                <a:sym typeface="Oswald"/>
              </a:defRPr>
            </a:lvl9pPr>
          </a:lstStyle>
          <a:p>
            <a:endParaRPr/>
          </a:p>
        </p:txBody>
      </p:sp>
      <p:sp>
        <p:nvSpPr>
          <p:cNvPr id="314" name="Shape 314"/>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chemeClr val="lt1"/>
              </a:buClr>
              <a:buSzPct val="25000"/>
              <a:buFont typeface="Arial"/>
              <a:buNone/>
            </a:pPr>
            <a:fld id="{00000000-1234-1234-1234-123412341234}" type="slidenum">
              <a:rPr lang="en" sz="1400" b="0" i="0" u="none" strike="noStrike" cap="none">
                <a:solidFill>
                  <a:schemeClr val="lt1"/>
                </a:solidFill>
                <a:latin typeface="Arial"/>
                <a:ea typeface="Arial"/>
                <a:cs typeface="Arial"/>
                <a:sym typeface="Arial"/>
              </a:rPr>
              <a:t>‹#›</a:t>
            </a:fld>
            <a:endParaRPr lang="en" sz="1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Section title and description">
    <p:bg>
      <p:bgPr>
        <a:solidFill>
          <a:schemeClr val="dk1"/>
        </a:solidFill>
        <a:effectLst/>
      </p:bgPr>
    </p:bg>
    <p:spTree>
      <p:nvGrpSpPr>
        <p:cNvPr id="1" name="Shape 315"/>
        <p:cNvGrpSpPr/>
        <p:nvPr/>
      </p:nvGrpSpPr>
      <p:grpSpPr>
        <a:xfrm>
          <a:off x="0" y="0"/>
          <a:ext cx="0" cy="0"/>
          <a:chOff x="0" y="0"/>
          <a:chExt cx="0" cy="0"/>
        </a:xfrm>
      </p:grpSpPr>
      <p:sp>
        <p:nvSpPr>
          <p:cNvPr id="316" name="Shape 316"/>
          <p:cNvSpPr/>
          <p:nvPr/>
        </p:nvSpPr>
        <p:spPr>
          <a:xfrm>
            <a:off x="4572000" y="175"/>
            <a:ext cx="4572000" cy="5143499"/>
          </a:xfrm>
          <a:prstGeom prst="rect">
            <a:avLst/>
          </a:prstGeom>
          <a:solidFill>
            <a:schemeClr val="lt1"/>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cxnSp>
        <p:nvCxnSpPr>
          <p:cNvPr id="317" name="Shape 317"/>
          <p:cNvCxnSpPr/>
          <p:nvPr/>
        </p:nvCxnSpPr>
        <p:spPr>
          <a:xfrm>
            <a:off x="5029675" y="4495500"/>
            <a:ext cx="577198" cy="0"/>
          </a:xfrm>
          <a:prstGeom prst="straightConnector1">
            <a:avLst/>
          </a:prstGeom>
          <a:noFill/>
          <a:ln w="19050" cap="flat" cmpd="sng">
            <a:solidFill>
              <a:schemeClr val="dk1"/>
            </a:solidFill>
            <a:prstDash val="lgDash"/>
            <a:round/>
            <a:headEnd type="none" w="med" len="med"/>
            <a:tailEnd type="none" w="med" len="med"/>
          </a:ln>
        </p:spPr>
      </p:cxnSp>
      <p:sp>
        <p:nvSpPr>
          <p:cNvPr id="318" name="Shape 318"/>
          <p:cNvSpPr txBox="1">
            <a:spLocks noGrp="1"/>
          </p:cNvSpPr>
          <p:nvPr>
            <p:ph type="title"/>
          </p:nvPr>
        </p:nvSpPr>
        <p:spPr>
          <a:xfrm>
            <a:off x="265500" y="1078750"/>
            <a:ext cx="4045198" cy="17892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Clr>
                <a:schemeClr val="lt1"/>
              </a:buClr>
              <a:buFont typeface="Oswald"/>
              <a:buNone/>
              <a:defRPr sz="4600" b="0" i="0" u="none" strike="noStrike" cap="none">
                <a:solidFill>
                  <a:schemeClr val="lt1"/>
                </a:solidFill>
                <a:latin typeface="Oswald"/>
                <a:ea typeface="Oswald"/>
                <a:cs typeface="Oswald"/>
                <a:sym typeface="Oswald"/>
              </a:defRPr>
            </a:lvl1pPr>
            <a:lvl2pPr lvl="1" indent="0" algn="ctr" rtl="0">
              <a:spcBef>
                <a:spcPts val="0"/>
              </a:spcBef>
              <a:buClr>
                <a:schemeClr val="lt1"/>
              </a:buClr>
              <a:buFont typeface="Oswald"/>
              <a:buNone/>
              <a:defRPr sz="4600">
                <a:solidFill>
                  <a:schemeClr val="lt1"/>
                </a:solidFill>
                <a:latin typeface="Oswald"/>
                <a:ea typeface="Oswald"/>
                <a:cs typeface="Oswald"/>
                <a:sym typeface="Oswald"/>
              </a:defRPr>
            </a:lvl2pPr>
            <a:lvl3pPr lvl="2" indent="0" algn="ctr" rtl="0">
              <a:spcBef>
                <a:spcPts val="0"/>
              </a:spcBef>
              <a:buClr>
                <a:schemeClr val="lt1"/>
              </a:buClr>
              <a:buFont typeface="Oswald"/>
              <a:buNone/>
              <a:defRPr sz="4600">
                <a:solidFill>
                  <a:schemeClr val="lt1"/>
                </a:solidFill>
                <a:latin typeface="Oswald"/>
                <a:ea typeface="Oswald"/>
                <a:cs typeface="Oswald"/>
                <a:sym typeface="Oswald"/>
              </a:defRPr>
            </a:lvl3pPr>
            <a:lvl4pPr lvl="3" indent="0" algn="ctr" rtl="0">
              <a:spcBef>
                <a:spcPts val="0"/>
              </a:spcBef>
              <a:buClr>
                <a:schemeClr val="lt1"/>
              </a:buClr>
              <a:buFont typeface="Oswald"/>
              <a:buNone/>
              <a:defRPr sz="4600">
                <a:solidFill>
                  <a:schemeClr val="lt1"/>
                </a:solidFill>
                <a:latin typeface="Oswald"/>
                <a:ea typeface="Oswald"/>
                <a:cs typeface="Oswald"/>
                <a:sym typeface="Oswald"/>
              </a:defRPr>
            </a:lvl4pPr>
            <a:lvl5pPr lvl="4" indent="0" algn="ctr" rtl="0">
              <a:spcBef>
                <a:spcPts val="0"/>
              </a:spcBef>
              <a:buClr>
                <a:schemeClr val="lt1"/>
              </a:buClr>
              <a:buFont typeface="Oswald"/>
              <a:buNone/>
              <a:defRPr sz="4600">
                <a:solidFill>
                  <a:schemeClr val="lt1"/>
                </a:solidFill>
                <a:latin typeface="Oswald"/>
                <a:ea typeface="Oswald"/>
                <a:cs typeface="Oswald"/>
                <a:sym typeface="Oswald"/>
              </a:defRPr>
            </a:lvl5pPr>
            <a:lvl6pPr lvl="5" indent="0" algn="ctr" rtl="0">
              <a:spcBef>
                <a:spcPts val="0"/>
              </a:spcBef>
              <a:buClr>
                <a:schemeClr val="lt1"/>
              </a:buClr>
              <a:buFont typeface="Oswald"/>
              <a:buNone/>
              <a:defRPr sz="4600">
                <a:solidFill>
                  <a:schemeClr val="lt1"/>
                </a:solidFill>
                <a:latin typeface="Oswald"/>
                <a:ea typeface="Oswald"/>
                <a:cs typeface="Oswald"/>
                <a:sym typeface="Oswald"/>
              </a:defRPr>
            </a:lvl6pPr>
            <a:lvl7pPr lvl="6" indent="0" algn="ctr" rtl="0">
              <a:spcBef>
                <a:spcPts val="0"/>
              </a:spcBef>
              <a:buClr>
                <a:schemeClr val="lt1"/>
              </a:buClr>
              <a:buFont typeface="Oswald"/>
              <a:buNone/>
              <a:defRPr sz="4600">
                <a:solidFill>
                  <a:schemeClr val="lt1"/>
                </a:solidFill>
                <a:latin typeface="Oswald"/>
                <a:ea typeface="Oswald"/>
                <a:cs typeface="Oswald"/>
                <a:sym typeface="Oswald"/>
              </a:defRPr>
            </a:lvl7pPr>
            <a:lvl8pPr lvl="7" indent="0" algn="ctr" rtl="0">
              <a:spcBef>
                <a:spcPts val="0"/>
              </a:spcBef>
              <a:buClr>
                <a:schemeClr val="lt1"/>
              </a:buClr>
              <a:buFont typeface="Oswald"/>
              <a:buNone/>
              <a:defRPr sz="4600">
                <a:solidFill>
                  <a:schemeClr val="lt1"/>
                </a:solidFill>
                <a:latin typeface="Oswald"/>
                <a:ea typeface="Oswald"/>
                <a:cs typeface="Oswald"/>
                <a:sym typeface="Oswald"/>
              </a:defRPr>
            </a:lvl8pPr>
            <a:lvl9pPr lvl="8" indent="0" algn="ctr" rtl="0">
              <a:spcBef>
                <a:spcPts val="0"/>
              </a:spcBef>
              <a:buClr>
                <a:schemeClr val="lt1"/>
              </a:buClr>
              <a:buFont typeface="Oswald"/>
              <a:buNone/>
              <a:defRPr sz="4600">
                <a:solidFill>
                  <a:schemeClr val="lt1"/>
                </a:solidFill>
                <a:latin typeface="Oswald"/>
                <a:ea typeface="Oswald"/>
                <a:cs typeface="Oswald"/>
                <a:sym typeface="Oswald"/>
              </a:defRPr>
            </a:lvl9pPr>
          </a:lstStyle>
          <a:p>
            <a:endParaRPr/>
          </a:p>
        </p:txBody>
      </p:sp>
      <p:sp>
        <p:nvSpPr>
          <p:cNvPr id="319" name="Shape 319"/>
          <p:cNvSpPr txBox="1">
            <a:spLocks noGrp="1"/>
          </p:cNvSpPr>
          <p:nvPr>
            <p:ph type="subTitle" idx="1"/>
          </p:nvPr>
        </p:nvSpPr>
        <p:spPr>
          <a:xfrm>
            <a:off x="265500" y="2921400"/>
            <a:ext cx="4045198" cy="1345500"/>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chemeClr val="lt1"/>
              </a:buClr>
              <a:buFont typeface="Source Code Pro"/>
              <a:buNone/>
              <a:defRPr sz="1900" b="0" i="0" u="none" strike="noStrike" cap="none">
                <a:solidFill>
                  <a:schemeClr val="lt1"/>
                </a:solidFill>
                <a:latin typeface="Source Code Pro"/>
                <a:ea typeface="Source Code Pro"/>
                <a:cs typeface="Source Code Pro"/>
                <a:sym typeface="Source Code Pro"/>
              </a:defRPr>
            </a:lvl1pPr>
            <a:lvl2pPr marL="457200" marR="0" lvl="1" indent="0" algn="ctr" rtl="0">
              <a:lnSpc>
                <a:spcPct val="100000"/>
              </a:lnSpc>
              <a:spcBef>
                <a:spcPts val="0"/>
              </a:spcBef>
              <a:spcAft>
                <a:spcPts val="0"/>
              </a:spcAft>
              <a:buClr>
                <a:schemeClr val="lt1"/>
              </a:buClr>
              <a:buFont typeface="Source Code Pro"/>
              <a:buNone/>
              <a:defRPr sz="1900" b="0" i="0" u="none" strike="noStrike" cap="none">
                <a:solidFill>
                  <a:schemeClr val="lt1"/>
                </a:solidFill>
                <a:latin typeface="Source Code Pro"/>
                <a:ea typeface="Source Code Pro"/>
                <a:cs typeface="Source Code Pro"/>
                <a:sym typeface="Source Code Pro"/>
              </a:defRPr>
            </a:lvl2pPr>
            <a:lvl3pPr marL="914400" marR="0" lvl="2" indent="0" algn="ctr" rtl="0">
              <a:lnSpc>
                <a:spcPct val="100000"/>
              </a:lnSpc>
              <a:spcBef>
                <a:spcPts val="0"/>
              </a:spcBef>
              <a:spcAft>
                <a:spcPts val="0"/>
              </a:spcAft>
              <a:buClr>
                <a:schemeClr val="lt1"/>
              </a:buClr>
              <a:buFont typeface="Source Code Pro"/>
              <a:buNone/>
              <a:defRPr sz="1900" b="0" i="0" u="none" strike="noStrike" cap="none">
                <a:solidFill>
                  <a:schemeClr val="lt1"/>
                </a:solidFill>
                <a:latin typeface="Source Code Pro"/>
                <a:ea typeface="Source Code Pro"/>
                <a:cs typeface="Source Code Pro"/>
                <a:sym typeface="Source Code Pro"/>
              </a:defRPr>
            </a:lvl3pPr>
            <a:lvl4pPr marL="1371600" marR="0" lvl="3" indent="0" algn="ctr" rtl="0">
              <a:lnSpc>
                <a:spcPct val="100000"/>
              </a:lnSpc>
              <a:spcBef>
                <a:spcPts val="0"/>
              </a:spcBef>
              <a:spcAft>
                <a:spcPts val="0"/>
              </a:spcAft>
              <a:buClr>
                <a:schemeClr val="lt1"/>
              </a:buClr>
              <a:buFont typeface="Source Code Pro"/>
              <a:buNone/>
              <a:defRPr sz="1900" b="0" i="0" u="none" strike="noStrike" cap="none">
                <a:solidFill>
                  <a:schemeClr val="lt1"/>
                </a:solidFill>
                <a:latin typeface="Source Code Pro"/>
                <a:ea typeface="Source Code Pro"/>
                <a:cs typeface="Source Code Pro"/>
                <a:sym typeface="Source Code Pro"/>
              </a:defRPr>
            </a:lvl4pPr>
            <a:lvl5pPr marL="1828800" marR="0" lvl="4" indent="0" algn="ctr" rtl="0">
              <a:lnSpc>
                <a:spcPct val="100000"/>
              </a:lnSpc>
              <a:spcBef>
                <a:spcPts val="0"/>
              </a:spcBef>
              <a:spcAft>
                <a:spcPts val="0"/>
              </a:spcAft>
              <a:buClr>
                <a:schemeClr val="lt1"/>
              </a:buClr>
              <a:buFont typeface="Source Code Pro"/>
              <a:buNone/>
              <a:defRPr sz="1900" b="0" i="0" u="none" strike="noStrike" cap="none">
                <a:solidFill>
                  <a:schemeClr val="lt1"/>
                </a:solidFill>
                <a:latin typeface="Source Code Pro"/>
                <a:ea typeface="Source Code Pro"/>
                <a:cs typeface="Source Code Pro"/>
                <a:sym typeface="Source Code Pro"/>
              </a:defRPr>
            </a:lvl5pPr>
            <a:lvl6pPr marL="2286000" marR="0" lvl="5" indent="0" algn="ctr" rtl="0">
              <a:lnSpc>
                <a:spcPct val="100000"/>
              </a:lnSpc>
              <a:spcBef>
                <a:spcPts val="0"/>
              </a:spcBef>
              <a:spcAft>
                <a:spcPts val="0"/>
              </a:spcAft>
              <a:buClr>
                <a:schemeClr val="lt1"/>
              </a:buClr>
              <a:buFont typeface="Source Code Pro"/>
              <a:buNone/>
              <a:defRPr sz="1900" b="0" i="0" u="none" strike="noStrike" cap="none">
                <a:solidFill>
                  <a:schemeClr val="lt1"/>
                </a:solidFill>
                <a:latin typeface="Source Code Pro"/>
                <a:ea typeface="Source Code Pro"/>
                <a:cs typeface="Source Code Pro"/>
                <a:sym typeface="Source Code Pro"/>
              </a:defRPr>
            </a:lvl6pPr>
            <a:lvl7pPr marL="2743200" marR="0" lvl="6" indent="0" algn="ctr" rtl="0">
              <a:lnSpc>
                <a:spcPct val="100000"/>
              </a:lnSpc>
              <a:spcBef>
                <a:spcPts val="0"/>
              </a:spcBef>
              <a:spcAft>
                <a:spcPts val="0"/>
              </a:spcAft>
              <a:buClr>
                <a:schemeClr val="lt1"/>
              </a:buClr>
              <a:buFont typeface="Source Code Pro"/>
              <a:buNone/>
              <a:defRPr sz="1900" b="0" i="0" u="none" strike="noStrike" cap="none">
                <a:solidFill>
                  <a:schemeClr val="lt1"/>
                </a:solidFill>
                <a:latin typeface="Source Code Pro"/>
                <a:ea typeface="Source Code Pro"/>
                <a:cs typeface="Source Code Pro"/>
                <a:sym typeface="Source Code Pro"/>
              </a:defRPr>
            </a:lvl7pPr>
            <a:lvl8pPr marL="3200400" marR="0" lvl="7" indent="0" algn="ctr" rtl="0">
              <a:lnSpc>
                <a:spcPct val="100000"/>
              </a:lnSpc>
              <a:spcBef>
                <a:spcPts val="0"/>
              </a:spcBef>
              <a:spcAft>
                <a:spcPts val="0"/>
              </a:spcAft>
              <a:buClr>
                <a:schemeClr val="lt1"/>
              </a:buClr>
              <a:buFont typeface="Source Code Pro"/>
              <a:buNone/>
              <a:defRPr sz="1900" b="0" i="0" u="none" strike="noStrike" cap="none">
                <a:solidFill>
                  <a:schemeClr val="lt1"/>
                </a:solidFill>
                <a:latin typeface="Source Code Pro"/>
                <a:ea typeface="Source Code Pro"/>
                <a:cs typeface="Source Code Pro"/>
                <a:sym typeface="Source Code Pro"/>
              </a:defRPr>
            </a:lvl8pPr>
            <a:lvl9pPr marL="3657600" marR="0" lvl="8" indent="0" algn="ctr" rtl="0">
              <a:lnSpc>
                <a:spcPct val="100000"/>
              </a:lnSpc>
              <a:spcBef>
                <a:spcPts val="0"/>
              </a:spcBef>
              <a:spcAft>
                <a:spcPts val="0"/>
              </a:spcAft>
              <a:buClr>
                <a:schemeClr val="lt1"/>
              </a:buClr>
              <a:buFont typeface="Source Code Pro"/>
              <a:buNone/>
              <a:defRPr sz="1900" b="0" i="0" u="none" strike="noStrike" cap="none">
                <a:solidFill>
                  <a:schemeClr val="lt1"/>
                </a:solidFill>
                <a:latin typeface="Source Code Pro"/>
                <a:ea typeface="Source Code Pro"/>
                <a:cs typeface="Source Code Pro"/>
                <a:sym typeface="Source Code Pro"/>
              </a:defRPr>
            </a:lvl9pPr>
          </a:lstStyle>
          <a:p>
            <a:endParaRPr/>
          </a:p>
        </p:txBody>
      </p:sp>
      <p:sp>
        <p:nvSpPr>
          <p:cNvPr id="320" name="Shape 320"/>
          <p:cNvSpPr txBox="1">
            <a:spLocks noGrp="1"/>
          </p:cNvSpPr>
          <p:nvPr>
            <p:ph type="body" idx="2"/>
          </p:nvPr>
        </p:nvSpPr>
        <p:spPr>
          <a:xfrm>
            <a:off x="4939500" y="724200"/>
            <a:ext cx="3837000" cy="3695099"/>
          </a:xfrm>
          <a:prstGeom prst="rect">
            <a:avLst/>
          </a:prstGeom>
          <a:noFill/>
          <a:ln>
            <a:noFill/>
          </a:ln>
        </p:spPr>
        <p:txBody>
          <a:bodyPr lIns="91425" tIns="91425" rIns="91425" bIns="91425" anchor="ctr" anchorCtr="0"/>
          <a:lstStyle>
            <a:lvl1pPr marL="0" marR="0" lvl="0" indent="0" algn="l" rtl="0">
              <a:lnSpc>
                <a:spcPct val="115000"/>
              </a:lnSpc>
              <a:spcBef>
                <a:spcPts val="0"/>
              </a:spcBef>
              <a:spcAft>
                <a:spcPts val="1600"/>
              </a:spcAft>
              <a:buClr>
                <a:schemeClr val="dk2"/>
              </a:buClr>
              <a:buFont typeface="Source Code Pro"/>
              <a:buNone/>
              <a:defRPr sz="1800" b="0" i="0" u="none" strike="noStrike" cap="none">
                <a:solidFill>
                  <a:schemeClr val="dk2"/>
                </a:solidFill>
                <a:latin typeface="Source Code Pro"/>
                <a:ea typeface="Source Code Pro"/>
                <a:cs typeface="Source Code Pro"/>
                <a:sym typeface="Source Code Pro"/>
              </a:defRPr>
            </a:lvl1pPr>
            <a:lvl2pPr marL="457200" marR="0" lvl="1"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2pPr>
            <a:lvl3pPr marL="914400" marR="0" lvl="2"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3pPr>
            <a:lvl4pPr marL="1371600" marR="0" lvl="3"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4pPr>
            <a:lvl5pPr marL="1828800" marR="0" lvl="4"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5pPr>
            <a:lvl6pPr marL="2286000" marR="0" lvl="5"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6pPr>
            <a:lvl7pPr marL="2743200" marR="0" lvl="6"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7pPr>
            <a:lvl8pPr marL="3200400" marR="0" lvl="7"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8pPr>
            <a:lvl9pPr marL="3657600" marR="0" lvl="8"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9pPr>
          </a:lstStyle>
          <a:p>
            <a:endParaRPr/>
          </a:p>
        </p:txBody>
      </p:sp>
      <p:sp>
        <p:nvSpPr>
          <p:cNvPr id="321" name="Shape 321"/>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Caption">
    <p:spTree>
      <p:nvGrpSpPr>
        <p:cNvPr id="1" name="Shape 322"/>
        <p:cNvGrpSpPr/>
        <p:nvPr/>
      </p:nvGrpSpPr>
      <p:grpSpPr>
        <a:xfrm>
          <a:off x="0" y="0"/>
          <a:ext cx="0" cy="0"/>
          <a:chOff x="0" y="0"/>
          <a:chExt cx="0" cy="0"/>
        </a:xfrm>
      </p:grpSpPr>
      <p:sp>
        <p:nvSpPr>
          <p:cNvPr id="323" name="Shape 323"/>
          <p:cNvSpPr txBox="1">
            <a:spLocks noGrp="1"/>
          </p:cNvSpPr>
          <p:nvPr>
            <p:ph type="body" idx="1"/>
          </p:nvPr>
        </p:nvSpPr>
        <p:spPr>
          <a:xfrm>
            <a:off x="311700" y="4230575"/>
            <a:ext cx="5998800" cy="6051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2"/>
              </a:buClr>
              <a:buFont typeface="Oswald"/>
              <a:buNone/>
              <a:defRPr sz="2100" b="0" i="0" u="none" strike="noStrike" cap="none">
                <a:solidFill>
                  <a:schemeClr val="dk2"/>
                </a:solidFill>
                <a:latin typeface="Oswald"/>
                <a:ea typeface="Oswald"/>
                <a:cs typeface="Oswald"/>
                <a:sym typeface="Oswald"/>
              </a:defRPr>
            </a:lvl1pPr>
            <a:lvl2pPr marL="457200" marR="0" lvl="1"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2pPr>
            <a:lvl3pPr marL="914400" marR="0" lvl="2"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3pPr>
            <a:lvl4pPr marL="1371600" marR="0" lvl="3"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4pPr>
            <a:lvl5pPr marL="1828800" marR="0" lvl="4"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5pPr>
            <a:lvl6pPr marL="2286000" marR="0" lvl="5"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6pPr>
            <a:lvl7pPr marL="2743200" marR="0" lvl="6"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7pPr>
            <a:lvl8pPr marL="3200400" marR="0" lvl="7"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8pPr>
            <a:lvl9pPr marL="3657600" marR="0" lvl="8"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9pPr>
          </a:lstStyle>
          <a:p>
            <a:endParaRPr/>
          </a:p>
        </p:txBody>
      </p:sp>
      <p:sp>
        <p:nvSpPr>
          <p:cNvPr id="324" name="Shape 324"/>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Big number">
    <p:spTree>
      <p:nvGrpSpPr>
        <p:cNvPr id="1" name="Shape 325"/>
        <p:cNvGrpSpPr/>
        <p:nvPr/>
      </p:nvGrpSpPr>
      <p:grpSpPr>
        <a:xfrm>
          <a:off x="0" y="0"/>
          <a:ext cx="0" cy="0"/>
          <a:chOff x="0" y="0"/>
          <a:chExt cx="0" cy="0"/>
        </a:xfrm>
      </p:grpSpPr>
      <p:cxnSp>
        <p:nvCxnSpPr>
          <p:cNvPr id="326" name="Shape 326"/>
          <p:cNvCxnSpPr/>
          <p:nvPr/>
        </p:nvCxnSpPr>
        <p:spPr>
          <a:xfrm>
            <a:off x="413275" y="2988275"/>
            <a:ext cx="910499" cy="0"/>
          </a:xfrm>
          <a:prstGeom prst="straightConnector1">
            <a:avLst/>
          </a:prstGeom>
          <a:noFill/>
          <a:ln w="28575" cap="flat" cmpd="sng">
            <a:solidFill>
              <a:schemeClr val="dk1"/>
            </a:solidFill>
            <a:prstDash val="lgDash"/>
            <a:round/>
            <a:headEnd type="none" w="med" len="med"/>
            <a:tailEnd type="none" w="med" len="med"/>
          </a:ln>
        </p:spPr>
      </p:cxnSp>
      <p:sp>
        <p:nvSpPr>
          <p:cNvPr id="327" name="Shape 327"/>
          <p:cNvSpPr txBox="1">
            <a:spLocks noGrp="1"/>
          </p:cNvSpPr>
          <p:nvPr>
            <p:ph type="title"/>
          </p:nvPr>
        </p:nvSpPr>
        <p:spPr>
          <a:xfrm>
            <a:off x="311700" y="1106125"/>
            <a:ext cx="8520599" cy="19635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2"/>
              </a:buClr>
              <a:buFont typeface="Oswald"/>
              <a:buNone/>
              <a:defRPr sz="12000" b="0" i="0" u="none" strike="noStrike" cap="none">
                <a:solidFill>
                  <a:schemeClr val="dk2"/>
                </a:solidFill>
                <a:latin typeface="Oswald"/>
                <a:ea typeface="Oswald"/>
                <a:cs typeface="Oswald"/>
                <a:sym typeface="Oswald"/>
              </a:defRPr>
            </a:lvl1pPr>
            <a:lvl2pPr lvl="1" indent="0" rtl="0">
              <a:spcBef>
                <a:spcPts val="0"/>
              </a:spcBef>
              <a:buClr>
                <a:schemeClr val="dk2"/>
              </a:buClr>
              <a:buFont typeface="Oswald"/>
              <a:buNone/>
              <a:defRPr sz="12000">
                <a:solidFill>
                  <a:schemeClr val="dk2"/>
                </a:solidFill>
                <a:latin typeface="Oswald"/>
                <a:ea typeface="Oswald"/>
                <a:cs typeface="Oswald"/>
                <a:sym typeface="Oswald"/>
              </a:defRPr>
            </a:lvl2pPr>
            <a:lvl3pPr lvl="2" indent="0" rtl="0">
              <a:spcBef>
                <a:spcPts val="0"/>
              </a:spcBef>
              <a:buClr>
                <a:schemeClr val="dk2"/>
              </a:buClr>
              <a:buFont typeface="Oswald"/>
              <a:buNone/>
              <a:defRPr sz="12000">
                <a:solidFill>
                  <a:schemeClr val="dk2"/>
                </a:solidFill>
                <a:latin typeface="Oswald"/>
                <a:ea typeface="Oswald"/>
                <a:cs typeface="Oswald"/>
                <a:sym typeface="Oswald"/>
              </a:defRPr>
            </a:lvl3pPr>
            <a:lvl4pPr lvl="3" indent="0" rtl="0">
              <a:spcBef>
                <a:spcPts val="0"/>
              </a:spcBef>
              <a:buClr>
                <a:schemeClr val="dk2"/>
              </a:buClr>
              <a:buFont typeface="Oswald"/>
              <a:buNone/>
              <a:defRPr sz="12000">
                <a:solidFill>
                  <a:schemeClr val="dk2"/>
                </a:solidFill>
                <a:latin typeface="Oswald"/>
                <a:ea typeface="Oswald"/>
                <a:cs typeface="Oswald"/>
                <a:sym typeface="Oswald"/>
              </a:defRPr>
            </a:lvl4pPr>
            <a:lvl5pPr lvl="4" indent="0" rtl="0">
              <a:spcBef>
                <a:spcPts val="0"/>
              </a:spcBef>
              <a:buClr>
                <a:schemeClr val="dk2"/>
              </a:buClr>
              <a:buFont typeface="Oswald"/>
              <a:buNone/>
              <a:defRPr sz="12000">
                <a:solidFill>
                  <a:schemeClr val="dk2"/>
                </a:solidFill>
                <a:latin typeface="Oswald"/>
                <a:ea typeface="Oswald"/>
                <a:cs typeface="Oswald"/>
                <a:sym typeface="Oswald"/>
              </a:defRPr>
            </a:lvl5pPr>
            <a:lvl6pPr lvl="5" indent="0" rtl="0">
              <a:spcBef>
                <a:spcPts val="0"/>
              </a:spcBef>
              <a:buClr>
                <a:schemeClr val="dk2"/>
              </a:buClr>
              <a:buFont typeface="Oswald"/>
              <a:buNone/>
              <a:defRPr sz="12000">
                <a:solidFill>
                  <a:schemeClr val="dk2"/>
                </a:solidFill>
                <a:latin typeface="Oswald"/>
                <a:ea typeface="Oswald"/>
                <a:cs typeface="Oswald"/>
                <a:sym typeface="Oswald"/>
              </a:defRPr>
            </a:lvl6pPr>
            <a:lvl7pPr lvl="6" indent="0" rtl="0">
              <a:spcBef>
                <a:spcPts val="0"/>
              </a:spcBef>
              <a:buClr>
                <a:schemeClr val="dk2"/>
              </a:buClr>
              <a:buFont typeface="Oswald"/>
              <a:buNone/>
              <a:defRPr sz="12000">
                <a:solidFill>
                  <a:schemeClr val="dk2"/>
                </a:solidFill>
                <a:latin typeface="Oswald"/>
                <a:ea typeface="Oswald"/>
                <a:cs typeface="Oswald"/>
                <a:sym typeface="Oswald"/>
              </a:defRPr>
            </a:lvl7pPr>
            <a:lvl8pPr lvl="7" indent="0" rtl="0">
              <a:spcBef>
                <a:spcPts val="0"/>
              </a:spcBef>
              <a:buClr>
                <a:schemeClr val="dk2"/>
              </a:buClr>
              <a:buFont typeface="Oswald"/>
              <a:buNone/>
              <a:defRPr sz="12000">
                <a:solidFill>
                  <a:schemeClr val="dk2"/>
                </a:solidFill>
                <a:latin typeface="Oswald"/>
                <a:ea typeface="Oswald"/>
                <a:cs typeface="Oswald"/>
                <a:sym typeface="Oswald"/>
              </a:defRPr>
            </a:lvl8pPr>
            <a:lvl9pPr lvl="8" indent="0" rtl="0">
              <a:spcBef>
                <a:spcPts val="0"/>
              </a:spcBef>
              <a:buClr>
                <a:schemeClr val="dk2"/>
              </a:buClr>
              <a:buFont typeface="Oswald"/>
              <a:buNone/>
              <a:defRPr sz="12000">
                <a:solidFill>
                  <a:schemeClr val="dk2"/>
                </a:solidFill>
                <a:latin typeface="Oswald"/>
                <a:ea typeface="Oswald"/>
                <a:cs typeface="Oswald"/>
                <a:sym typeface="Oswald"/>
              </a:defRPr>
            </a:lvl9pPr>
          </a:lstStyle>
          <a:p>
            <a:endParaRPr/>
          </a:p>
        </p:txBody>
      </p:sp>
      <p:sp>
        <p:nvSpPr>
          <p:cNvPr id="328" name="Shape 328"/>
          <p:cNvSpPr txBox="1">
            <a:spLocks noGrp="1"/>
          </p:cNvSpPr>
          <p:nvPr>
            <p:ph type="body" idx="1"/>
          </p:nvPr>
        </p:nvSpPr>
        <p:spPr>
          <a:xfrm>
            <a:off x="311700" y="3152225"/>
            <a:ext cx="8520599" cy="13008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Source Code Pro"/>
              <a:buNone/>
              <a:defRPr sz="1800" b="0" i="0" u="none" strike="noStrike" cap="none">
                <a:solidFill>
                  <a:schemeClr val="dk2"/>
                </a:solidFill>
                <a:latin typeface="Source Code Pro"/>
                <a:ea typeface="Source Code Pro"/>
                <a:cs typeface="Source Code Pro"/>
                <a:sym typeface="Source Code Pro"/>
              </a:defRPr>
            </a:lvl1pPr>
            <a:lvl2pPr marL="457200" marR="0" lvl="1"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2pPr>
            <a:lvl3pPr marL="914400" marR="0" lvl="2"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3pPr>
            <a:lvl4pPr marL="1371600" marR="0" lvl="3"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4pPr>
            <a:lvl5pPr marL="1828800" marR="0" lvl="4"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5pPr>
            <a:lvl6pPr marL="2286000" marR="0" lvl="5"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6pPr>
            <a:lvl7pPr marL="2743200" marR="0" lvl="6"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7pPr>
            <a:lvl8pPr marL="3200400" marR="0" lvl="7"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8pPr>
            <a:lvl9pPr marL="3657600" marR="0" lvl="8"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9pPr>
          </a:lstStyle>
          <a:p>
            <a:endParaRPr/>
          </a:p>
        </p:txBody>
      </p:sp>
      <p:sp>
        <p:nvSpPr>
          <p:cNvPr id="329" name="Shape 329"/>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30"/>
        <p:cNvGrpSpPr/>
        <p:nvPr/>
      </p:nvGrpSpPr>
      <p:grpSpPr>
        <a:xfrm>
          <a:off x="0" y="0"/>
          <a:ext cx="0" cy="0"/>
          <a:chOff x="0" y="0"/>
          <a:chExt cx="0" cy="0"/>
        </a:xfrm>
      </p:grpSpPr>
      <p:sp>
        <p:nvSpPr>
          <p:cNvPr id="331" name="Shape 331"/>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339"/>
        <p:cNvGrpSpPr/>
        <p:nvPr/>
      </p:nvGrpSpPr>
      <p:grpSpPr>
        <a:xfrm>
          <a:off x="0" y="0"/>
          <a:ext cx="0" cy="0"/>
          <a:chOff x="0" y="0"/>
          <a:chExt cx="0" cy="0"/>
        </a:xfrm>
      </p:grpSpPr>
      <p:pic>
        <p:nvPicPr>
          <p:cNvPr id="340" name="Shape 340"/>
          <p:cNvPicPr preferRelativeResize="0"/>
          <p:nvPr/>
        </p:nvPicPr>
        <p:blipFill rotWithShape="1">
          <a:blip r:embed="rId2">
            <a:alphaModFix/>
          </a:blip>
          <a:srcRect/>
          <a:stretch/>
        </p:blipFill>
        <p:spPr>
          <a:xfrm>
            <a:off x="0" y="3281362"/>
            <a:ext cx="9144000" cy="1862100"/>
          </a:xfrm>
          <a:prstGeom prst="rect">
            <a:avLst/>
          </a:prstGeom>
          <a:noFill/>
          <a:ln>
            <a:noFill/>
          </a:ln>
        </p:spPr>
      </p:pic>
      <p:sp>
        <p:nvSpPr>
          <p:cNvPr id="341" name="Shape 341"/>
          <p:cNvSpPr txBox="1">
            <a:spLocks noGrp="1"/>
          </p:cNvSpPr>
          <p:nvPr>
            <p:ph type="ctrTitle"/>
          </p:nvPr>
        </p:nvSpPr>
        <p:spPr>
          <a:xfrm>
            <a:off x="1028700" y="1352553"/>
            <a:ext cx="7086600" cy="1368898"/>
          </a:xfrm>
          <a:prstGeom prst="rect">
            <a:avLst/>
          </a:prstGeom>
          <a:noFill/>
          <a:ln>
            <a:noFill/>
          </a:ln>
        </p:spPr>
        <p:txBody>
          <a:bodyPr lIns="91425" tIns="91425" rIns="91425" bIns="91425" anchor="b" anchorCtr="0"/>
          <a:lstStyle>
            <a:lvl1pPr marL="0" marR="0" lvl="0" indent="0" algn="l" rtl="0">
              <a:lnSpc>
                <a:spcPct val="90000"/>
              </a:lnSpc>
              <a:spcBef>
                <a:spcPts val="0"/>
              </a:spcBef>
              <a:spcAft>
                <a:spcPts val="0"/>
              </a:spcAft>
              <a:buClr>
                <a:schemeClr val="lt1"/>
              </a:buClr>
              <a:buFont typeface="Questrial"/>
              <a:buNone/>
              <a:defRPr sz="4500" b="0" i="0" u="none" strike="noStrike" cap="none">
                <a:solidFill>
                  <a:schemeClr val="lt1"/>
                </a:solidFill>
                <a:latin typeface="Questrial"/>
                <a:ea typeface="Questrial"/>
                <a:cs typeface="Questrial"/>
                <a:sym typeface="Questrial"/>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342" name="Shape 342"/>
          <p:cNvSpPr txBox="1">
            <a:spLocks noGrp="1"/>
          </p:cNvSpPr>
          <p:nvPr>
            <p:ph type="subTitle" idx="1"/>
          </p:nvPr>
        </p:nvSpPr>
        <p:spPr>
          <a:xfrm>
            <a:off x="1028700" y="2724150"/>
            <a:ext cx="7086600" cy="514199"/>
          </a:xfrm>
          <a:prstGeom prst="rect">
            <a:avLst/>
          </a:prstGeom>
          <a:noFill/>
          <a:ln>
            <a:noFill/>
          </a:ln>
        </p:spPr>
        <p:txBody>
          <a:bodyPr lIns="91425" tIns="91425" rIns="91425" bIns="91425" anchor="t" anchorCtr="0"/>
          <a:lstStyle>
            <a:lvl1pPr marL="0" marR="0" lvl="0" indent="0" algn="l" rtl="0">
              <a:lnSpc>
                <a:spcPct val="90000"/>
              </a:lnSpc>
              <a:spcBef>
                <a:spcPts val="800"/>
              </a:spcBef>
              <a:spcAft>
                <a:spcPts val="0"/>
              </a:spcAft>
              <a:buClr>
                <a:schemeClr val="lt1"/>
              </a:buClr>
              <a:buFont typeface="Arial"/>
              <a:buNone/>
              <a:defRPr sz="1500" b="0" i="0" u="none" strike="noStrike" cap="none">
                <a:solidFill>
                  <a:schemeClr val="lt1"/>
                </a:solidFill>
                <a:latin typeface="Questrial"/>
                <a:ea typeface="Questrial"/>
                <a:cs typeface="Questrial"/>
                <a:sym typeface="Questrial"/>
              </a:defRPr>
            </a:lvl1pPr>
            <a:lvl2pPr marL="342900" marR="0" lvl="1" indent="0" algn="ctr" rtl="0">
              <a:lnSpc>
                <a:spcPct val="90000"/>
              </a:lnSpc>
              <a:spcBef>
                <a:spcPts val="400"/>
              </a:spcBef>
              <a:spcAft>
                <a:spcPts val="0"/>
              </a:spcAft>
              <a:buClr>
                <a:schemeClr val="lt1"/>
              </a:buClr>
              <a:buFont typeface="Arial"/>
              <a:buNone/>
              <a:defRPr sz="1500" b="0" i="0" u="none" strike="noStrike" cap="none">
                <a:solidFill>
                  <a:schemeClr val="lt1"/>
                </a:solidFill>
                <a:latin typeface="Questrial"/>
                <a:ea typeface="Questrial"/>
                <a:cs typeface="Questrial"/>
                <a:sym typeface="Questrial"/>
              </a:defRPr>
            </a:lvl2pPr>
            <a:lvl3pPr marL="685800" marR="0" lvl="2" indent="0" algn="ctr" rtl="0">
              <a:lnSpc>
                <a:spcPct val="90000"/>
              </a:lnSpc>
              <a:spcBef>
                <a:spcPts val="400"/>
              </a:spcBef>
              <a:spcAft>
                <a:spcPts val="0"/>
              </a:spcAft>
              <a:buClr>
                <a:schemeClr val="lt1"/>
              </a:buClr>
              <a:buFont typeface="Arial"/>
              <a:buNone/>
              <a:defRPr sz="1400" b="0" i="0" u="none" strike="noStrike" cap="none">
                <a:solidFill>
                  <a:schemeClr val="lt1"/>
                </a:solidFill>
                <a:latin typeface="Questrial"/>
                <a:ea typeface="Questrial"/>
                <a:cs typeface="Questrial"/>
                <a:sym typeface="Questrial"/>
              </a:defRPr>
            </a:lvl3pPr>
            <a:lvl4pPr marL="1028700" marR="0" lvl="3" indent="0" algn="ctr"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4pPr>
            <a:lvl5pPr marL="1371600" marR="0" lvl="4" indent="0" algn="ctr"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5pPr>
            <a:lvl6pPr marL="1714500" marR="0" lvl="5" indent="0" algn="ctr"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6pPr>
            <a:lvl7pPr marL="2057400" marR="0" lvl="6" indent="0" algn="ctr"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7pPr>
            <a:lvl8pPr marL="2400300" marR="0" lvl="7" indent="0" algn="ctr"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8pPr>
            <a:lvl9pPr marL="2743200" marR="0" lvl="8" indent="0" algn="ctr"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9pPr>
          </a:lstStyle>
          <a:p>
            <a:endParaRPr/>
          </a:p>
        </p:txBody>
      </p:sp>
      <p:sp>
        <p:nvSpPr>
          <p:cNvPr id="343" name="Shape 343"/>
          <p:cNvSpPr txBox="1">
            <a:spLocks noGrp="1"/>
          </p:cNvSpPr>
          <p:nvPr>
            <p:ph type="dt" idx="10"/>
          </p:nvPr>
        </p:nvSpPr>
        <p:spPr>
          <a:xfrm>
            <a:off x="5932169" y="3235746"/>
            <a:ext cx="2183098" cy="281098"/>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344" name="Shape 344"/>
          <p:cNvSpPr txBox="1">
            <a:spLocks noGrp="1"/>
          </p:cNvSpPr>
          <p:nvPr>
            <p:ph type="ftr" idx="11"/>
          </p:nvPr>
        </p:nvSpPr>
        <p:spPr>
          <a:xfrm>
            <a:off x="1028700" y="3242883"/>
            <a:ext cx="48006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345" name="Shape 345"/>
          <p:cNvSpPr txBox="1">
            <a:spLocks noGrp="1"/>
          </p:cNvSpPr>
          <p:nvPr>
            <p:ph type="sldNum" idx="12"/>
          </p:nvPr>
        </p:nvSpPr>
        <p:spPr>
          <a:xfrm>
            <a:off x="6057900" y="1073149"/>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chemeClr val="lt1"/>
              </a:buClr>
              <a:buSzPct val="25000"/>
              <a:buFont typeface="Questrial"/>
              <a:buNone/>
            </a:pPr>
            <a:fld id="{00000000-1234-1234-1234-123412341234}" type="slidenum">
              <a:rPr lang="en" sz="800" b="0" i="0" u="none" strike="noStrike" cap="none">
                <a:solidFill>
                  <a:schemeClr val="lt1"/>
                </a:solidFill>
                <a:latin typeface="Questrial"/>
                <a:ea typeface="Questrial"/>
                <a:cs typeface="Questrial"/>
                <a:sym typeface="Questrial"/>
              </a:rPr>
              <a:t>‹#›</a:t>
            </a:fld>
            <a:endParaRPr lang="en" sz="800" b="0" i="0" u="none" strike="noStrike" cap="none">
              <a:solidFill>
                <a:schemeClr val="lt1"/>
              </a:solidFill>
              <a:latin typeface="Questrial"/>
              <a:ea typeface="Questrial"/>
              <a:cs typeface="Questrial"/>
              <a:sym typeface="Questria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346"/>
        <p:cNvGrpSpPr/>
        <p:nvPr/>
      </p:nvGrpSpPr>
      <p:grpSpPr>
        <a:xfrm>
          <a:off x="0" y="0"/>
          <a:ext cx="0" cy="0"/>
          <a:chOff x="0" y="0"/>
          <a:chExt cx="0" cy="0"/>
        </a:xfrm>
      </p:grpSpPr>
      <p:sp>
        <p:nvSpPr>
          <p:cNvPr id="347" name="Shape 347"/>
          <p:cNvSpPr txBox="1">
            <a:spLocks noGrp="1"/>
          </p:cNvSpPr>
          <p:nvPr>
            <p:ph type="title"/>
          </p:nvPr>
        </p:nvSpPr>
        <p:spPr>
          <a:xfrm>
            <a:off x="2171700" y="573279"/>
            <a:ext cx="6457800" cy="969598"/>
          </a:xfrm>
          <a:prstGeom prst="rect">
            <a:avLst/>
          </a:prstGeom>
          <a:noFill/>
          <a:ln>
            <a:noFill/>
          </a:ln>
        </p:spPr>
        <p:txBody>
          <a:bodyPr lIns="91425" tIns="91425" rIns="91425" bIns="91425" anchor="ctr" anchorCtr="0"/>
          <a:lstStyle>
            <a:lvl1pPr marL="0" marR="0" lvl="0" indent="0" algn="r" rtl="0">
              <a:lnSpc>
                <a:spcPct val="90000"/>
              </a:lnSpc>
              <a:spcBef>
                <a:spcPts val="0"/>
              </a:spcBef>
              <a:spcAft>
                <a:spcPts val="0"/>
              </a:spcAft>
              <a:buClr>
                <a:schemeClr val="lt1"/>
              </a:buClr>
              <a:buFont typeface="Questrial"/>
              <a:buNone/>
              <a:defRPr sz="3000" b="0" i="0" u="none" strike="noStrike" cap="none">
                <a:solidFill>
                  <a:schemeClr val="lt1"/>
                </a:solidFill>
                <a:latin typeface="Questrial"/>
                <a:ea typeface="Questrial"/>
                <a:cs typeface="Questrial"/>
                <a:sym typeface="Questrial"/>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348" name="Shape 348"/>
          <p:cNvSpPr txBox="1">
            <a:spLocks noGrp="1"/>
          </p:cNvSpPr>
          <p:nvPr>
            <p:ph type="body" idx="1"/>
          </p:nvPr>
        </p:nvSpPr>
        <p:spPr>
          <a:xfrm>
            <a:off x="514350" y="1645918"/>
            <a:ext cx="8115300" cy="3018000"/>
          </a:xfrm>
          <a:prstGeom prst="rect">
            <a:avLst/>
          </a:prstGeom>
          <a:noFill/>
          <a:ln>
            <a:noFill/>
          </a:ln>
        </p:spPr>
        <p:txBody>
          <a:bodyPr lIns="91425" tIns="91425" rIns="91425" bIns="91425" anchor="t" anchorCtr="0"/>
          <a:lstStyle>
            <a:lvl1pPr marL="177800" marR="0" lvl="0" indent="31750" algn="l" rtl="0">
              <a:lnSpc>
                <a:spcPct val="90000"/>
              </a:lnSpc>
              <a:spcBef>
                <a:spcPts val="800"/>
              </a:spcBef>
              <a:spcAft>
                <a:spcPts val="0"/>
              </a:spcAft>
              <a:buClr>
                <a:schemeClr val="lt1"/>
              </a:buClr>
              <a:buSzPct val="100000"/>
              <a:buFont typeface="Arial"/>
              <a:buChar char="•"/>
              <a:defRPr sz="1700" b="0" i="0" u="none" strike="noStrike" cap="none">
                <a:solidFill>
                  <a:schemeClr val="lt1"/>
                </a:solidFill>
                <a:latin typeface="Questrial"/>
                <a:ea typeface="Questrial"/>
                <a:cs typeface="Questrial"/>
                <a:sym typeface="Questrial"/>
              </a:defRPr>
            </a:lvl1pPr>
            <a:lvl2pPr marL="520700" marR="0" lvl="1" indent="19050" algn="l" rtl="0">
              <a:lnSpc>
                <a:spcPct val="90000"/>
              </a:lnSpc>
              <a:spcBef>
                <a:spcPts val="400"/>
              </a:spcBef>
              <a:spcAft>
                <a:spcPts val="0"/>
              </a:spcAft>
              <a:buClr>
                <a:schemeClr val="lt1"/>
              </a:buClr>
              <a:buSzPct val="100000"/>
              <a:buFont typeface="Arial"/>
              <a:buChar char="•"/>
              <a:defRPr sz="1500" b="0" i="0" u="none" strike="noStrike" cap="none">
                <a:solidFill>
                  <a:schemeClr val="lt1"/>
                </a:solidFill>
                <a:latin typeface="Questrial"/>
                <a:ea typeface="Questrial"/>
                <a:cs typeface="Questrial"/>
                <a:sym typeface="Questrial"/>
              </a:defRPr>
            </a:lvl2pPr>
            <a:lvl3pPr marL="863600" marR="0" lvl="2" indent="0" algn="l" rtl="0">
              <a:lnSpc>
                <a:spcPct val="90000"/>
              </a:lnSpc>
              <a:spcBef>
                <a:spcPts val="400"/>
              </a:spcBef>
              <a:spcAft>
                <a:spcPts val="0"/>
              </a:spcAft>
              <a:buClr>
                <a:schemeClr val="lt1"/>
              </a:buClr>
              <a:buSzPct val="100000"/>
              <a:buFont typeface="Arial"/>
              <a:buChar char="•"/>
              <a:defRPr sz="1400" b="0" i="0" u="none" strike="noStrike" cap="none">
                <a:solidFill>
                  <a:schemeClr val="lt1"/>
                </a:solidFill>
                <a:latin typeface="Questrial"/>
                <a:ea typeface="Questrial"/>
                <a:cs typeface="Questrial"/>
                <a:sym typeface="Questrial"/>
              </a:defRPr>
            </a:lvl3pPr>
            <a:lvl4pPr marL="1206500" marR="0" lvl="3"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4pPr>
            <a:lvl5pPr marL="1549400" marR="0" lvl="4"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5pPr>
            <a:lvl6pPr marL="1892300" marR="0" lvl="5"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6pPr>
            <a:lvl7pPr marL="2235200" marR="0" lvl="6"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7pPr>
            <a:lvl8pPr marL="2578100" marR="0" lvl="7"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8pPr>
            <a:lvl9pPr marL="2921000" marR="0" lvl="8"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9pPr>
          </a:lstStyle>
          <a:p>
            <a:endParaRPr/>
          </a:p>
        </p:txBody>
      </p:sp>
      <p:sp>
        <p:nvSpPr>
          <p:cNvPr id="349" name="Shape 349"/>
          <p:cNvSpPr txBox="1">
            <a:spLocks noGrp="1"/>
          </p:cNvSpPr>
          <p:nvPr>
            <p:ph type="dt" idx="10"/>
          </p:nvPr>
        </p:nvSpPr>
        <p:spPr>
          <a:xfrm>
            <a:off x="6446519" y="4767262"/>
            <a:ext cx="2183098" cy="2739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350" name="Shape 350"/>
          <p:cNvSpPr txBox="1">
            <a:spLocks noGrp="1"/>
          </p:cNvSpPr>
          <p:nvPr>
            <p:ph type="ftr" idx="11"/>
          </p:nvPr>
        </p:nvSpPr>
        <p:spPr>
          <a:xfrm>
            <a:off x="514350" y="4766882"/>
            <a:ext cx="5829298"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351" name="Shape 351"/>
          <p:cNvSpPr txBox="1">
            <a:spLocks noGrp="1"/>
          </p:cNvSpPr>
          <p:nvPr>
            <p:ph type="sldNum" idx="12"/>
          </p:nvPr>
        </p:nvSpPr>
        <p:spPr>
          <a:xfrm>
            <a:off x="6572250" y="285750"/>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chemeClr val="lt1"/>
              </a:buClr>
              <a:buSzPct val="25000"/>
              <a:buFont typeface="Questrial"/>
              <a:buNone/>
            </a:pPr>
            <a:fld id="{00000000-1234-1234-1234-123412341234}" type="slidenum">
              <a:rPr lang="en" sz="800" b="0" i="0" u="none" strike="noStrike" cap="none">
                <a:solidFill>
                  <a:schemeClr val="lt1"/>
                </a:solidFill>
                <a:latin typeface="Questrial"/>
                <a:ea typeface="Questrial"/>
                <a:cs typeface="Questrial"/>
                <a:sym typeface="Questrial"/>
              </a:rPr>
              <a:t>‹#›</a:t>
            </a:fld>
            <a:endParaRPr lang="en" sz="800" b="0" i="0" u="none" strike="noStrike" cap="none">
              <a:solidFill>
                <a:schemeClr val="lt1"/>
              </a:solidFill>
              <a:latin typeface="Questrial"/>
              <a:ea typeface="Questrial"/>
              <a:cs typeface="Questrial"/>
              <a:sym typeface="Questria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352"/>
        <p:cNvGrpSpPr/>
        <p:nvPr/>
      </p:nvGrpSpPr>
      <p:grpSpPr>
        <a:xfrm>
          <a:off x="0" y="0"/>
          <a:ext cx="0" cy="0"/>
          <a:chOff x="0" y="0"/>
          <a:chExt cx="0" cy="0"/>
        </a:xfrm>
      </p:grpSpPr>
      <p:pic>
        <p:nvPicPr>
          <p:cNvPr id="353" name="Shape 353"/>
          <p:cNvPicPr preferRelativeResize="0"/>
          <p:nvPr/>
        </p:nvPicPr>
        <p:blipFill rotWithShape="1">
          <a:blip r:embed="rId2">
            <a:alphaModFix/>
          </a:blip>
          <a:srcRect/>
          <a:stretch/>
        </p:blipFill>
        <p:spPr>
          <a:xfrm>
            <a:off x="0" y="3281362"/>
            <a:ext cx="9144000" cy="1862100"/>
          </a:xfrm>
          <a:prstGeom prst="rect">
            <a:avLst/>
          </a:prstGeom>
          <a:noFill/>
          <a:ln>
            <a:noFill/>
          </a:ln>
        </p:spPr>
      </p:pic>
      <p:sp>
        <p:nvSpPr>
          <p:cNvPr id="354" name="Shape 354"/>
          <p:cNvSpPr txBox="1">
            <a:spLocks noGrp="1"/>
          </p:cNvSpPr>
          <p:nvPr>
            <p:ph type="title"/>
          </p:nvPr>
        </p:nvSpPr>
        <p:spPr>
          <a:xfrm>
            <a:off x="514350" y="565149"/>
            <a:ext cx="8115300" cy="2101500"/>
          </a:xfrm>
          <a:prstGeom prst="rect">
            <a:avLst/>
          </a:prstGeom>
          <a:noFill/>
          <a:ln>
            <a:noFill/>
          </a:ln>
        </p:spPr>
        <p:txBody>
          <a:bodyPr lIns="91425" tIns="91425" rIns="91425" bIns="91425" anchor="b" anchorCtr="0"/>
          <a:lstStyle>
            <a:lvl1pPr marL="0" marR="0" lvl="0" indent="0" algn="r" rtl="0">
              <a:lnSpc>
                <a:spcPct val="90000"/>
              </a:lnSpc>
              <a:spcBef>
                <a:spcPts val="0"/>
              </a:spcBef>
              <a:spcAft>
                <a:spcPts val="0"/>
              </a:spcAft>
              <a:buClr>
                <a:schemeClr val="lt1"/>
              </a:buClr>
              <a:buFont typeface="Questrial"/>
              <a:buNone/>
              <a:defRPr sz="3000" b="0" i="0" u="none" strike="noStrike" cap="none">
                <a:solidFill>
                  <a:schemeClr val="lt1"/>
                </a:solidFill>
                <a:latin typeface="Questrial"/>
                <a:ea typeface="Questrial"/>
                <a:cs typeface="Questrial"/>
                <a:sym typeface="Questrial"/>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355" name="Shape 355"/>
          <p:cNvSpPr txBox="1">
            <a:spLocks noGrp="1"/>
          </p:cNvSpPr>
          <p:nvPr>
            <p:ph type="body" idx="1"/>
          </p:nvPr>
        </p:nvSpPr>
        <p:spPr>
          <a:xfrm>
            <a:off x="768350" y="2731292"/>
            <a:ext cx="7867499" cy="716700"/>
          </a:xfrm>
          <a:prstGeom prst="rect">
            <a:avLst/>
          </a:prstGeom>
          <a:noFill/>
          <a:ln>
            <a:noFill/>
          </a:ln>
        </p:spPr>
        <p:txBody>
          <a:bodyPr lIns="91425" tIns="91425" rIns="91425" bIns="91425" anchor="t" anchorCtr="0"/>
          <a:lstStyle>
            <a:lvl1pPr marL="0" marR="0" lvl="0" indent="0" algn="r" rtl="0">
              <a:lnSpc>
                <a:spcPct val="90000"/>
              </a:lnSpc>
              <a:spcBef>
                <a:spcPts val="800"/>
              </a:spcBef>
              <a:spcAft>
                <a:spcPts val="0"/>
              </a:spcAft>
              <a:buClr>
                <a:schemeClr val="lt1"/>
              </a:buClr>
              <a:buFont typeface="Arial"/>
              <a:buNone/>
              <a:defRPr sz="17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1500" b="0"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9pPr>
          </a:lstStyle>
          <a:p>
            <a:endParaRPr/>
          </a:p>
        </p:txBody>
      </p:sp>
      <p:sp>
        <p:nvSpPr>
          <p:cNvPr id="356" name="Shape 356"/>
          <p:cNvSpPr txBox="1">
            <a:spLocks noGrp="1"/>
          </p:cNvSpPr>
          <p:nvPr>
            <p:ph type="dt" idx="10"/>
          </p:nvPr>
        </p:nvSpPr>
        <p:spPr>
          <a:xfrm>
            <a:off x="5860839" y="285750"/>
            <a:ext cx="2183098" cy="2739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357" name="Shape 357"/>
          <p:cNvSpPr txBox="1">
            <a:spLocks noGrp="1"/>
          </p:cNvSpPr>
          <p:nvPr>
            <p:ph type="ftr" idx="11"/>
          </p:nvPr>
        </p:nvSpPr>
        <p:spPr>
          <a:xfrm>
            <a:off x="514350" y="285750"/>
            <a:ext cx="5243700" cy="272999"/>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358" name="Shape 358"/>
          <p:cNvSpPr txBox="1">
            <a:spLocks noGrp="1"/>
          </p:cNvSpPr>
          <p:nvPr>
            <p:ph type="sldNum" idx="12"/>
          </p:nvPr>
        </p:nvSpPr>
        <p:spPr>
          <a:xfrm>
            <a:off x="8146839" y="285750"/>
            <a:ext cx="482999"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chemeClr val="lt1"/>
              </a:buClr>
              <a:buSzPct val="25000"/>
              <a:buFont typeface="Questrial"/>
              <a:buNone/>
            </a:pPr>
            <a:fld id="{00000000-1234-1234-1234-123412341234}" type="slidenum">
              <a:rPr lang="en" sz="800" b="0" i="0" u="none" strike="noStrike" cap="none">
                <a:solidFill>
                  <a:schemeClr val="lt1"/>
                </a:solidFill>
                <a:latin typeface="Questrial"/>
                <a:ea typeface="Questrial"/>
                <a:cs typeface="Questrial"/>
                <a:sym typeface="Questrial"/>
              </a:rPr>
              <a:t>‹#›</a:t>
            </a:fld>
            <a:endParaRPr lang="en" sz="800" b="0" i="0" u="none" strike="noStrike" cap="none">
              <a:solidFill>
                <a:schemeClr val="lt1"/>
              </a:solidFill>
              <a:latin typeface="Questrial"/>
              <a:ea typeface="Questrial"/>
              <a:cs typeface="Questrial"/>
              <a:sym typeface="Questria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59"/>
        <p:cNvGrpSpPr/>
        <p:nvPr/>
      </p:nvGrpSpPr>
      <p:grpSpPr>
        <a:xfrm>
          <a:off x="0" y="0"/>
          <a:ext cx="0" cy="0"/>
          <a:chOff x="0" y="0"/>
          <a:chExt cx="0" cy="0"/>
        </a:xfrm>
      </p:grpSpPr>
      <p:sp>
        <p:nvSpPr>
          <p:cNvPr id="360" name="Shape 360"/>
          <p:cNvSpPr txBox="1">
            <a:spLocks noGrp="1"/>
          </p:cNvSpPr>
          <p:nvPr>
            <p:ph type="title"/>
          </p:nvPr>
        </p:nvSpPr>
        <p:spPr>
          <a:xfrm>
            <a:off x="2171700" y="573279"/>
            <a:ext cx="6457800" cy="969598"/>
          </a:xfrm>
          <a:prstGeom prst="rect">
            <a:avLst/>
          </a:prstGeom>
          <a:noFill/>
          <a:ln>
            <a:noFill/>
          </a:ln>
        </p:spPr>
        <p:txBody>
          <a:bodyPr lIns="91425" tIns="91425" rIns="91425" bIns="91425" anchor="ctr" anchorCtr="0"/>
          <a:lstStyle>
            <a:lvl1pPr marL="0" marR="0" lvl="0" indent="0" algn="r" rtl="0">
              <a:lnSpc>
                <a:spcPct val="90000"/>
              </a:lnSpc>
              <a:spcBef>
                <a:spcPts val="0"/>
              </a:spcBef>
              <a:spcAft>
                <a:spcPts val="0"/>
              </a:spcAft>
              <a:buClr>
                <a:schemeClr val="lt1"/>
              </a:buClr>
              <a:buFont typeface="Questrial"/>
              <a:buNone/>
              <a:defRPr sz="3000" b="0" i="0" u="none" strike="noStrike" cap="none">
                <a:solidFill>
                  <a:schemeClr val="lt1"/>
                </a:solidFill>
                <a:latin typeface="Questrial"/>
                <a:ea typeface="Questrial"/>
                <a:cs typeface="Questrial"/>
                <a:sym typeface="Questrial"/>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361" name="Shape 361"/>
          <p:cNvSpPr txBox="1">
            <a:spLocks noGrp="1"/>
          </p:cNvSpPr>
          <p:nvPr>
            <p:ph type="body" idx="1"/>
          </p:nvPr>
        </p:nvSpPr>
        <p:spPr>
          <a:xfrm>
            <a:off x="514350" y="1645918"/>
            <a:ext cx="4000500" cy="3018000"/>
          </a:xfrm>
          <a:prstGeom prst="rect">
            <a:avLst/>
          </a:prstGeom>
          <a:noFill/>
          <a:ln>
            <a:noFill/>
          </a:ln>
        </p:spPr>
        <p:txBody>
          <a:bodyPr lIns="91425" tIns="91425" rIns="91425" bIns="91425" anchor="t" anchorCtr="0"/>
          <a:lstStyle>
            <a:lvl1pPr marL="177800" marR="0" lvl="0" indent="31750" algn="l" rtl="0">
              <a:lnSpc>
                <a:spcPct val="90000"/>
              </a:lnSpc>
              <a:spcBef>
                <a:spcPts val="800"/>
              </a:spcBef>
              <a:spcAft>
                <a:spcPts val="0"/>
              </a:spcAft>
              <a:buClr>
                <a:schemeClr val="lt1"/>
              </a:buClr>
              <a:buSzPct val="100000"/>
              <a:buFont typeface="Arial"/>
              <a:buChar char="•"/>
              <a:defRPr sz="1700" b="0" i="0" u="none" strike="noStrike" cap="none">
                <a:solidFill>
                  <a:schemeClr val="lt1"/>
                </a:solidFill>
                <a:latin typeface="Questrial"/>
                <a:ea typeface="Questrial"/>
                <a:cs typeface="Questrial"/>
                <a:sym typeface="Questrial"/>
              </a:defRPr>
            </a:lvl1pPr>
            <a:lvl2pPr marL="520700" marR="0" lvl="1" indent="19050" algn="l" rtl="0">
              <a:lnSpc>
                <a:spcPct val="90000"/>
              </a:lnSpc>
              <a:spcBef>
                <a:spcPts val="400"/>
              </a:spcBef>
              <a:spcAft>
                <a:spcPts val="0"/>
              </a:spcAft>
              <a:buClr>
                <a:schemeClr val="lt1"/>
              </a:buClr>
              <a:buSzPct val="100000"/>
              <a:buFont typeface="Arial"/>
              <a:buChar char="•"/>
              <a:defRPr sz="1500" b="0" i="0" u="none" strike="noStrike" cap="none">
                <a:solidFill>
                  <a:schemeClr val="lt1"/>
                </a:solidFill>
                <a:latin typeface="Questrial"/>
                <a:ea typeface="Questrial"/>
                <a:cs typeface="Questrial"/>
                <a:sym typeface="Questrial"/>
              </a:defRPr>
            </a:lvl2pPr>
            <a:lvl3pPr marL="863600" marR="0" lvl="2" indent="0" algn="l" rtl="0">
              <a:lnSpc>
                <a:spcPct val="90000"/>
              </a:lnSpc>
              <a:spcBef>
                <a:spcPts val="400"/>
              </a:spcBef>
              <a:spcAft>
                <a:spcPts val="0"/>
              </a:spcAft>
              <a:buClr>
                <a:schemeClr val="lt1"/>
              </a:buClr>
              <a:buSzPct val="100000"/>
              <a:buFont typeface="Arial"/>
              <a:buChar char="•"/>
              <a:defRPr sz="1400" b="0" i="0" u="none" strike="noStrike" cap="none">
                <a:solidFill>
                  <a:schemeClr val="lt1"/>
                </a:solidFill>
                <a:latin typeface="Questrial"/>
                <a:ea typeface="Questrial"/>
                <a:cs typeface="Questrial"/>
                <a:sym typeface="Questrial"/>
              </a:defRPr>
            </a:lvl3pPr>
            <a:lvl4pPr marL="1206500" marR="0" lvl="3"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4pPr>
            <a:lvl5pPr marL="1549400" marR="0" lvl="4"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5pPr>
            <a:lvl6pPr marL="1892300" marR="0" lvl="5"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6pPr>
            <a:lvl7pPr marL="2235200" marR="0" lvl="6"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7pPr>
            <a:lvl8pPr marL="2578100" marR="0" lvl="7"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8pPr>
            <a:lvl9pPr marL="2921000" marR="0" lvl="8"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9pPr>
          </a:lstStyle>
          <a:p>
            <a:endParaRPr/>
          </a:p>
        </p:txBody>
      </p:sp>
      <p:sp>
        <p:nvSpPr>
          <p:cNvPr id="362" name="Shape 362"/>
          <p:cNvSpPr txBox="1">
            <a:spLocks noGrp="1"/>
          </p:cNvSpPr>
          <p:nvPr>
            <p:ph type="body" idx="2"/>
          </p:nvPr>
        </p:nvSpPr>
        <p:spPr>
          <a:xfrm>
            <a:off x="4629150" y="1645918"/>
            <a:ext cx="4000500" cy="3018000"/>
          </a:xfrm>
          <a:prstGeom prst="rect">
            <a:avLst/>
          </a:prstGeom>
          <a:noFill/>
          <a:ln>
            <a:noFill/>
          </a:ln>
        </p:spPr>
        <p:txBody>
          <a:bodyPr lIns="91425" tIns="91425" rIns="91425" bIns="91425" anchor="t" anchorCtr="0"/>
          <a:lstStyle>
            <a:lvl1pPr marL="177800" marR="0" lvl="0" indent="31750" algn="l" rtl="0">
              <a:lnSpc>
                <a:spcPct val="90000"/>
              </a:lnSpc>
              <a:spcBef>
                <a:spcPts val="800"/>
              </a:spcBef>
              <a:spcAft>
                <a:spcPts val="0"/>
              </a:spcAft>
              <a:buClr>
                <a:schemeClr val="lt1"/>
              </a:buClr>
              <a:buSzPct val="100000"/>
              <a:buFont typeface="Arial"/>
              <a:buChar char="•"/>
              <a:defRPr sz="1700" b="0" i="0" u="none" strike="noStrike" cap="none">
                <a:solidFill>
                  <a:schemeClr val="lt1"/>
                </a:solidFill>
                <a:latin typeface="Questrial"/>
                <a:ea typeface="Questrial"/>
                <a:cs typeface="Questrial"/>
                <a:sym typeface="Questrial"/>
              </a:defRPr>
            </a:lvl1pPr>
            <a:lvl2pPr marL="520700" marR="0" lvl="1" indent="19050" algn="l" rtl="0">
              <a:lnSpc>
                <a:spcPct val="90000"/>
              </a:lnSpc>
              <a:spcBef>
                <a:spcPts val="400"/>
              </a:spcBef>
              <a:spcAft>
                <a:spcPts val="0"/>
              </a:spcAft>
              <a:buClr>
                <a:schemeClr val="lt1"/>
              </a:buClr>
              <a:buSzPct val="100000"/>
              <a:buFont typeface="Arial"/>
              <a:buChar char="•"/>
              <a:defRPr sz="1500" b="0" i="0" u="none" strike="noStrike" cap="none">
                <a:solidFill>
                  <a:schemeClr val="lt1"/>
                </a:solidFill>
                <a:latin typeface="Questrial"/>
                <a:ea typeface="Questrial"/>
                <a:cs typeface="Questrial"/>
                <a:sym typeface="Questrial"/>
              </a:defRPr>
            </a:lvl2pPr>
            <a:lvl3pPr marL="863600" marR="0" lvl="2" indent="0" algn="l" rtl="0">
              <a:lnSpc>
                <a:spcPct val="90000"/>
              </a:lnSpc>
              <a:spcBef>
                <a:spcPts val="400"/>
              </a:spcBef>
              <a:spcAft>
                <a:spcPts val="0"/>
              </a:spcAft>
              <a:buClr>
                <a:schemeClr val="lt1"/>
              </a:buClr>
              <a:buSzPct val="100000"/>
              <a:buFont typeface="Arial"/>
              <a:buChar char="•"/>
              <a:defRPr sz="1400" b="0" i="0" u="none" strike="noStrike" cap="none">
                <a:solidFill>
                  <a:schemeClr val="lt1"/>
                </a:solidFill>
                <a:latin typeface="Questrial"/>
                <a:ea typeface="Questrial"/>
                <a:cs typeface="Questrial"/>
                <a:sym typeface="Questrial"/>
              </a:defRPr>
            </a:lvl3pPr>
            <a:lvl4pPr marL="1206500" marR="0" lvl="3"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4pPr>
            <a:lvl5pPr marL="1549400" marR="0" lvl="4"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5pPr>
            <a:lvl6pPr marL="1892300" marR="0" lvl="5"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6pPr>
            <a:lvl7pPr marL="2235200" marR="0" lvl="6"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7pPr>
            <a:lvl8pPr marL="2578100" marR="0" lvl="7"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8pPr>
            <a:lvl9pPr marL="2921000" marR="0" lvl="8"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9pPr>
          </a:lstStyle>
          <a:p>
            <a:endParaRPr/>
          </a:p>
        </p:txBody>
      </p:sp>
      <p:sp>
        <p:nvSpPr>
          <p:cNvPr id="363" name="Shape 363"/>
          <p:cNvSpPr txBox="1">
            <a:spLocks noGrp="1"/>
          </p:cNvSpPr>
          <p:nvPr>
            <p:ph type="dt" idx="10"/>
          </p:nvPr>
        </p:nvSpPr>
        <p:spPr>
          <a:xfrm>
            <a:off x="6446519" y="4767262"/>
            <a:ext cx="2183098" cy="2739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364" name="Shape 364"/>
          <p:cNvSpPr txBox="1">
            <a:spLocks noGrp="1"/>
          </p:cNvSpPr>
          <p:nvPr>
            <p:ph type="ftr" idx="11"/>
          </p:nvPr>
        </p:nvSpPr>
        <p:spPr>
          <a:xfrm>
            <a:off x="514350" y="4766882"/>
            <a:ext cx="5829298"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365" name="Shape 365"/>
          <p:cNvSpPr txBox="1">
            <a:spLocks noGrp="1"/>
          </p:cNvSpPr>
          <p:nvPr>
            <p:ph type="sldNum" idx="12"/>
          </p:nvPr>
        </p:nvSpPr>
        <p:spPr>
          <a:xfrm>
            <a:off x="6572250" y="285750"/>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chemeClr val="lt1"/>
              </a:buClr>
              <a:buSzPct val="25000"/>
              <a:buFont typeface="Questrial"/>
              <a:buNone/>
            </a:pPr>
            <a:fld id="{00000000-1234-1234-1234-123412341234}" type="slidenum">
              <a:rPr lang="en" sz="800" b="0" i="0" u="none" strike="noStrike" cap="none">
                <a:solidFill>
                  <a:schemeClr val="lt1"/>
                </a:solidFill>
                <a:latin typeface="Questrial"/>
                <a:ea typeface="Questrial"/>
                <a:cs typeface="Questrial"/>
                <a:sym typeface="Questrial"/>
              </a:rPr>
              <a:t>‹#›</a:t>
            </a:fld>
            <a:endParaRPr lang="en" sz="800" b="0" i="0" u="none" strike="noStrike" cap="none">
              <a:solidFill>
                <a:schemeClr val="lt1"/>
              </a:solidFill>
              <a:latin typeface="Questrial"/>
              <a:ea typeface="Questrial"/>
              <a:cs typeface="Questrial"/>
              <a:sym typeface="Questria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366"/>
        <p:cNvGrpSpPr/>
        <p:nvPr/>
      </p:nvGrpSpPr>
      <p:grpSpPr>
        <a:xfrm>
          <a:off x="0" y="0"/>
          <a:ext cx="0" cy="0"/>
          <a:chOff x="0" y="0"/>
          <a:chExt cx="0" cy="0"/>
        </a:xfrm>
      </p:grpSpPr>
      <p:sp>
        <p:nvSpPr>
          <p:cNvPr id="367" name="Shape 367"/>
          <p:cNvSpPr txBox="1">
            <a:spLocks noGrp="1"/>
          </p:cNvSpPr>
          <p:nvPr>
            <p:ph type="title"/>
          </p:nvPr>
        </p:nvSpPr>
        <p:spPr>
          <a:xfrm>
            <a:off x="2171700" y="571500"/>
            <a:ext cx="6457800" cy="971700"/>
          </a:xfrm>
          <a:prstGeom prst="rect">
            <a:avLst/>
          </a:prstGeom>
          <a:noFill/>
          <a:ln>
            <a:noFill/>
          </a:ln>
        </p:spPr>
        <p:txBody>
          <a:bodyPr lIns="91425" tIns="91425" rIns="91425" bIns="91425" anchor="ctr" anchorCtr="0"/>
          <a:lstStyle>
            <a:lvl1pPr marL="0" marR="0" lvl="0" indent="0" algn="r" rtl="0">
              <a:lnSpc>
                <a:spcPct val="90000"/>
              </a:lnSpc>
              <a:spcBef>
                <a:spcPts val="0"/>
              </a:spcBef>
              <a:spcAft>
                <a:spcPts val="0"/>
              </a:spcAft>
              <a:buClr>
                <a:schemeClr val="lt1"/>
              </a:buClr>
              <a:buFont typeface="Questrial"/>
              <a:buNone/>
              <a:defRPr sz="3000" b="0" i="0" u="none" strike="noStrike" cap="none">
                <a:solidFill>
                  <a:schemeClr val="lt1"/>
                </a:solidFill>
                <a:latin typeface="Questrial"/>
                <a:ea typeface="Questrial"/>
                <a:cs typeface="Questrial"/>
                <a:sym typeface="Questrial"/>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368" name="Shape 368"/>
          <p:cNvSpPr txBox="1">
            <a:spLocks noGrp="1"/>
          </p:cNvSpPr>
          <p:nvPr>
            <p:ph type="body" idx="1"/>
          </p:nvPr>
        </p:nvSpPr>
        <p:spPr>
          <a:xfrm>
            <a:off x="685806" y="1637850"/>
            <a:ext cx="3809998" cy="618000"/>
          </a:xfrm>
          <a:prstGeom prst="rect">
            <a:avLst/>
          </a:prstGeom>
          <a:noFill/>
          <a:ln>
            <a:noFill/>
          </a:ln>
        </p:spPr>
        <p:txBody>
          <a:bodyPr lIns="91425" tIns="91425" rIns="91425" bIns="91425" anchor="b" anchorCtr="0"/>
          <a:lstStyle>
            <a:lvl1pPr marL="0" marR="0" lvl="0" indent="0" algn="l" rtl="0">
              <a:lnSpc>
                <a:spcPct val="90000"/>
              </a:lnSpc>
              <a:spcBef>
                <a:spcPts val="800"/>
              </a:spcBef>
              <a:spcAft>
                <a:spcPts val="0"/>
              </a:spcAft>
              <a:buClr>
                <a:schemeClr val="lt1"/>
              </a:buClr>
              <a:buFont typeface="Arial"/>
              <a:buNone/>
              <a:defRPr sz="21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1500" b="1"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1400" b="1"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9pPr>
          </a:lstStyle>
          <a:p>
            <a:endParaRPr/>
          </a:p>
        </p:txBody>
      </p:sp>
      <p:sp>
        <p:nvSpPr>
          <p:cNvPr id="369" name="Shape 369"/>
          <p:cNvSpPr txBox="1">
            <a:spLocks noGrp="1"/>
          </p:cNvSpPr>
          <p:nvPr>
            <p:ph type="body" idx="2"/>
          </p:nvPr>
        </p:nvSpPr>
        <p:spPr>
          <a:xfrm>
            <a:off x="514350" y="2349499"/>
            <a:ext cx="3983700" cy="2314499"/>
          </a:xfrm>
          <a:prstGeom prst="rect">
            <a:avLst/>
          </a:prstGeom>
          <a:noFill/>
          <a:ln>
            <a:noFill/>
          </a:ln>
        </p:spPr>
        <p:txBody>
          <a:bodyPr lIns="91425" tIns="91425" rIns="91425" bIns="91425" anchor="t" anchorCtr="0"/>
          <a:lstStyle>
            <a:lvl1pPr marL="177800" marR="0" lvl="0" indent="31750" algn="l" rtl="0">
              <a:lnSpc>
                <a:spcPct val="90000"/>
              </a:lnSpc>
              <a:spcBef>
                <a:spcPts val="800"/>
              </a:spcBef>
              <a:spcAft>
                <a:spcPts val="0"/>
              </a:spcAft>
              <a:buClr>
                <a:schemeClr val="lt1"/>
              </a:buClr>
              <a:buSzPct val="100000"/>
              <a:buFont typeface="Arial"/>
              <a:buChar char="•"/>
              <a:defRPr sz="1700" b="0" i="0" u="none" strike="noStrike" cap="none">
                <a:solidFill>
                  <a:schemeClr val="lt1"/>
                </a:solidFill>
                <a:latin typeface="Questrial"/>
                <a:ea typeface="Questrial"/>
                <a:cs typeface="Questrial"/>
                <a:sym typeface="Questrial"/>
              </a:defRPr>
            </a:lvl1pPr>
            <a:lvl2pPr marL="520700" marR="0" lvl="1" indent="19050" algn="l" rtl="0">
              <a:lnSpc>
                <a:spcPct val="90000"/>
              </a:lnSpc>
              <a:spcBef>
                <a:spcPts val="400"/>
              </a:spcBef>
              <a:spcAft>
                <a:spcPts val="0"/>
              </a:spcAft>
              <a:buClr>
                <a:schemeClr val="lt1"/>
              </a:buClr>
              <a:buSzPct val="100000"/>
              <a:buFont typeface="Arial"/>
              <a:buChar char="•"/>
              <a:defRPr sz="1500" b="0" i="0" u="none" strike="noStrike" cap="none">
                <a:solidFill>
                  <a:schemeClr val="lt1"/>
                </a:solidFill>
                <a:latin typeface="Questrial"/>
                <a:ea typeface="Questrial"/>
                <a:cs typeface="Questrial"/>
                <a:sym typeface="Questrial"/>
              </a:defRPr>
            </a:lvl2pPr>
            <a:lvl3pPr marL="863600" marR="0" lvl="2" indent="0" algn="l" rtl="0">
              <a:lnSpc>
                <a:spcPct val="90000"/>
              </a:lnSpc>
              <a:spcBef>
                <a:spcPts val="400"/>
              </a:spcBef>
              <a:spcAft>
                <a:spcPts val="0"/>
              </a:spcAft>
              <a:buClr>
                <a:schemeClr val="lt1"/>
              </a:buClr>
              <a:buSzPct val="100000"/>
              <a:buFont typeface="Arial"/>
              <a:buChar char="•"/>
              <a:defRPr sz="1400" b="0" i="0" u="none" strike="noStrike" cap="none">
                <a:solidFill>
                  <a:schemeClr val="lt1"/>
                </a:solidFill>
                <a:latin typeface="Questrial"/>
                <a:ea typeface="Questrial"/>
                <a:cs typeface="Questrial"/>
                <a:sym typeface="Questrial"/>
              </a:defRPr>
            </a:lvl3pPr>
            <a:lvl4pPr marL="1206500" marR="0" lvl="3"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4pPr>
            <a:lvl5pPr marL="1549400" marR="0" lvl="4"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5pPr>
            <a:lvl6pPr marL="1892300" marR="0" lvl="5"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6pPr>
            <a:lvl7pPr marL="2235200" marR="0" lvl="6"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7pPr>
            <a:lvl8pPr marL="2578100" marR="0" lvl="7"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8pPr>
            <a:lvl9pPr marL="2921000" marR="0" lvl="8"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9pPr>
          </a:lstStyle>
          <a:p>
            <a:endParaRPr/>
          </a:p>
        </p:txBody>
      </p:sp>
      <p:sp>
        <p:nvSpPr>
          <p:cNvPr id="370" name="Shape 370"/>
          <p:cNvSpPr txBox="1">
            <a:spLocks noGrp="1"/>
          </p:cNvSpPr>
          <p:nvPr>
            <p:ph type="body" idx="3"/>
          </p:nvPr>
        </p:nvSpPr>
        <p:spPr>
          <a:xfrm>
            <a:off x="4800600" y="1637850"/>
            <a:ext cx="3828899" cy="618000"/>
          </a:xfrm>
          <a:prstGeom prst="rect">
            <a:avLst/>
          </a:prstGeom>
          <a:noFill/>
          <a:ln>
            <a:noFill/>
          </a:ln>
        </p:spPr>
        <p:txBody>
          <a:bodyPr lIns="91425" tIns="91425" rIns="91425" bIns="91425" anchor="b" anchorCtr="0"/>
          <a:lstStyle>
            <a:lvl1pPr marL="0" marR="0" lvl="0" indent="0" algn="l" rtl="0">
              <a:lnSpc>
                <a:spcPct val="90000"/>
              </a:lnSpc>
              <a:spcBef>
                <a:spcPts val="800"/>
              </a:spcBef>
              <a:spcAft>
                <a:spcPts val="0"/>
              </a:spcAft>
              <a:buClr>
                <a:schemeClr val="lt1"/>
              </a:buClr>
              <a:buFont typeface="Arial"/>
              <a:buNone/>
              <a:defRPr sz="21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1500" b="1"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1400" b="1"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9pPr>
          </a:lstStyle>
          <a:p>
            <a:endParaRPr/>
          </a:p>
        </p:txBody>
      </p:sp>
      <p:sp>
        <p:nvSpPr>
          <p:cNvPr id="371" name="Shape 371"/>
          <p:cNvSpPr txBox="1">
            <a:spLocks noGrp="1"/>
          </p:cNvSpPr>
          <p:nvPr>
            <p:ph type="body" idx="4"/>
          </p:nvPr>
        </p:nvSpPr>
        <p:spPr>
          <a:xfrm>
            <a:off x="4629150" y="2349499"/>
            <a:ext cx="4000500" cy="2314499"/>
          </a:xfrm>
          <a:prstGeom prst="rect">
            <a:avLst/>
          </a:prstGeom>
          <a:noFill/>
          <a:ln>
            <a:noFill/>
          </a:ln>
        </p:spPr>
        <p:txBody>
          <a:bodyPr lIns="91425" tIns="91425" rIns="91425" bIns="91425" anchor="t" anchorCtr="0"/>
          <a:lstStyle>
            <a:lvl1pPr marL="177800" marR="0" lvl="0" indent="31750" algn="l" rtl="0">
              <a:lnSpc>
                <a:spcPct val="90000"/>
              </a:lnSpc>
              <a:spcBef>
                <a:spcPts val="800"/>
              </a:spcBef>
              <a:spcAft>
                <a:spcPts val="0"/>
              </a:spcAft>
              <a:buClr>
                <a:schemeClr val="lt1"/>
              </a:buClr>
              <a:buSzPct val="100000"/>
              <a:buFont typeface="Arial"/>
              <a:buChar char="•"/>
              <a:defRPr sz="1700" b="0" i="0" u="none" strike="noStrike" cap="none">
                <a:solidFill>
                  <a:schemeClr val="lt1"/>
                </a:solidFill>
                <a:latin typeface="Questrial"/>
                <a:ea typeface="Questrial"/>
                <a:cs typeface="Questrial"/>
                <a:sym typeface="Questrial"/>
              </a:defRPr>
            </a:lvl1pPr>
            <a:lvl2pPr marL="520700" marR="0" lvl="1" indent="19050" algn="l" rtl="0">
              <a:lnSpc>
                <a:spcPct val="90000"/>
              </a:lnSpc>
              <a:spcBef>
                <a:spcPts val="400"/>
              </a:spcBef>
              <a:spcAft>
                <a:spcPts val="0"/>
              </a:spcAft>
              <a:buClr>
                <a:schemeClr val="lt1"/>
              </a:buClr>
              <a:buSzPct val="100000"/>
              <a:buFont typeface="Arial"/>
              <a:buChar char="•"/>
              <a:defRPr sz="1500" b="0" i="0" u="none" strike="noStrike" cap="none">
                <a:solidFill>
                  <a:schemeClr val="lt1"/>
                </a:solidFill>
                <a:latin typeface="Questrial"/>
                <a:ea typeface="Questrial"/>
                <a:cs typeface="Questrial"/>
                <a:sym typeface="Questrial"/>
              </a:defRPr>
            </a:lvl2pPr>
            <a:lvl3pPr marL="863600" marR="0" lvl="2" indent="0" algn="l" rtl="0">
              <a:lnSpc>
                <a:spcPct val="90000"/>
              </a:lnSpc>
              <a:spcBef>
                <a:spcPts val="400"/>
              </a:spcBef>
              <a:spcAft>
                <a:spcPts val="0"/>
              </a:spcAft>
              <a:buClr>
                <a:schemeClr val="lt1"/>
              </a:buClr>
              <a:buSzPct val="100000"/>
              <a:buFont typeface="Arial"/>
              <a:buChar char="•"/>
              <a:defRPr sz="1400" b="0" i="0" u="none" strike="noStrike" cap="none">
                <a:solidFill>
                  <a:schemeClr val="lt1"/>
                </a:solidFill>
                <a:latin typeface="Questrial"/>
                <a:ea typeface="Questrial"/>
                <a:cs typeface="Questrial"/>
                <a:sym typeface="Questrial"/>
              </a:defRPr>
            </a:lvl3pPr>
            <a:lvl4pPr marL="1206500" marR="0" lvl="3"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4pPr>
            <a:lvl5pPr marL="1549400" marR="0" lvl="4"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5pPr>
            <a:lvl6pPr marL="1892300" marR="0" lvl="5"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6pPr>
            <a:lvl7pPr marL="2235200" marR="0" lvl="6"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7pPr>
            <a:lvl8pPr marL="2578100" marR="0" lvl="7"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8pPr>
            <a:lvl9pPr marL="2921000" marR="0" lvl="8"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9pPr>
          </a:lstStyle>
          <a:p>
            <a:endParaRPr/>
          </a:p>
        </p:txBody>
      </p:sp>
      <p:sp>
        <p:nvSpPr>
          <p:cNvPr id="372" name="Shape 372"/>
          <p:cNvSpPr txBox="1">
            <a:spLocks noGrp="1"/>
          </p:cNvSpPr>
          <p:nvPr>
            <p:ph type="dt" idx="10"/>
          </p:nvPr>
        </p:nvSpPr>
        <p:spPr>
          <a:xfrm>
            <a:off x="6446519" y="4767262"/>
            <a:ext cx="2183098" cy="2739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373" name="Shape 373"/>
          <p:cNvSpPr txBox="1">
            <a:spLocks noGrp="1"/>
          </p:cNvSpPr>
          <p:nvPr>
            <p:ph type="ftr" idx="11"/>
          </p:nvPr>
        </p:nvSpPr>
        <p:spPr>
          <a:xfrm>
            <a:off x="514350" y="4766882"/>
            <a:ext cx="5829298"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374" name="Shape 374"/>
          <p:cNvSpPr txBox="1">
            <a:spLocks noGrp="1"/>
          </p:cNvSpPr>
          <p:nvPr>
            <p:ph type="sldNum" idx="12"/>
          </p:nvPr>
        </p:nvSpPr>
        <p:spPr>
          <a:xfrm>
            <a:off x="6572250" y="285750"/>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chemeClr val="lt1"/>
              </a:buClr>
              <a:buSzPct val="25000"/>
              <a:buFont typeface="Questrial"/>
              <a:buNone/>
            </a:pPr>
            <a:fld id="{00000000-1234-1234-1234-123412341234}" type="slidenum">
              <a:rPr lang="en" sz="800" b="0" i="0" u="none" strike="noStrike" cap="none">
                <a:solidFill>
                  <a:schemeClr val="lt1"/>
                </a:solidFill>
                <a:latin typeface="Questrial"/>
                <a:ea typeface="Questrial"/>
                <a:cs typeface="Questrial"/>
                <a:sym typeface="Questrial"/>
              </a:rPr>
              <a:t>‹#›</a:t>
            </a:fld>
            <a:endParaRPr lang="en" sz="800" b="0" i="0" u="none" strike="noStrike" cap="none">
              <a:solidFill>
                <a:schemeClr val="lt1"/>
              </a:solidFill>
              <a:latin typeface="Questrial"/>
              <a:ea typeface="Questrial"/>
              <a:cs typeface="Questrial"/>
              <a:sym typeface="Questria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75"/>
        <p:cNvGrpSpPr/>
        <p:nvPr/>
      </p:nvGrpSpPr>
      <p:grpSpPr>
        <a:xfrm>
          <a:off x="0" y="0"/>
          <a:ext cx="0" cy="0"/>
          <a:chOff x="0" y="0"/>
          <a:chExt cx="0" cy="0"/>
        </a:xfrm>
      </p:grpSpPr>
      <p:sp>
        <p:nvSpPr>
          <p:cNvPr id="376" name="Shape 376"/>
          <p:cNvSpPr txBox="1">
            <a:spLocks noGrp="1"/>
          </p:cNvSpPr>
          <p:nvPr>
            <p:ph type="title"/>
          </p:nvPr>
        </p:nvSpPr>
        <p:spPr>
          <a:xfrm>
            <a:off x="2171700" y="573279"/>
            <a:ext cx="6457800" cy="969598"/>
          </a:xfrm>
          <a:prstGeom prst="rect">
            <a:avLst/>
          </a:prstGeom>
          <a:noFill/>
          <a:ln>
            <a:noFill/>
          </a:ln>
        </p:spPr>
        <p:txBody>
          <a:bodyPr lIns="91425" tIns="91425" rIns="91425" bIns="91425" anchor="ctr" anchorCtr="0"/>
          <a:lstStyle>
            <a:lvl1pPr marL="0" marR="0" lvl="0" indent="0" algn="r" rtl="0">
              <a:lnSpc>
                <a:spcPct val="90000"/>
              </a:lnSpc>
              <a:spcBef>
                <a:spcPts val="0"/>
              </a:spcBef>
              <a:spcAft>
                <a:spcPts val="0"/>
              </a:spcAft>
              <a:buClr>
                <a:schemeClr val="lt1"/>
              </a:buClr>
              <a:buFont typeface="Questrial"/>
              <a:buNone/>
              <a:defRPr sz="3000" b="0" i="0" u="none" strike="noStrike" cap="none">
                <a:solidFill>
                  <a:schemeClr val="lt1"/>
                </a:solidFill>
                <a:latin typeface="Questrial"/>
                <a:ea typeface="Questrial"/>
                <a:cs typeface="Questrial"/>
                <a:sym typeface="Questrial"/>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377" name="Shape 377"/>
          <p:cNvSpPr txBox="1">
            <a:spLocks noGrp="1"/>
          </p:cNvSpPr>
          <p:nvPr>
            <p:ph type="dt" idx="10"/>
          </p:nvPr>
        </p:nvSpPr>
        <p:spPr>
          <a:xfrm>
            <a:off x="6446519" y="4767262"/>
            <a:ext cx="2183098" cy="2739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378" name="Shape 378"/>
          <p:cNvSpPr txBox="1">
            <a:spLocks noGrp="1"/>
          </p:cNvSpPr>
          <p:nvPr>
            <p:ph type="ftr" idx="11"/>
          </p:nvPr>
        </p:nvSpPr>
        <p:spPr>
          <a:xfrm>
            <a:off x="514350" y="4766882"/>
            <a:ext cx="5829298"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379" name="Shape 379"/>
          <p:cNvSpPr txBox="1">
            <a:spLocks noGrp="1"/>
          </p:cNvSpPr>
          <p:nvPr>
            <p:ph type="sldNum" idx="12"/>
          </p:nvPr>
        </p:nvSpPr>
        <p:spPr>
          <a:xfrm>
            <a:off x="6572250" y="285750"/>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chemeClr val="lt1"/>
              </a:buClr>
              <a:buSzPct val="25000"/>
              <a:buFont typeface="Questrial"/>
              <a:buNone/>
            </a:pPr>
            <a:fld id="{00000000-1234-1234-1234-123412341234}" type="slidenum">
              <a:rPr lang="en" sz="800" b="0" i="0" u="none" strike="noStrike" cap="none">
                <a:solidFill>
                  <a:schemeClr val="lt1"/>
                </a:solidFill>
                <a:latin typeface="Questrial"/>
                <a:ea typeface="Questrial"/>
                <a:cs typeface="Questrial"/>
                <a:sym typeface="Questrial"/>
              </a:rPr>
              <a:t>‹#›</a:t>
            </a:fld>
            <a:endParaRPr lang="en" sz="800" b="0" i="0" u="none" strike="noStrike" cap="none">
              <a:solidFill>
                <a:schemeClr val="lt1"/>
              </a:solidFill>
              <a:latin typeface="Questrial"/>
              <a:ea typeface="Questrial"/>
              <a:cs typeface="Questrial"/>
              <a:sym typeface="Questria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80"/>
        <p:cNvGrpSpPr/>
        <p:nvPr/>
      </p:nvGrpSpPr>
      <p:grpSpPr>
        <a:xfrm>
          <a:off x="0" y="0"/>
          <a:ext cx="0" cy="0"/>
          <a:chOff x="0" y="0"/>
          <a:chExt cx="0" cy="0"/>
        </a:xfrm>
      </p:grpSpPr>
      <p:sp>
        <p:nvSpPr>
          <p:cNvPr id="381" name="Shape 381"/>
          <p:cNvSpPr txBox="1">
            <a:spLocks noGrp="1"/>
          </p:cNvSpPr>
          <p:nvPr>
            <p:ph type="dt" idx="10"/>
          </p:nvPr>
        </p:nvSpPr>
        <p:spPr>
          <a:xfrm>
            <a:off x="6446519" y="4767262"/>
            <a:ext cx="2183098" cy="2739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382" name="Shape 382"/>
          <p:cNvSpPr txBox="1">
            <a:spLocks noGrp="1"/>
          </p:cNvSpPr>
          <p:nvPr>
            <p:ph type="ftr" idx="11"/>
          </p:nvPr>
        </p:nvSpPr>
        <p:spPr>
          <a:xfrm>
            <a:off x="514350" y="4766882"/>
            <a:ext cx="5829298"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383" name="Shape 383"/>
          <p:cNvSpPr txBox="1">
            <a:spLocks noGrp="1"/>
          </p:cNvSpPr>
          <p:nvPr>
            <p:ph type="sldNum" idx="12"/>
          </p:nvPr>
        </p:nvSpPr>
        <p:spPr>
          <a:xfrm>
            <a:off x="6572250" y="285750"/>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chemeClr val="lt1"/>
              </a:buClr>
              <a:buSzPct val="25000"/>
              <a:buFont typeface="Questrial"/>
              <a:buNone/>
            </a:pPr>
            <a:fld id="{00000000-1234-1234-1234-123412341234}" type="slidenum">
              <a:rPr lang="en" sz="800" b="0" i="0" u="none" strike="noStrike" cap="none">
                <a:solidFill>
                  <a:schemeClr val="lt1"/>
                </a:solidFill>
                <a:latin typeface="Questrial"/>
                <a:ea typeface="Questrial"/>
                <a:cs typeface="Questrial"/>
                <a:sym typeface="Questrial"/>
              </a:rPr>
              <a:t>‹#›</a:t>
            </a:fld>
            <a:endParaRPr lang="en" sz="800" b="0" i="0" u="none" strike="noStrike" cap="none">
              <a:solidFill>
                <a:schemeClr val="lt1"/>
              </a:solidFill>
              <a:latin typeface="Questrial"/>
              <a:ea typeface="Questrial"/>
              <a:cs typeface="Questrial"/>
              <a:sym typeface="Questria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384"/>
        <p:cNvGrpSpPr/>
        <p:nvPr/>
      </p:nvGrpSpPr>
      <p:grpSpPr>
        <a:xfrm>
          <a:off x="0" y="0"/>
          <a:ext cx="0" cy="0"/>
          <a:chOff x="0" y="0"/>
          <a:chExt cx="0" cy="0"/>
        </a:xfrm>
      </p:grpSpPr>
      <p:sp>
        <p:nvSpPr>
          <p:cNvPr id="385" name="Shape 385"/>
          <p:cNvSpPr txBox="1">
            <a:spLocks noGrp="1"/>
          </p:cNvSpPr>
          <p:nvPr>
            <p:ph type="title"/>
          </p:nvPr>
        </p:nvSpPr>
        <p:spPr>
          <a:xfrm>
            <a:off x="514350" y="1143000"/>
            <a:ext cx="3086098" cy="1200298"/>
          </a:xfrm>
          <a:prstGeom prst="rect">
            <a:avLst/>
          </a:prstGeom>
          <a:noFill/>
          <a:ln>
            <a:noFill/>
          </a:ln>
        </p:spPr>
        <p:txBody>
          <a:bodyPr lIns="91425" tIns="91425" rIns="91425" bIns="91425" anchor="b" anchorCtr="0"/>
          <a:lstStyle>
            <a:lvl1pPr marL="0" marR="0" lvl="0" indent="0" algn="l" rtl="0">
              <a:lnSpc>
                <a:spcPct val="90000"/>
              </a:lnSpc>
              <a:spcBef>
                <a:spcPts val="0"/>
              </a:spcBef>
              <a:spcAft>
                <a:spcPts val="0"/>
              </a:spcAft>
              <a:buClr>
                <a:schemeClr val="lt1"/>
              </a:buClr>
              <a:buFont typeface="Questrial"/>
              <a:buNone/>
              <a:defRPr sz="2400" b="0" i="0" u="none" strike="noStrike" cap="none">
                <a:solidFill>
                  <a:schemeClr val="lt1"/>
                </a:solidFill>
                <a:latin typeface="Questrial"/>
                <a:ea typeface="Questrial"/>
                <a:cs typeface="Questrial"/>
                <a:sym typeface="Questrial"/>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386" name="Shape 386"/>
          <p:cNvSpPr txBox="1">
            <a:spLocks noGrp="1"/>
          </p:cNvSpPr>
          <p:nvPr>
            <p:ph type="body" idx="1"/>
          </p:nvPr>
        </p:nvSpPr>
        <p:spPr>
          <a:xfrm>
            <a:off x="3746685" y="560068"/>
            <a:ext cx="4883098" cy="4104000"/>
          </a:xfrm>
          <a:prstGeom prst="rect">
            <a:avLst/>
          </a:prstGeom>
          <a:noFill/>
          <a:ln>
            <a:noFill/>
          </a:ln>
        </p:spPr>
        <p:txBody>
          <a:bodyPr lIns="91425" tIns="91425" rIns="91425" bIns="91425" anchor="ctr" anchorCtr="0"/>
          <a:lstStyle>
            <a:lvl1pPr marL="177800" marR="0" lvl="0" indent="31750" algn="l" rtl="0">
              <a:lnSpc>
                <a:spcPct val="90000"/>
              </a:lnSpc>
              <a:spcBef>
                <a:spcPts val="800"/>
              </a:spcBef>
              <a:spcAft>
                <a:spcPts val="0"/>
              </a:spcAft>
              <a:buClr>
                <a:schemeClr val="lt1"/>
              </a:buClr>
              <a:buSzPct val="100000"/>
              <a:buFont typeface="Arial"/>
              <a:buChar char="•"/>
              <a:defRPr sz="1700" b="0" i="0" u="none" strike="noStrike" cap="none">
                <a:solidFill>
                  <a:schemeClr val="lt1"/>
                </a:solidFill>
                <a:latin typeface="Questrial"/>
                <a:ea typeface="Questrial"/>
                <a:cs typeface="Questrial"/>
                <a:sym typeface="Questrial"/>
              </a:defRPr>
            </a:lvl1pPr>
            <a:lvl2pPr marL="520700" marR="0" lvl="1" indent="19050" algn="l" rtl="0">
              <a:lnSpc>
                <a:spcPct val="90000"/>
              </a:lnSpc>
              <a:spcBef>
                <a:spcPts val="400"/>
              </a:spcBef>
              <a:spcAft>
                <a:spcPts val="0"/>
              </a:spcAft>
              <a:buClr>
                <a:schemeClr val="lt1"/>
              </a:buClr>
              <a:buSzPct val="100000"/>
              <a:buFont typeface="Arial"/>
              <a:buChar char="•"/>
              <a:defRPr sz="1500" b="0" i="0" u="none" strike="noStrike" cap="none">
                <a:solidFill>
                  <a:schemeClr val="lt1"/>
                </a:solidFill>
                <a:latin typeface="Questrial"/>
                <a:ea typeface="Questrial"/>
                <a:cs typeface="Questrial"/>
                <a:sym typeface="Questrial"/>
              </a:defRPr>
            </a:lvl2pPr>
            <a:lvl3pPr marL="863600" marR="0" lvl="2" indent="0" algn="l" rtl="0">
              <a:lnSpc>
                <a:spcPct val="90000"/>
              </a:lnSpc>
              <a:spcBef>
                <a:spcPts val="400"/>
              </a:spcBef>
              <a:spcAft>
                <a:spcPts val="0"/>
              </a:spcAft>
              <a:buClr>
                <a:schemeClr val="lt1"/>
              </a:buClr>
              <a:buSzPct val="100000"/>
              <a:buFont typeface="Arial"/>
              <a:buChar char="•"/>
              <a:defRPr sz="1400" b="0" i="0" u="none" strike="noStrike" cap="none">
                <a:solidFill>
                  <a:schemeClr val="lt1"/>
                </a:solidFill>
                <a:latin typeface="Questrial"/>
                <a:ea typeface="Questrial"/>
                <a:cs typeface="Questrial"/>
                <a:sym typeface="Questrial"/>
              </a:defRPr>
            </a:lvl3pPr>
            <a:lvl4pPr marL="1206500" marR="0" lvl="3"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4pPr>
            <a:lvl5pPr marL="1549400" marR="0" lvl="4"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5pPr>
            <a:lvl6pPr marL="1892300" marR="0" lvl="5"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6pPr>
            <a:lvl7pPr marL="2235200" marR="0" lvl="6"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7pPr>
            <a:lvl8pPr marL="2578100" marR="0" lvl="7"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8pPr>
            <a:lvl9pPr marL="2921000" marR="0" lvl="8"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9pPr>
          </a:lstStyle>
          <a:p>
            <a:endParaRPr/>
          </a:p>
        </p:txBody>
      </p:sp>
      <p:sp>
        <p:nvSpPr>
          <p:cNvPr id="387" name="Shape 387"/>
          <p:cNvSpPr txBox="1">
            <a:spLocks noGrp="1"/>
          </p:cNvSpPr>
          <p:nvPr>
            <p:ph type="body" idx="2"/>
          </p:nvPr>
        </p:nvSpPr>
        <p:spPr>
          <a:xfrm>
            <a:off x="514350" y="2343149"/>
            <a:ext cx="3086098" cy="2320799"/>
          </a:xfrm>
          <a:prstGeom prst="rect">
            <a:avLst/>
          </a:prstGeom>
          <a:noFill/>
          <a:ln>
            <a:noFill/>
          </a:ln>
        </p:spPr>
        <p:txBody>
          <a:bodyPr lIns="91425" tIns="91425" rIns="91425" bIns="91425" anchor="t" anchorCtr="0"/>
          <a:lstStyle>
            <a:lvl1pPr marL="0" marR="0" lvl="0" indent="0" algn="l" rtl="0">
              <a:lnSpc>
                <a:spcPct val="90000"/>
              </a:lnSpc>
              <a:spcBef>
                <a:spcPts val="8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1100" b="0"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900" b="0"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9pPr>
          </a:lstStyle>
          <a:p>
            <a:endParaRPr/>
          </a:p>
        </p:txBody>
      </p:sp>
      <p:sp>
        <p:nvSpPr>
          <p:cNvPr id="388" name="Shape 388"/>
          <p:cNvSpPr txBox="1">
            <a:spLocks noGrp="1"/>
          </p:cNvSpPr>
          <p:nvPr>
            <p:ph type="dt" idx="10"/>
          </p:nvPr>
        </p:nvSpPr>
        <p:spPr>
          <a:xfrm>
            <a:off x="6446519" y="4767262"/>
            <a:ext cx="2183098" cy="2739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389" name="Shape 389"/>
          <p:cNvSpPr txBox="1">
            <a:spLocks noGrp="1"/>
          </p:cNvSpPr>
          <p:nvPr>
            <p:ph type="ftr" idx="11"/>
          </p:nvPr>
        </p:nvSpPr>
        <p:spPr>
          <a:xfrm>
            <a:off x="514350" y="4766882"/>
            <a:ext cx="5829298"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390" name="Shape 390"/>
          <p:cNvSpPr txBox="1">
            <a:spLocks noGrp="1"/>
          </p:cNvSpPr>
          <p:nvPr>
            <p:ph type="sldNum" idx="12"/>
          </p:nvPr>
        </p:nvSpPr>
        <p:spPr>
          <a:xfrm>
            <a:off x="6572250" y="285750"/>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chemeClr val="lt1"/>
              </a:buClr>
              <a:buSzPct val="25000"/>
              <a:buFont typeface="Questrial"/>
              <a:buNone/>
            </a:pPr>
            <a:fld id="{00000000-1234-1234-1234-123412341234}" type="slidenum">
              <a:rPr lang="en" sz="800" b="0" i="0" u="none" strike="noStrike" cap="none">
                <a:solidFill>
                  <a:schemeClr val="lt1"/>
                </a:solidFill>
                <a:latin typeface="Questrial"/>
                <a:ea typeface="Questrial"/>
                <a:cs typeface="Questrial"/>
                <a:sym typeface="Questrial"/>
              </a:rPr>
              <a:t>‹#›</a:t>
            </a:fld>
            <a:endParaRPr lang="en" sz="800" b="0" i="0" u="none" strike="noStrike" cap="none">
              <a:solidFill>
                <a:schemeClr val="lt1"/>
              </a:solidFill>
              <a:latin typeface="Questrial"/>
              <a:ea typeface="Questrial"/>
              <a:cs typeface="Questrial"/>
              <a:sym typeface="Questria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391"/>
        <p:cNvGrpSpPr/>
        <p:nvPr/>
      </p:nvGrpSpPr>
      <p:grpSpPr>
        <a:xfrm>
          <a:off x="0" y="0"/>
          <a:ext cx="0" cy="0"/>
          <a:chOff x="0" y="0"/>
          <a:chExt cx="0" cy="0"/>
        </a:xfrm>
      </p:grpSpPr>
      <p:sp>
        <p:nvSpPr>
          <p:cNvPr id="392" name="Shape 392"/>
          <p:cNvSpPr txBox="1">
            <a:spLocks noGrp="1"/>
          </p:cNvSpPr>
          <p:nvPr>
            <p:ph type="title"/>
          </p:nvPr>
        </p:nvSpPr>
        <p:spPr>
          <a:xfrm>
            <a:off x="514350" y="1143000"/>
            <a:ext cx="5154898" cy="1200298"/>
          </a:xfrm>
          <a:prstGeom prst="rect">
            <a:avLst/>
          </a:prstGeom>
          <a:noFill/>
          <a:ln>
            <a:noFill/>
          </a:ln>
        </p:spPr>
        <p:txBody>
          <a:bodyPr lIns="91425" tIns="91425" rIns="91425" bIns="91425" anchor="b" anchorCtr="0"/>
          <a:lstStyle>
            <a:lvl1pPr marL="0" marR="0" lvl="0" indent="0" algn="l" rtl="0">
              <a:lnSpc>
                <a:spcPct val="90000"/>
              </a:lnSpc>
              <a:spcBef>
                <a:spcPts val="0"/>
              </a:spcBef>
              <a:spcAft>
                <a:spcPts val="0"/>
              </a:spcAft>
              <a:buClr>
                <a:schemeClr val="lt1"/>
              </a:buClr>
              <a:buFont typeface="Questrial"/>
              <a:buNone/>
              <a:defRPr sz="2400" b="0" i="0" u="none" strike="noStrike" cap="none">
                <a:solidFill>
                  <a:schemeClr val="lt1"/>
                </a:solidFill>
                <a:latin typeface="Questrial"/>
                <a:ea typeface="Questrial"/>
                <a:cs typeface="Questrial"/>
                <a:sym typeface="Questrial"/>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393" name="Shape 393"/>
          <p:cNvSpPr>
            <a:spLocks noGrp="1"/>
          </p:cNvSpPr>
          <p:nvPr>
            <p:ph type="pic" idx="2"/>
          </p:nvPr>
        </p:nvSpPr>
        <p:spPr>
          <a:xfrm>
            <a:off x="5895928" y="563429"/>
            <a:ext cx="2733900" cy="4100698"/>
          </a:xfrm>
          <a:prstGeom prst="rect">
            <a:avLst/>
          </a:prstGeom>
          <a:noFill/>
          <a:ln>
            <a:noFill/>
          </a:ln>
        </p:spPr>
        <p:txBody>
          <a:bodyPr lIns="91425" tIns="91425" rIns="91425" bIns="91425" anchor="t" anchorCtr="0"/>
          <a:lstStyle>
            <a:lvl1pPr marL="0" marR="0" lvl="0" indent="0" algn="l" rtl="0">
              <a:lnSpc>
                <a:spcPct val="90000"/>
              </a:lnSpc>
              <a:spcBef>
                <a:spcPts val="800"/>
              </a:spcBef>
              <a:spcAft>
                <a:spcPts val="0"/>
              </a:spcAft>
              <a:buClr>
                <a:schemeClr val="lt1"/>
              </a:buClr>
              <a:buFont typeface="Arial"/>
              <a:buNone/>
              <a:defRPr sz="24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2100" b="0"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1800" b="0"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1500" b="0"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1500" b="0"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1500" b="0"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1500" b="0"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1500" b="0"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1500" b="0" i="0" u="none" strike="noStrike" cap="none">
                <a:solidFill>
                  <a:schemeClr val="lt1"/>
                </a:solidFill>
                <a:latin typeface="Questrial"/>
                <a:ea typeface="Questrial"/>
                <a:cs typeface="Questrial"/>
                <a:sym typeface="Questrial"/>
              </a:defRPr>
            </a:lvl9pPr>
          </a:lstStyle>
          <a:p>
            <a:endParaRPr/>
          </a:p>
        </p:txBody>
      </p:sp>
      <p:sp>
        <p:nvSpPr>
          <p:cNvPr id="394" name="Shape 394"/>
          <p:cNvSpPr txBox="1">
            <a:spLocks noGrp="1"/>
          </p:cNvSpPr>
          <p:nvPr>
            <p:ph type="body" idx="1"/>
          </p:nvPr>
        </p:nvSpPr>
        <p:spPr>
          <a:xfrm>
            <a:off x="514350" y="2343149"/>
            <a:ext cx="5154898" cy="2320799"/>
          </a:xfrm>
          <a:prstGeom prst="rect">
            <a:avLst/>
          </a:prstGeom>
          <a:noFill/>
          <a:ln>
            <a:noFill/>
          </a:ln>
        </p:spPr>
        <p:txBody>
          <a:bodyPr lIns="91425" tIns="91425" rIns="91425" bIns="91425" anchor="t" anchorCtr="0"/>
          <a:lstStyle>
            <a:lvl1pPr marL="0" marR="0" lvl="0" indent="0" algn="l" rtl="0">
              <a:lnSpc>
                <a:spcPct val="90000"/>
              </a:lnSpc>
              <a:spcBef>
                <a:spcPts val="8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1100" b="0"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900" b="0"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9pPr>
          </a:lstStyle>
          <a:p>
            <a:endParaRPr/>
          </a:p>
        </p:txBody>
      </p:sp>
      <p:sp>
        <p:nvSpPr>
          <p:cNvPr id="395" name="Shape 395"/>
          <p:cNvSpPr txBox="1">
            <a:spLocks noGrp="1"/>
          </p:cNvSpPr>
          <p:nvPr>
            <p:ph type="dt" idx="10"/>
          </p:nvPr>
        </p:nvSpPr>
        <p:spPr>
          <a:xfrm>
            <a:off x="6446519" y="4767262"/>
            <a:ext cx="2183098" cy="2739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396" name="Shape 396"/>
          <p:cNvSpPr txBox="1">
            <a:spLocks noGrp="1"/>
          </p:cNvSpPr>
          <p:nvPr>
            <p:ph type="ftr" idx="11"/>
          </p:nvPr>
        </p:nvSpPr>
        <p:spPr>
          <a:xfrm>
            <a:off x="514350" y="4766882"/>
            <a:ext cx="5829298"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397" name="Shape 397"/>
          <p:cNvSpPr txBox="1">
            <a:spLocks noGrp="1"/>
          </p:cNvSpPr>
          <p:nvPr>
            <p:ph type="sldNum" idx="12"/>
          </p:nvPr>
        </p:nvSpPr>
        <p:spPr>
          <a:xfrm>
            <a:off x="6572250" y="285750"/>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chemeClr val="lt1"/>
              </a:buClr>
              <a:buSzPct val="25000"/>
              <a:buFont typeface="Questrial"/>
              <a:buNone/>
            </a:pPr>
            <a:fld id="{00000000-1234-1234-1234-123412341234}" type="slidenum">
              <a:rPr lang="en" sz="800" b="0" i="0" u="none" strike="noStrike" cap="none">
                <a:solidFill>
                  <a:schemeClr val="lt1"/>
                </a:solidFill>
                <a:latin typeface="Questrial"/>
                <a:ea typeface="Questrial"/>
                <a:cs typeface="Questrial"/>
                <a:sym typeface="Questrial"/>
              </a:rPr>
              <a:t>‹#›</a:t>
            </a:fld>
            <a:endParaRPr lang="en" sz="800" b="0" i="0" u="none" strike="noStrike" cap="none">
              <a:solidFill>
                <a:schemeClr val="lt1"/>
              </a:solidFill>
              <a:latin typeface="Questrial"/>
              <a:ea typeface="Questrial"/>
              <a:cs typeface="Questrial"/>
              <a:sym typeface="Questria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Shape 398"/>
        <p:cNvGrpSpPr/>
        <p:nvPr/>
      </p:nvGrpSpPr>
      <p:grpSpPr>
        <a:xfrm>
          <a:off x="0" y="0"/>
          <a:ext cx="0" cy="0"/>
          <a:chOff x="0" y="0"/>
          <a:chExt cx="0" cy="0"/>
        </a:xfrm>
      </p:grpSpPr>
      <p:sp>
        <p:nvSpPr>
          <p:cNvPr id="399" name="Shape 399"/>
          <p:cNvSpPr txBox="1">
            <a:spLocks noGrp="1"/>
          </p:cNvSpPr>
          <p:nvPr>
            <p:ph type="title"/>
          </p:nvPr>
        </p:nvSpPr>
        <p:spPr>
          <a:xfrm>
            <a:off x="514331" y="3523019"/>
            <a:ext cx="8116498" cy="614399"/>
          </a:xfrm>
          <a:prstGeom prst="rect">
            <a:avLst/>
          </a:prstGeom>
          <a:noFill/>
          <a:ln>
            <a:noFill/>
          </a:ln>
        </p:spPr>
        <p:txBody>
          <a:bodyPr lIns="91425" tIns="91425" rIns="91425" bIns="91425" anchor="b" anchorCtr="0"/>
          <a:lstStyle>
            <a:lvl1pPr marL="0" marR="0" lvl="0" indent="0" algn="l" rtl="0">
              <a:lnSpc>
                <a:spcPct val="90000"/>
              </a:lnSpc>
              <a:spcBef>
                <a:spcPts val="0"/>
              </a:spcBef>
              <a:spcAft>
                <a:spcPts val="0"/>
              </a:spcAft>
              <a:buClr>
                <a:schemeClr val="lt1"/>
              </a:buClr>
              <a:buFont typeface="Questrial"/>
              <a:buNone/>
              <a:defRPr sz="2400" b="0" i="0" u="none" strike="noStrike" cap="none">
                <a:solidFill>
                  <a:schemeClr val="lt1"/>
                </a:solidFill>
                <a:latin typeface="Questrial"/>
                <a:ea typeface="Questrial"/>
                <a:cs typeface="Questrial"/>
                <a:sym typeface="Questrial"/>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400" name="Shape 400"/>
          <p:cNvSpPr>
            <a:spLocks noGrp="1"/>
          </p:cNvSpPr>
          <p:nvPr>
            <p:ph type="pic" idx="2"/>
          </p:nvPr>
        </p:nvSpPr>
        <p:spPr>
          <a:xfrm>
            <a:off x="511295" y="706079"/>
            <a:ext cx="8116498" cy="2608798"/>
          </a:xfrm>
          <a:prstGeom prst="rect">
            <a:avLst/>
          </a:prstGeom>
          <a:noFill/>
          <a:ln>
            <a:noFill/>
          </a:ln>
        </p:spPr>
        <p:txBody>
          <a:bodyPr lIns="91425" tIns="91425" rIns="91425" bIns="91425" anchor="t" anchorCtr="0"/>
          <a:lstStyle>
            <a:lvl1pPr marL="0" marR="0" lvl="0" indent="0" algn="l" rtl="0">
              <a:lnSpc>
                <a:spcPct val="90000"/>
              </a:lnSpc>
              <a:spcBef>
                <a:spcPts val="800"/>
              </a:spcBef>
              <a:spcAft>
                <a:spcPts val="0"/>
              </a:spcAft>
              <a:buClr>
                <a:schemeClr val="lt1"/>
              </a:buClr>
              <a:buFont typeface="Arial"/>
              <a:buNone/>
              <a:defRPr sz="24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2100" b="0"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1800" b="0"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1500" b="0"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1500" b="0"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1500" b="0"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1500" b="0"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1500" b="0"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1500" b="0" i="0" u="none" strike="noStrike" cap="none">
                <a:solidFill>
                  <a:schemeClr val="lt1"/>
                </a:solidFill>
                <a:latin typeface="Questrial"/>
                <a:ea typeface="Questrial"/>
                <a:cs typeface="Questrial"/>
                <a:sym typeface="Questrial"/>
              </a:defRPr>
            </a:lvl9pPr>
          </a:lstStyle>
          <a:p>
            <a:endParaRPr/>
          </a:p>
        </p:txBody>
      </p:sp>
      <p:sp>
        <p:nvSpPr>
          <p:cNvPr id="401" name="Shape 401"/>
          <p:cNvSpPr txBox="1">
            <a:spLocks noGrp="1"/>
          </p:cNvSpPr>
          <p:nvPr>
            <p:ph type="body" idx="1"/>
          </p:nvPr>
        </p:nvSpPr>
        <p:spPr>
          <a:xfrm>
            <a:off x="514350" y="4137535"/>
            <a:ext cx="8115300" cy="526500"/>
          </a:xfrm>
          <a:prstGeom prst="rect">
            <a:avLst/>
          </a:prstGeom>
          <a:noFill/>
          <a:ln>
            <a:noFill/>
          </a:ln>
        </p:spPr>
        <p:txBody>
          <a:bodyPr lIns="91425" tIns="91425" rIns="91425" bIns="91425" anchor="t" anchorCtr="0"/>
          <a:lstStyle>
            <a:lvl1pPr marL="0" marR="0" lvl="0" indent="0" algn="l" rtl="0">
              <a:lnSpc>
                <a:spcPct val="90000"/>
              </a:lnSpc>
              <a:spcBef>
                <a:spcPts val="8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1100" b="0"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900" b="0"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9pPr>
          </a:lstStyle>
          <a:p>
            <a:endParaRPr/>
          </a:p>
        </p:txBody>
      </p:sp>
      <p:sp>
        <p:nvSpPr>
          <p:cNvPr id="402" name="Shape 402"/>
          <p:cNvSpPr txBox="1">
            <a:spLocks noGrp="1"/>
          </p:cNvSpPr>
          <p:nvPr>
            <p:ph type="dt" idx="10"/>
          </p:nvPr>
        </p:nvSpPr>
        <p:spPr>
          <a:xfrm>
            <a:off x="6446519" y="4767262"/>
            <a:ext cx="2183098" cy="2739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403" name="Shape 403"/>
          <p:cNvSpPr txBox="1">
            <a:spLocks noGrp="1"/>
          </p:cNvSpPr>
          <p:nvPr>
            <p:ph type="ftr" idx="11"/>
          </p:nvPr>
        </p:nvSpPr>
        <p:spPr>
          <a:xfrm>
            <a:off x="514350" y="4766882"/>
            <a:ext cx="5829298"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404" name="Shape 404"/>
          <p:cNvSpPr txBox="1">
            <a:spLocks noGrp="1"/>
          </p:cNvSpPr>
          <p:nvPr>
            <p:ph type="sldNum" idx="12"/>
          </p:nvPr>
        </p:nvSpPr>
        <p:spPr>
          <a:xfrm>
            <a:off x="6572250" y="285750"/>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chemeClr val="lt1"/>
              </a:buClr>
              <a:buSzPct val="25000"/>
              <a:buFont typeface="Questrial"/>
              <a:buNone/>
            </a:pPr>
            <a:fld id="{00000000-1234-1234-1234-123412341234}" type="slidenum">
              <a:rPr lang="en" sz="800" b="0" i="0" u="none" strike="noStrike" cap="none">
                <a:solidFill>
                  <a:schemeClr val="lt1"/>
                </a:solidFill>
                <a:latin typeface="Questrial"/>
                <a:ea typeface="Questrial"/>
                <a:cs typeface="Questrial"/>
                <a:sym typeface="Questrial"/>
              </a:rPr>
              <a:t>‹#›</a:t>
            </a:fld>
            <a:endParaRPr lang="en" sz="800" b="0" i="0" u="none" strike="noStrike" cap="none">
              <a:solidFill>
                <a:schemeClr val="lt1"/>
              </a:solidFill>
              <a:latin typeface="Questrial"/>
              <a:ea typeface="Questrial"/>
              <a:cs typeface="Questrial"/>
              <a:sym typeface="Questria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cSld name="Title and Caption">
    <p:spTree>
      <p:nvGrpSpPr>
        <p:cNvPr id="1" name="Shape 405"/>
        <p:cNvGrpSpPr/>
        <p:nvPr/>
      </p:nvGrpSpPr>
      <p:grpSpPr>
        <a:xfrm>
          <a:off x="0" y="0"/>
          <a:ext cx="0" cy="0"/>
          <a:chOff x="0" y="0"/>
          <a:chExt cx="0" cy="0"/>
        </a:xfrm>
      </p:grpSpPr>
      <p:pic>
        <p:nvPicPr>
          <p:cNvPr id="406" name="Shape 406"/>
          <p:cNvPicPr preferRelativeResize="0"/>
          <p:nvPr/>
        </p:nvPicPr>
        <p:blipFill rotWithShape="1">
          <a:blip r:embed="rId2">
            <a:alphaModFix/>
          </a:blip>
          <a:srcRect/>
          <a:stretch/>
        </p:blipFill>
        <p:spPr>
          <a:xfrm>
            <a:off x="0" y="3281362"/>
            <a:ext cx="9144000" cy="1862100"/>
          </a:xfrm>
          <a:prstGeom prst="rect">
            <a:avLst/>
          </a:prstGeom>
          <a:noFill/>
          <a:ln>
            <a:noFill/>
          </a:ln>
        </p:spPr>
      </p:pic>
      <p:sp>
        <p:nvSpPr>
          <p:cNvPr id="407" name="Shape 407"/>
          <p:cNvSpPr txBox="1">
            <a:spLocks noGrp="1"/>
          </p:cNvSpPr>
          <p:nvPr>
            <p:ph type="title"/>
          </p:nvPr>
        </p:nvSpPr>
        <p:spPr>
          <a:xfrm>
            <a:off x="514350" y="565147"/>
            <a:ext cx="8115300" cy="2101800"/>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0"/>
              </a:spcAft>
              <a:buClr>
                <a:schemeClr val="lt1"/>
              </a:buClr>
              <a:buFont typeface="Questrial"/>
              <a:buNone/>
              <a:defRPr sz="2400" b="0" i="0" u="none" strike="noStrike" cap="none">
                <a:solidFill>
                  <a:schemeClr val="lt1"/>
                </a:solidFill>
                <a:latin typeface="Questrial"/>
                <a:ea typeface="Questrial"/>
                <a:cs typeface="Questrial"/>
                <a:sym typeface="Questrial"/>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408" name="Shape 408"/>
          <p:cNvSpPr txBox="1">
            <a:spLocks noGrp="1"/>
          </p:cNvSpPr>
          <p:nvPr>
            <p:ph type="body" idx="1"/>
          </p:nvPr>
        </p:nvSpPr>
        <p:spPr>
          <a:xfrm>
            <a:off x="768350" y="2736849"/>
            <a:ext cx="7597799" cy="749399"/>
          </a:xfrm>
          <a:prstGeom prst="rect">
            <a:avLst/>
          </a:prstGeom>
          <a:noFill/>
          <a:ln>
            <a:noFill/>
          </a:ln>
        </p:spPr>
        <p:txBody>
          <a:bodyPr lIns="91425" tIns="91425" rIns="91425" bIns="91425" anchor="ctr" anchorCtr="0"/>
          <a:lstStyle>
            <a:lvl1pPr marL="0" marR="0" lvl="0" indent="0" algn="l" rtl="0">
              <a:lnSpc>
                <a:spcPct val="90000"/>
              </a:lnSpc>
              <a:spcBef>
                <a:spcPts val="8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1100" b="0"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900" b="0"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9pPr>
          </a:lstStyle>
          <a:p>
            <a:endParaRPr/>
          </a:p>
        </p:txBody>
      </p:sp>
      <p:sp>
        <p:nvSpPr>
          <p:cNvPr id="409" name="Shape 409"/>
          <p:cNvSpPr txBox="1">
            <a:spLocks noGrp="1"/>
          </p:cNvSpPr>
          <p:nvPr>
            <p:ph type="dt" idx="10"/>
          </p:nvPr>
        </p:nvSpPr>
        <p:spPr>
          <a:xfrm>
            <a:off x="5860839" y="285750"/>
            <a:ext cx="2183098" cy="2739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410" name="Shape 410"/>
          <p:cNvSpPr txBox="1">
            <a:spLocks noGrp="1"/>
          </p:cNvSpPr>
          <p:nvPr>
            <p:ph type="ftr" idx="11"/>
          </p:nvPr>
        </p:nvSpPr>
        <p:spPr>
          <a:xfrm>
            <a:off x="514350" y="284955"/>
            <a:ext cx="52437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411" name="Shape 411"/>
          <p:cNvSpPr txBox="1">
            <a:spLocks noGrp="1"/>
          </p:cNvSpPr>
          <p:nvPr>
            <p:ph type="sldNum" idx="12"/>
          </p:nvPr>
        </p:nvSpPr>
        <p:spPr>
          <a:xfrm>
            <a:off x="8146839" y="285750"/>
            <a:ext cx="482999"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chemeClr val="lt1"/>
              </a:buClr>
              <a:buSzPct val="25000"/>
              <a:buFont typeface="Questrial"/>
              <a:buNone/>
            </a:pPr>
            <a:fld id="{00000000-1234-1234-1234-123412341234}" type="slidenum">
              <a:rPr lang="en" sz="800" b="0" i="0" u="none" strike="noStrike" cap="none">
                <a:solidFill>
                  <a:schemeClr val="lt1"/>
                </a:solidFill>
                <a:latin typeface="Questrial"/>
                <a:ea typeface="Questrial"/>
                <a:cs typeface="Questrial"/>
                <a:sym typeface="Questrial"/>
              </a:rPr>
              <a:t>‹#›</a:t>
            </a:fld>
            <a:endParaRPr lang="en" sz="800" b="0" i="0" u="none" strike="noStrike" cap="none">
              <a:solidFill>
                <a:schemeClr val="lt1"/>
              </a:solidFill>
              <a:latin typeface="Questrial"/>
              <a:ea typeface="Questrial"/>
              <a:cs typeface="Questrial"/>
              <a:sym typeface="Questria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cSld name="Quote with Caption">
    <p:spTree>
      <p:nvGrpSpPr>
        <p:cNvPr id="1" name="Shape 412"/>
        <p:cNvGrpSpPr/>
        <p:nvPr/>
      </p:nvGrpSpPr>
      <p:grpSpPr>
        <a:xfrm>
          <a:off x="0" y="0"/>
          <a:ext cx="0" cy="0"/>
          <a:chOff x="0" y="0"/>
          <a:chExt cx="0" cy="0"/>
        </a:xfrm>
      </p:grpSpPr>
      <p:pic>
        <p:nvPicPr>
          <p:cNvPr id="413" name="Shape 413"/>
          <p:cNvPicPr preferRelativeResize="0"/>
          <p:nvPr/>
        </p:nvPicPr>
        <p:blipFill rotWithShape="1">
          <a:blip r:embed="rId2">
            <a:alphaModFix/>
          </a:blip>
          <a:srcRect/>
          <a:stretch/>
        </p:blipFill>
        <p:spPr>
          <a:xfrm>
            <a:off x="0" y="3281362"/>
            <a:ext cx="9144000" cy="1862100"/>
          </a:xfrm>
          <a:prstGeom prst="rect">
            <a:avLst/>
          </a:prstGeom>
          <a:noFill/>
          <a:ln>
            <a:noFill/>
          </a:ln>
        </p:spPr>
      </p:pic>
      <p:sp>
        <p:nvSpPr>
          <p:cNvPr id="414" name="Shape 414"/>
          <p:cNvSpPr txBox="1">
            <a:spLocks noGrp="1"/>
          </p:cNvSpPr>
          <p:nvPr>
            <p:ph type="title"/>
          </p:nvPr>
        </p:nvSpPr>
        <p:spPr>
          <a:xfrm>
            <a:off x="768350" y="565149"/>
            <a:ext cx="7613400" cy="1953598"/>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0"/>
              </a:spcAft>
              <a:buClr>
                <a:schemeClr val="lt1"/>
              </a:buClr>
              <a:buFont typeface="Questrial"/>
              <a:buNone/>
              <a:defRPr sz="2400" b="0" i="0" u="none" strike="noStrike" cap="none">
                <a:solidFill>
                  <a:schemeClr val="lt1"/>
                </a:solidFill>
                <a:latin typeface="Questrial"/>
                <a:ea typeface="Questrial"/>
                <a:cs typeface="Questrial"/>
                <a:sym typeface="Questrial"/>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415" name="Shape 415"/>
          <p:cNvSpPr txBox="1">
            <a:spLocks noGrp="1"/>
          </p:cNvSpPr>
          <p:nvPr>
            <p:ph type="body" idx="1"/>
          </p:nvPr>
        </p:nvSpPr>
        <p:spPr>
          <a:xfrm>
            <a:off x="977898" y="2524166"/>
            <a:ext cx="7194600" cy="333300"/>
          </a:xfrm>
          <a:prstGeom prst="rect">
            <a:avLst/>
          </a:prstGeom>
          <a:noFill/>
          <a:ln>
            <a:noFill/>
          </a:ln>
        </p:spPr>
        <p:txBody>
          <a:bodyPr lIns="91425" tIns="91425" rIns="91425" bIns="91425" anchor="t" anchorCtr="0"/>
          <a:lstStyle>
            <a:lvl1pPr marL="0" marR="0" lvl="0" indent="0" algn="l" rtl="0">
              <a:lnSpc>
                <a:spcPct val="90000"/>
              </a:lnSpc>
              <a:spcBef>
                <a:spcPts val="800"/>
              </a:spcBef>
              <a:spcAft>
                <a:spcPts val="0"/>
              </a:spcAft>
              <a:buClr>
                <a:schemeClr val="lt1"/>
              </a:buClr>
              <a:buFont typeface="Arial"/>
              <a:buNone/>
              <a:defRPr sz="11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1100" b="0"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900" b="0"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9pPr>
          </a:lstStyle>
          <a:p>
            <a:endParaRPr/>
          </a:p>
        </p:txBody>
      </p:sp>
      <p:sp>
        <p:nvSpPr>
          <p:cNvPr id="416" name="Shape 416"/>
          <p:cNvSpPr txBox="1">
            <a:spLocks noGrp="1"/>
          </p:cNvSpPr>
          <p:nvPr>
            <p:ph type="body" idx="2"/>
          </p:nvPr>
        </p:nvSpPr>
        <p:spPr>
          <a:xfrm>
            <a:off x="768350" y="2969896"/>
            <a:ext cx="7613400" cy="509700"/>
          </a:xfrm>
          <a:prstGeom prst="rect">
            <a:avLst/>
          </a:prstGeom>
          <a:noFill/>
          <a:ln>
            <a:noFill/>
          </a:ln>
        </p:spPr>
        <p:txBody>
          <a:bodyPr lIns="91425" tIns="91425" rIns="91425" bIns="91425" anchor="ctr" anchorCtr="0"/>
          <a:lstStyle>
            <a:lvl1pPr marL="0" marR="0" lvl="0" indent="0" algn="l" rtl="0">
              <a:lnSpc>
                <a:spcPct val="90000"/>
              </a:lnSpc>
              <a:spcBef>
                <a:spcPts val="8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1100" b="0"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900" b="0"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9pPr>
          </a:lstStyle>
          <a:p>
            <a:endParaRPr/>
          </a:p>
        </p:txBody>
      </p:sp>
      <p:sp>
        <p:nvSpPr>
          <p:cNvPr id="417" name="Shape 417"/>
          <p:cNvSpPr txBox="1">
            <a:spLocks noGrp="1"/>
          </p:cNvSpPr>
          <p:nvPr>
            <p:ph type="dt" idx="10"/>
          </p:nvPr>
        </p:nvSpPr>
        <p:spPr>
          <a:xfrm>
            <a:off x="5860839" y="285750"/>
            <a:ext cx="2183098" cy="2739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418" name="Shape 418"/>
          <p:cNvSpPr txBox="1">
            <a:spLocks noGrp="1"/>
          </p:cNvSpPr>
          <p:nvPr>
            <p:ph type="ftr" idx="11"/>
          </p:nvPr>
        </p:nvSpPr>
        <p:spPr>
          <a:xfrm>
            <a:off x="514350" y="284955"/>
            <a:ext cx="52437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419" name="Shape 419"/>
          <p:cNvSpPr txBox="1">
            <a:spLocks noGrp="1"/>
          </p:cNvSpPr>
          <p:nvPr>
            <p:ph type="sldNum" idx="12"/>
          </p:nvPr>
        </p:nvSpPr>
        <p:spPr>
          <a:xfrm>
            <a:off x="8146839" y="285750"/>
            <a:ext cx="482999"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chemeClr val="lt1"/>
              </a:buClr>
              <a:buSzPct val="25000"/>
              <a:buFont typeface="Questrial"/>
              <a:buNone/>
            </a:pPr>
            <a:fld id="{00000000-1234-1234-1234-123412341234}" type="slidenum">
              <a:rPr lang="en" sz="800" b="0" i="0" u="none" strike="noStrike" cap="none">
                <a:solidFill>
                  <a:schemeClr val="lt1"/>
                </a:solidFill>
                <a:latin typeface="Questrial"/>
                <a:ea typeface="Questrial"/>
                <a:cs typeface="Questrial"/>
                <a:sym typeface="Questrial"/>
              </a:rPr>
              <a:t>‹#›</a:t>
            </a:fld>
            <a:endParaRPr lang="en" sz="800" b="0" i="0" u="none" strike="noStrike" cap="none">
              <a:solidFill>
                <a:schemeClr val="lt1"/>
              </a:solidFill>
              <a:latin typeface="Questrial"/>
              <a:ea typeface="Questrial"/>
              <a:cs typeface="Questrial"/>
              <a:sym typeface="Questrial"/>
            </a:endParaRPr>
          </a:p>
        </p:txBody>
      </p:sp>
      <p:sp>
        <p:nvSpPr>
          <p:cNvPr id="420" name="Shape 420"/>
          <p:cNvSpPr txBox="1"/>
          <p:nvPr/>
        </p:nvSpPr>
        <p:spPr>
          <a:xfrm>
            <a:off x="357187" y="700087"/>
            <a:ext cx="457200" cy="438600"/>
          </a:xfrm>
          <a:prstGeom prst="rect">
            <a:avLst/>
          </a:prstGeom>
          <a:noFill/>
          <a:ln>
            <a:noFill/>
          </a:ln>
        </p:spPr>
        <p:txBody>
          <a:bodyPr lIns="68575" tIns="34275" rIns="68575" bIns="34275" anchor="ctr" anchorCtr="0">
            <a:noAutofit/>
          </a:bodyPr>
          <a:lstStyle/>
          <a:p>
            <a:pPr marL="0" marR="0" lvl="0" indent="0" algn="l" rtl="0">
              <a:lnSpc>
                <a:spcPct val="100000"/>
              </a:lnSpc>
              <a:spcBef>
                <a:spcPts val="0"/>
              </a:spcBef>
              <a:spcAft>
                <a:spcPts val="0"/>
              </a:spcAft>
              <a:buClr>
                <a:schemeClr val="lt1"/>
              </a:buClr>
              <a:buSzPct val="25000"/>
              <a:buFont typeface="Questrial"/>
              <a:buNone/>
            </a:pPr>
            <a:r>
              <a:rPr lang="en" sz="6000" b="0" i="0" u="none" strike="noStrike" cap="none">
                <a:solidFill>
                  <a:schemeClr val="lt1"/>
                </a:solidFill>
                <a:latin typeface="Questrial"/>
                <a:ea typeface="Questrial"/>
                <a:cs typeface="Questrial"/>
                <a:sym typeface="Questrial"/>
              </a:rPr>
              <a:t>“</a:t>
            </a:r>
          </a:p>
        </p:txBody>
      </p:sp>
      <p:sp>
        <p:nvSpPr>
          <p:cNvPr id="421" name="Shape 421"/>
          <p:cNvSpPr txBox="1"/>
          <p:nvPr/>
        </p:nvSpPr>
        <p:spPr>
          <a:xfrm>
            <a:off x="8238171" y="2025966"/>
            <a:ext cx="457200" cy="4386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chemeClr val="lt1"/>
              </a:buClr>
              <a:buSzPct val="25000"/>
              <a:buFont typeface="Questrial"/>
              <a:buNone/>
            </a:pPr>
            <a:r>
              <a:rPr lang="en" sz="6000" b="0" i="0" u="none" strike="noStrike" cap="none">
                <a:solidFill>
                  <a:schemeClr val="lt1"/>
                </a:solidFill>
                <a:latin typeface="Questrial"/>
                <a:ea typeface="Questrial"/>
                <a:cs typeface="Questrial"/>
                <a:sym typeface="Questrial"/>
              </a:rPr>
              <a:t>”</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cSld name="Name Card">
    <p:spTree>
      <p:nvGrpSpPr>
        <p:cNvPr id="1" name="Shape 422"/>
        <p:cNvGrpSpPr/>
        <p:nvPr/>
      </p:nvGrpSpPr>
      <p:grpSpPr>
        <a:xfrm>
          <a:off x="0" y="0"/>
          <a:ext cx="0" cy="0"/>
          <a:chOff x="0" y="0"/>
          <a:chExt cx="0" cy="0"/>
        </a:xfrm>
      </p:grpSpPr>
      <p:pic>
        <p:nvPicPr>
          <p:cNvPr id="423" name="Shape 423"/>
          <p:cNvPicPr preferRelativeResize="0"/>
          <p:nvPr/>
        </p:nvPicPr>
        <p:blipFill rotWithShape="1">
          <a:blip r:embed="rId2">
            <a:alphaModFix/>
          </a:blip>
          <a:srcRect/>
          <a:stretch/>
        </p:blipFill>
        <p:spPr>
          <a:xfrm>
            <a:off x="0" y="3281362"/>
            <a:ext cx="9144000" cy="1862100"/>
          </a:xfrm>
          <a:prstGeom prst="rect">
            <a:avLst/>
          </a:prstGeom>
          <a:noFill/>
          <a:ln>
            <a:noFill/>
          </a:ln>
        </p:spPr>
      </p:pic>
      <p:sp>
        <p:nvSpPr>
          <p:cNvPr id="424" name="Shape 424"/>
          <p:cNvSpPr txBox="1">
            <a:spLocks noGrp="1"/>
          </p:cNvSpPr>
          <p:nvPr>
            <p:ph type="title"/>
          </p:nvPr>
        </p:nvSpPr>
        <p:spPr>
          <a:xfrm>
            <a:off x="768370" y="843525"/>
            <a:ext cx="7609800" cy="1884000"/>
          </a:xfrm>
          <a:prstGeom prst="rect">
            <a:avLst/>
          </a:prstGeom>
          <a:noFill/>
          <a:ln>
            <a:noFill/>
          </a:ln>
        </p:spPr>
        <p:txBody>
          <a:bodyPr lIns="91425" tIns="91425" rIns="91425" bIns="91425" anchor="b" anchorCtr="0"/>
          <a:lstStyle>
            <a:lvl1pPr marL="0" marR="0" lvl="0" indent="0" algn="l" rtl="0">
              <a:lnSpc>
                <a:spcPct val="90000"/>
              </a:lnSpc>
              <a:spcBef>
                <a:spcPts val="0"/>
              </a:spcBef>
              <a:spcAft>
                <a:spcPts val="0"/>
              </a:spcAft>
              <a:buClr>
                <a:schemeClr val="lt1"/>
              </a:buClr>
              <a:buFont typeface="Questrial"/>
              <a:buNone/>
              <a:defRPr sz="2400" b="0" i="0" u="none" strike="noStrike" cap="none">
                <a:solidFill>
                  <a:schemeClr val="lt1"/>
                </a:solidFill>
                <a:latin typeface="Questrial"/>
                <a:ea typeface="Questrial"/>
                <a:cs typeface="Questrial"/>
                <a:sym typeface="Questrial"/>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425" name="Shape 425"/>
          <p:cNvSpPr txBox="1">
            <a:spLocks noGrp="1"/>
          </p:cNvSpPr>
          <p:nvPr>
            <p:ph type="body" idx="1"/>
          </p:nvPr>
        </p:nvSpPr>
        <p:spPr>
          <a:xfrm>
            <a:off x="768350" y="2736235"/>
            <a:ext cx="7608600" cy="750000"/>
          </a:xfrm>
          <a:prstGeom prst="rect">
            <a:avLst/>
          </a:prstGeom>
          <a:noFill/>
          <a:ln>
            <a:noFill/>
          </a:ln>
        </p:spPr>
        <p:txBody>
          <a:bodyPr lIns="91425" tIns="91425" rIns="91425" bIns="91425" anchor="t" anchorCtr="0"/>
          <a:lstStyle>
            <a:lvl1pPr marL="0" marR="0" lvl="0" indent="0" algn="l" rtl="0">
              <a:lnSpc>
                <a:spcPct val="90000"/>
              </a:lnSpc>
              <a:spcBef>
                <a:spcPts val="8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1100" b="0"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900" b="0"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9pPr>
          </a:lstStyle>
          <a:p>
            <a:endParaRPr/>
          </a:p>
        </p:txBody>
      </p:sp>
      <p:sp>
        <p:nvSpPr>
          <p:cNvPr id="426" name="Shape 426"/>
          <p:cNvSpPr txBox="1">
            <a:spLocks noGrp="1"/>
          </p:cNvSpPr>
          <p:nvPr>
            <p:ph type="dt" idx="10"/>
          </p:nvPr>
        </p:nvSpPr>
        <p:spPr>
          <a:xfrm>
            <a:off x="5860839" y="284162"/>
            <a:ext cx="2183098" cy="2739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427" name="Shape 427"/>
          <p:cNvSpPr txBox="1">
            <a:spLocks noGrp="1"/>
          </p:cNvSpPr>
          <p:nvPr>
            <p:ph type="ftr" idx="11"/>
          </p:nvPr>
        </p:nvSpPr>
        <p:spPr>
          <a:xfrm>
            <a:off x="514350" y="284162"/>
            <a:ext cx="52437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428" name="Shape 428"/>
          <p:cNvSpPr txBox="1">
            <a:spLocks noGrp="1"/>
          </p:cNvSpPr>
          <p:nvPr>
            <p:ph type="sldNum" idx="12"/>
          </p:nvPr>
        </p:nvSpPr>
        <p:spPr>
          <a:xfrm>
            <a:off x="8146839" y="285750"/>
            <a:ext cx="482999"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chemeClr val="lt1"/>
              </a:buClr>
              <a:buSzPct val="25000"/>
              <a:buFont typeface="Questrial"/>
              <a:buNone/>
            </a:pPr>
            <a:fld id="{00000000-1234-1234-1234-123412341234}" type="slidenum">
              <a:rPr lang="en" sz="800" b="0" i="0" u="none" strike="noStrike" cap="none">
                <a:solidFill>
                  <a:schemeClr val="lt1"/>
                </a:solidFill>
                <a:latin typeface="Questrial"/>
                <a:ea typeface="Questrial"/>
                <a:cs typeface="Questrial"/>
                <a:sym typeface="Questrial"/>
              </a:rPr>
              <a:t>‹#›</a:t>
            </a:fld>
            <a:endParaRPr lang="en" sz="800" b="0" i="0" u="none" strike="noStrike" cap="none">
              <a:solidFill>
                <a:schemeClr val="lt1"/>
              </a:solidFill>
              <a:latin typeface="Questrial"/>
              <a:ea typeface="Questrial"/>
              <a:cs typeface="Questrial"/>
              <a:sym typeface="Questria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cSld name="3 Column">
    <p:spTree>
      <p:nvGrpSpPr>
        <p:cNvPr id="1" name="Shape 429"/>
        <p:cNvGrpSpPr/>
        <p:nvPr/>
      </p:nvGrpSpPr>
      <p:grpSpPr>
        <a:xfrm>
          <a:off x="0" y="0"/>
          <a:ext cx="0" cy="0"/>
          <a:chOff x="0" y="0"/>
          <a:chExt cx="0" cy="0"/>
        </a:xfrm>
      </p:grpSpPr>
      <p:sp>
        <p:nvSpPr>
          <p:cNvPr id="430" name="Shape 430"/>
          <p:cNvSpPr txBox="1">
            <a:spLocks noGrp="1"/>
          </p:cNvSpPr>
          <p:nvPr>
            <p:ph type="title"/>
          </p:nvPr>
        </p:nvSpPr>
        <p:spPr>
          <a:xfrm>
            <a:off x="2171700" y="571499"/>
            <a:ext cx="6457800" cy="977698"/>
          </a:xfrm>
          <a:prstGeom prst="rect">
            <a:avLst/>
          </a:prstGeom>
          <a:noFill/>
          <a:ln>
            <a:noFill/>
          </a:ln>
        </p:spPr>
        <p:txBody>
          <a:bodyPr lIns="91425" tIns="91425" rIns="91425" bIns="91425" anchor="ctr" anchorCtr="0"/>
          <a:lstStyle>
            <a:lvl1pPr marL="0" marR="0" lvl="0" indent="0" algn="r" rtl="0">
              <a:lnSpc>
                <a:spcPct val="90000"/>
              </a:lnSpc>
              <a:spcBef>
                <a:spcPts val="0"/>
              </a:spcBef>
              <a:spcAft>
                <a:spcPts val="0"/>
              </a:spcAft>
              <a:buClr>
                <a:schemeClr val="lt1"/>
              </a:buClr>
              <a:buFont typeface="Questrial"/>
              <a:buNone/>
              <a:defRPr sz="3000" b="0" i="0" u="none" strike="noStrike" cap="none">
                <a:solidFill>
                  <a:schemeClr val="lt1"/>
                </a:solidFill>
                <a:latin typeface="Questrial"/>
                <a:ea typeface="Questrial"/>
                <a:cs typeface="Questrial"/>
                <a:sym typeface="Questrial"/>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431" name="Shape 431"/>
          <p:cNvSpPr txBox="1">
            <a:spLocks noGrp="1"/>
          </p:cNvSpPr>
          <p:nvPr>
            <p:ph type="body" idx="1"/>
          </p:nvPr>
        </p:nvSpPr>
        <p:spPr>
          <a:xfrm>
            <a:off x="514350" y="1651558"/>
            <a:ext cx="2592299" cy="463200"/>
          </a:xfrm>
          <a:prstGeom prst="rect">
            <a:avLst/>
          </a:prstGeom>
          <a:noFill/>
          <a:ln>
            <a:noFill/>
          </a:ln>
        </p:spPr>
        <p:txBody>
          <a:bodyPr lIns="91425" tIns="91425" rIns="91425" bIns="91425" anchor="b" anchorCtr="0"/>
          <a:lstStyle>
            <a:lvl1pPr marL="0" marR="0" lvl="0" indent="0" algn="l" rtl="0">
              <a:lnSpc>
                <a:spcPct val="90000"/>
              </a:lnSpc>
              <a:spcBef>
                <a:spcPts val="800"/>
              </a:spcBef>
              <a:spcAft>
                <a:spcPts val="0"/>
              </a:spcAft>
              <a:buClr>
                <a:schemeClr val="lt1"/>
              </a:buClr>
              <a:buFont typeface="Arial"/>
              <a:buNone/>
              <a:defRPr sz="18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1500" b="1"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1400" b="1"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9pPr>
          </a:lstStyle>
          <a:p>
            <a:endParaRPr/>
          </a:p>
        </p:txBody>
      </p:sp>
      <p:sp>
        <p:nvSpPr>
          <p:cNvPr id="432" name="Shape 432"/>
          <p:cNvSpPr txBox="1">
            <a:spLocks noGrp="1"/>
          </p:cNvSpPr>
          <p:nvPr>
            <p:ph type="body" idx="2"/>
          </p:nvPr>
        </p:nvSpPr>
        <p:spPr>
          <a:xfrm>
            <a:off x="514349" y="2178423"/>
            <a:ext cx="2592299" cy="2485499"/>
          </a:xfrm>
          <a:prstGeom prst="rect">
            <a:avLst/>
          </a:prstGeom>
          <a:noFill/>
          <a:ln>
            <a:noFill/>
          </a:ln>
        </p:spPr>
        <p:txBody>
          <a:bodyPr lIns="91425" tIns="91425" rIns="91425" bIns="91425" anchor="t" anchorCtr="0"/>
          <a:lstStyle>
            <a:lvl1pPr marL="0" marR="0" lvl="0" indent="0" algn="l" rtl="0">
              <a:lnSpc>
                <a:spcPct val="90000"/>
              </a:lnSpc>
              <a:spcBef>
                <a:spcPts val="800"/>
              </a:spcBef>
              <a:spcAft>
                <a:spcPts val="0"/>
              </a:spcAft>
              <a:buClr>
                <a:schemeClr val="lt1"/>
              </a:buClr>
              <a:buFont typeface="Arial"/>
              <a:buNone/>
              <a:defRPr sz="11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900" b="0"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9pPr>
          </a:lstStyle>
          <a:p>
            <a:endParaRPr/>
          </a:p>
        </p:txBody>
      </p:sp>
      <p:sp>
        <p:nvSpPr>
          <p:cNvPr id="433" name="Shape 433"/>
          <p:cNvSpPr txBox="1">
            <a:spLocks noGrp="1"/>
          </p:cNvSpPr>
          <p:nvPr>
            <p:ph type="body" idx="3"/>
          </p:nvPr>
        </p:nvSpPr>
        <p:spPr>
          <a:xfrm>
            <a:off x="3276600" y="1650999"/>
            <a:ext cx="2592299" cy="469799"/>
          </a:xfrm>
          <a:prstGeom prst="rect">
            <a:avLst/>
          </a:prstGeom>
          <a:noFill/>
          <a:ln>
            <a:noFill/>
          </a:ln>
        </p:spPr>
        <p:txBody>
          <a:bodyPr lIns="91425" tIns="91425" rIns="91425" bIns="91425" anchor="b" anchorCtr="0"/>
          <a:lstStyle>
            <a:lvl1pPr marL="0" marR="0" lvl="0" indent="0" algn="l" rtl="0">
              <a:lnSpc>
                <a:spcPct val="90000"/>
              </a:lnSpc>
              <a:spcBef>
                <a:spcPts val="800"/>
              </a:spcBef>
              <a:spcAft>
                <a:spcPts val="0"/>
              </a:spcAft>
              <a:buClr>
                <a:schemeClr val="lt1"/>
              </a:buClr>
              <a:buFont typeface="Arial"/>
              <a:buNone/>
              <a:defRPr sz="18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1500" b="1"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1400" b="1"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9pPr>
          </a:lstStyle>
          <a:p>
            <a:endParaRPr/>
          </a:p>
        </p:txBody>
      </p:sp>
      <p:sp>
        <p:nvSpPr>
          <p:cNvPr id="434" name="Shape 434"/>
          <p:cNvSpPr txBox="1">
            <a:spLocks noGrp="1"/>
          </p:cNvSpPr>
          <p:nvPr>
            <p:ph type="body" idx="4"/>
          </p:nvPr>
        </p:nvSpPr>
        <p:spPr>
          <a:xfrm>
            <a:off x="3275142" y="2178050"/>
            <a:ext cx="2592299" cy="2486100"/>
          </a:xfrm>
          <a:prstGeom prst="rect">
            <a:avLst/>
          </a:prstGeom>
          <a:noFill/>
          <a:ln>
            <a:noFill/>
          </a:ln>
        </p:spPr>
        <p:txBody>
          <a:bodyPr lIns="91425" tIns="91425" rIns="91425" bIns="91425" anchor="t" anchorCtr="0"/>
          <a:lstStyle>
            <a:lvl1pPr marL="0" marR="0" lvl="0" indent="0" algn="l" rtl="0">
              <a:lnSpc>
                <a:spcPct val="90000"/>
              </a:lnSpc>
              <a:spcBef>
                <a:spcPts val="800"/>
              </a:spcBef>
              <a:spcAft>
                <a:spcPts val="0"/>
              </a:spcAft>
              <a:buClr>
                <a:schemeClr val="lt1"/>
              </a:buClr>
              <a:buFont typeface="Arial"/>
              <a:buNone/>
              <a:defRPr sz="11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900" b="0"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9pPr>
          </a:lstStyle>
          <a:p>
            <a:endParaRPr/>
          </a:p>
        </p:txBody>
      </p:sp>
      <p:sp>
        <p:nvSpPr>
          <p:cNvPr id="435" name="Shape 435"/>
          <p:cNvSpPr txBox="1">
            <a:spLocks noGrp="1"/>
          </p:cNvSpPr>
          <p:nvPr>
            <p:ph type="body" idx="5"/>
          </p:nvPr>
        </p:nvSpPr>
        <p:spPr>
          <a:xfrm>
            <a:off x="6038850" y="1644649"/>
            <a:ext cx="2592299" cy="469799"/>
          </a:xfrm>
          <a:prstGeom prst="rect">
            <a:avLst/>
          </a:prstGeom>
          <a:noFill/>
          <a:ln>
            <a:noFill/>
          </a:ln>
        </p:spPr>
        <p:txBody>
          <a:bodyPr lIns="91425" tIns="91425" rIns="91425" bIns="91425" anchor="b" anchorCtr="0"/>
          <a:lstStyle>
            <a:lvl1pPr marL="0" marR="0" lvl="0" indent="0" algn="l" rtl="0">
              <a:lnSpc>
                <a:spcPct val="90000"/>
              </a:lnSpc>
              <a:spcBef>
                <a:spcPts val="800"/>
              </a:spcBef>
              <a:spcAft>
                <a:spcPts val="0"/>
              </a:spcAft>
              <a:buClr>
                <a:schemeClr val="lt1"/>
              </a:buClr>
              <a:buFont typeface="Arial"/>
              <a:buNone/>
              <a:defRPr sz="18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1500" b="1"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1400" b="1"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9pPr>
          </a:lstStyle>
          <a:p>
            <a:endParaRPr/>
          </a:p>
        </p:txBody>
      </p:sp>
      <p:sp>
        <p:nvSpPr>
          <p:cNvPr id="436" name="Shape 436"/>
          <p:cNvSpPr txBox="1">
            <a:spLocks noGrp="1"/>
          </p:cNvSpPr>
          <p:nvPr>
            <p:ph type="body" idx="6"/>
          </p:nvPr>
        </p:nvSpPr>
        <p:spPr>
          <a:xfrm>
            <a:off x="6038850" y="2178423"/>
            <a:ext cx="2592299" cy="2485499"/>
          </a:xfrm>
          <a:prstGeom prst="rect">
            <a:avLst/>
          </a:prstGeom>
          <a:noFill/>
          <a:ln>
            <a:noFill/>
          </a:ln>
        </p:spPr>
        <p:txBody>
          <a:bodyPr lIns="91425" tIns="91425" rIns="91425" bIns="91425" anchor="t" anchorCtr="0"/>
          <a:lstStyle>
            <a:lvl1pPr marL="0" marR="0" lvl="0" indent="0" algn="l" rtl="0">
              <a:lnSpc>
                <a:spcPct val="90000"/>
              </a:lnSpc>
              <a:spcBef>
                <a:spcPts val="800"/>
              </a:spcBef>
              <a:spcAft>
                <a:spcPts val="0"/>
              </a:spcAft>
              <a:buClr>
                <a:schemeClr val="lt1"/>
              </a:buClr>
              <a:buFont typeface="Arial"/>
              <a:buNone/>
              <a:defRPr sz="11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900" b="0"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9pPr>
          </a:lstStyle>
          <a:p>
            <a:endParaRPr/>
          </a:p>
        </p:txBody>
      </p:sp>
      <p:sp>
        <p:nvSpPr>
          <p:cNvPr id="437" name="Shape 437"/>
          <p:cNvSpPr txBox="1">
            <a:spLocks noGrp="1"/>
          </p:cNvSpPr>
          <p:nvPr>
            <p:ph type="dt" idx="10"/>
          </p:nvPr>
        </p:nvSpPr>
        <p:spPr>
          <a:xfrm>
            <a:off x="6446519" y="4767262"/>
            <a:ext cx="2183098" cy="2739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438" name="Shape 438"/>
          <p:cNvSpPr txBox="1">
            <a:spLocks noGrp="1"/>
          </p:cNvSpPr>
          <p:nvPr>
            <p:ph type="ftr" idx="11"/>
          </p:nvPr>
        </p:nvSpPr>
        <p:spPr>
          <a:xfrm>
            <a:off x="514350" y="4766882"/>
            <a:ext cx="5829298"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439" name="Shape 439"/>
          <p:cNvSpPr txBox="1">
            <a:spLocks noGrp="1"/>
          </p:cNvSpPr>
          <p:nvPr>
            <p:ph type="sldNum" idx="12"/>
          </p:nvPr>
        </p:nvSpPr>
        <p:spPr>
          <a:xfrm>
            <a:off x="6572250" y="285750"/>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chemeClr val="lt1"/>
              </a:buClr>
              <a:buSzPct val="25000"/>
              <a:buFont typeface="Questrial"/>
              <a:buNone/>
            </a:pPr>
            <a:fld id="{00000000-1234-1234-1234-123412341234}" type="slidenum">
              <a:rPr lang="en" sz="800" b="0" i="0" u="none" strike="noStrike" cap="none">
                <a:solidFill>
                  <a:schemeClr val="lt1"/>
                </a:solidFill>
                <a:latin typeface="Questrial"/>
                <a:ea typeface="Questrial"/>
                <a:cs typeface="Questrial"/>
                <a:sym typeface="Questrial"/>
              </a:rPr>
              <a:t>‹#›</a:t>
            </a:fld>
            <a:endParaRPr lang="en" sz="800" b="0" i="0" u="none" strike="noStrike" cap="none">
              <a:solidFill>
                <a:schemeClr val="lt1"/>
              </a:solidFill>
              <a:latin typeface="Questrial"/>
              <a:ea typeface="Questrial"/>
              <a:cs typeface="Questrial"/>
              <a:sym typeface="Questria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cSld name="3 Picture Column">
    <p:spTree>
      <p:nvGrpSpPr>
        <p:cNvPr id="1" name="Shape 440"/>
        <p:cNvGrpSpPr/>
        <p:nvPr/>
      </p:nvGrpSpPr>
      <p:grpSpPr>
        <a:xfrm>
          <a:off x="0" y="0"/>
          <a:ext cx="0" cy="0"/>
          <a:chOff x="0" y="0"/>
          <a:chExt cx="0" cy="0"/>
        </a:xfrm>
      </p:grpSpPr>
      <p:sp>
        <p:nvSpPr>
          <p:cNvPr id="441" name="Shape 441"/>
          <p:cNvSpPr txBox="1">
            <a:spLocks noGrp="1"/>
          </p:cNvSpPr>
          <p:nvPr>
            <p:ph type="title"/>
          </p:nvPr>
        </p:nvSpPr>
        <p:spPr>
          <a:xfrm>
            <a:off x="2171700" y="571500"/>
            <a:ext cx="6457800" cy="971700"/>
          </a:xfrm>
          <a:prstGeom prst="rect">
            <a:avLst/>
          </a:prstGeom>
          <a:noFill/>
          <a:ln>
            <a:noFill/>
          </a:ln>
        </p:spPr>
        <p:txBody>
          <a:bodyPr lIns="91425" tIns="91425" rIns="91425" bIns="91425" anchor="ctr" anchorCtr="0"/>
          <a:lstStyle>
            <a:lvl1pPr marL="0" marR="0" lvl="0" indent="0" algn="r" rtl="0">
              <a:lnSpc>
                <a:spcPct val="90000"/>
              </a:lnSpc>
              <a:spcBef>
                <a:spcPts val="0"/>
              </a:spcBef>
              <a:spcAft>
                <a:spcPts val="0"/>
              </a:spcAft>
              <a:buClr>
                <a:schemeClr val="lt1"/>
              </a:buClr>
              <a:buFont typeface="Questrial"/>
              <a:buNone/>
              <a:defRPr sz="3000" b="0" i="0" u="none" strike="noStrike" cap="none">
                <a:solidFill>
                  <a:schemeClr val="lt1"/>
                </a:solidFill>
                <a:latin typeface="Questrial"/>
                <a:ea typeface="Questrial"/>
                <a:cs typeface="Questrial"/>
                <a:sym typeface="Questrial"/>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442" name="Shape 442"/>
          <p:cNvSpPr txBox="1">
            <a:spLocks noGrp="1"/>
          </p:cNvSpPr>
          <p:nvPr>
            <p:ph type="body" idx="1"/>
          </p:nvPr>
        </p:nvSpPr>
        <p:spPr>
          <a:xfrm>
            <a:off x="516462" y="3143250"/>
            <a:ext cx="2588700" cy="512099"/>
          </a:xfrm>
          <a:prstGeom prst="rect">
            <a:avLst/>
          </a:prstGeom>
          <a:noFill/>
          <a:ln>
            <a:noFill/>
          </a:ln>
        </p:spPr>
        <p:txBody>
          <a:bodyPr lIns="91425" tIns="91425" rIns="91425" bIns="91425" anchor="b" anchorCtr="0"/>
          <a:lstStyle>
            <a:lvl1pPr marL="0" marR="0" lvl="0" indent="0" algn="l" rtl="0">
              <a:lnSpc>
                <a:spcPct val="90000"/>
              </a:lnSpc>
              <a:spcBef>
                <a:spcPts val="800"/>
              </a:spcBef>
              <a:spcAft>
                <a:spcPts val="0"/>
              </a:spcAft>
              <a:buClr>
                <a:schemeClr val="lt1"/>
              </a:buClr>
              <a:buFont typeface="Arial"/>
              <a:buNone/>
              <a:defRPr sz="18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1500" b="1"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1400" b="1"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9pPr>
          </a:lstStyle>
          <a:p>
            <a:endParaRPr/>
          </a:p>
        </p:txBody>
      </p:sp>
      <p:sp>
        <p:nvSpPr>
          <p:cNvPr id="443" name="Shape 443"/>
          <p:cNvSpPr>
            <a:spLocks noGrp="1"/>
          </p:cNvSpPr>
          <p:nvPr>
            <p:ph type="pic" idx="2"/>
          </p:nvPr>
        </p:nvSpPr>
        <p:spPr>
          <a:xfrm>
            <a:off x="516462" y="1771650"/>
            <a:ext cx="2588700" cy="1143000"/>
          </a:xfrm>
          <a:prstGeom prst="roundRect">
            <a:avLst>
              <a:gd name="adj" fmla="val 0"/>
            </a:avLst>
          </a:prstGeom>
          <a:noFill/>
          <a:ln>
            <a:noFill/>
          </a:ln>
        </p:spPr>
        <p:txBody>
          <a:bodyPr lIns="91425" tIns="91425" rIns="91425" bIns="91425" anchor="t" anchorCtr="0"/>
          <a:lstStyle>
            <a:lvl1pPr marL="0" marR="0" lvl="0" indent="0" algn="ctr" rtl="0">
              <a:lnSpc>
                <a:spcPct val="90000"/>
              </a:lnSpc>
              <a:spcBef>
                <a:spcPts val="8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9pPr>
          </a:lstStyle>
          <a:p>
            <a:endParaRPr/>
          </a:p>
        </p:txBody>
      </p:sp>
      <p:sp>
        <p:nvSpPr>
          <p:cNvPr id="444" name="Shape 444"/>
          <p:cNvSpPr txBox="1">
            <a:spLocks noGrp="1"/>
          </p:cNvSpPr>
          <p:nvPr>
            <p:ph type="body" idx="3"/>
          </p:nvPr>
        </p:nvSpPr>
        <p:spPr>
          <a:xfrm>
            <a:off x="516462" y="3655323"/>
            <a:ext cx="2588700" cy="1008599"/>
          </a:xfrm>
          <a:prstGeom prst="rect">
            <a:avLst/>
          </a:prstGeom>
          <a:noFill/>
          <a:ln>
            <a:noFill/>
          </a:ln>
        </p:spPr>
        <p:txBody>
          <a:bodyPr lIns="91425" tIns="91425" rIns="91425" bIns="91425" anchor="t" anchorCtr="0"/>
          <a:lstStyle>
            <a:lvl1pPr marL="0" marR="0" lvl="0" indent="0" algn="l" rtl="0">
              <a:lnSpc>
                <a:spcPct val="90000"/>
              </a:lnSpc>
              <a:spcBef>
                <a:spcPts val="800"/>
              </a:spcBef>
              <a:spcAft>
                <a:spcPts val="0"/>
              </a:spcAft>
              <a:buClr>
                <a:schemeClr val="lt1"/>
              </a:buClr>
              <a:buFont typeface="Arial"/>
              <a:buNone/>
              <a:defRPr sz="11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900" b="0"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9pPr>
          </a:lstStyle>
          <a:p>
            <a:endParaRPr/>
          </a:p>
        </p:txBody>
      </p:sp>
      <p:sp>
        <p:nvSpPr>
          <p:cNvPr id="445" name="Shape 445"/>
          <p:cNvSpPr txBox="1">
            <a:spLocks noGrp="1"/>
          </p:cNvSpPr>
          <p:nvPr>
            <p:ph type="body" idx="4"/>
          </p:nvPr>
        </p:nvSpPr>
        <p:spPr>
          <a:xfrm>
            <a:off x="3280696" y="3143250"/>
            <a:ext cx="2586600" cy="512099"/>
          </a:xfrm>
          <a:prstGeom prst="rect">
            <a:avLst/>
          </a:prstGeom>
          <a:noFill/>
          <a:ln>
            <a:noFill/>
          </a:ln>
        </p:spPr>
        <p:txBody>
          <a:bodyPr lIns="91425" tIns="91425" rIns="91425" bIns="91425" anchor="b" anchorCtr="0"/>
          <a:lstStyle>
            <a:lvl1pPr marL="0" marR="0" lvl="0" indent="0" algn="l" rtl="0">
              <a:lnSpc>
                <a:spcPct val="90000"/>
              </a:lnSpc>
              <a:spcBef>
                <a:spcPts val="800"/>
              </a:spcBef>
              <a:spcAft>
                <a:spcPts val="0"/>
              </a:spcAft>
              <a:buClr>
                <a:schemeClr val="lt1"/>
              </a:buClr>
              <a:buFont typeface="Arial"/>
              <a:buNone/>
              <a:defRPr sz="18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1500" b="1"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1400" b="1"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9pPr>
          </a:lstStyle>
          <a:p>
            <a:endParaRPr/>
          </a:p>
        </p:txBody>
      </p:sp>
      <p:sp>
        <p:nvSpPr>
          <p:cNvPr id="446" name="Shape 446"/>
          <p:cNvSpPr>
            <a:spLocks noGrp="1"/>
          </p:cNvSpPr>
          <p:nvPr>
            <p:ph type="pic" idx="5"/>
          </p:nvPr>
        </p:nvSpPr>
        <p:spPr>
          <a:xfrm>
            <a:off x="3280696" y="1771650"/>
            <a:ext cx="2586600" cy="1143000"/>
          </a:xfrm>
          <a:prstGeom prst="roundRect">
            <a:avLst>
              <a:gd name="adj" fmla="val 0"/>
            </a:avLst>
          </a:prstGeom>
          <a:noFill/>
          <a:ln>
            <a:noFill/>
          </a:ln>
        </p:spPr>
        <p:txBody>
          <a:bodyPr lIns="91425" tIns="91425" rIns="91425" bIns="91425" anchor="t" anchorCtr="0"/>
          <a:lstStyle>
            <a:lvl1pPr marL="0" marR="0" lvl="0" indent="0" algn="ctr" rtl="0">
              <a:lnSpc>
                <a:spcPct val="90000"/>
              </a:lnSpc>
              <a:spcBef>
                <a:spcPts val="8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9pPr>
          </a:lstStyle>
          <a:p>
            <a:endParaRPr/>
          </a:p>
        </p:txBody>
      </p:sp>
      <p:sp>
        <p:nvSpPr>
          <p:cNvPr id="447" name="Shape 447"/>
          <p:cNvSpPr txBox="1">
            <a:spLocks noGrp="1"/>
          </p:cNvSpPr>
          <p:nvPr>
            <p:ph type="body" idx="6"/>
          </p:nvPr>
        </p:nvSpPr>
        <p:spPr>
          <a:xfrm>
            <a:off x="3280698" y="3655321"/>
            <a:ext cx="2586600" cy="1008599"/>
          </a:xfrm>
          <a:prstGeom prst="rect">
            <a:avLst/>
          </a:prstGeom>
          <a:noFill/>
          <a:ln>
            <a:noFill/>
          </a:ln>
        </p:spPr>
        <p:txBody>
          <a:bodyPr lIns="91425" tIns="91425" rIns="91425" bIns="91425" anchor="t" anchorCtr="0"/>
          <a:lstStyle>
            <a:lvl1pPr marL="0" marR="0" lvl="0" indent="0" algn="l" rtl="0">
              <a:lnSpc>
                <a:spcPct val="90000"/>
              </a:lnSpc>
              <a:spcBef>
                <a:spcPts val="800"/>
              </a:spcBef>
              <a:spcAft>
                <a:spcPts val="0"/>
              </a:spcAft>
              <a:buClr>
                <a:schemeClr val="lt1"/>
              </a:buClr>
              <a:buFont typeface="Arial"/>
              <a:buNone/>
              <a:defRPr sz="11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900" b="0"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9pPr>
          </a:lstStyle>
          <a:p>
            <a:endParaRPr/>
          </a:p>
        </p:txBody>
      </p:sp>
      <p:sp>
        <p:nvSpPr>
          <p:cNvPr id="448" name="Shape 448"/>
          <p:cNvSpPr txBox="1">
            <a:spLocks noGrp="1"/>
          </p:cNvSpPr>
          <p:nvPr>
            <p:ph type="body" idx="7"/>
          </p:nvPr>
        </p:nvSpPr>
        <p:spPr>
          <a:xfrm>
            <a:off x="6037298" y="3143250"/>
            <a:ext cx="2592299" cy="512099"/>
          </a:xfrm>
          <a:prstGeom prst="rect">
            <a:avLst/>
          </a:prstGeom>
          <a:noFill/>
          <a:ln>
            <a:noFill/>
          </a:ln>
        </p:spPr>
        <p:txBody>
          <a:bodyPr lIns="91425" tIns="91425" rIns="91425" bIns="91425" anchor="b" anchorCtr="0"/>
          <a:lstStyle>
            <a:lvl1pPr marL="0" marR="0" lvl="0" indent="0" algn="l" rtl="0">
              <a:lnSpc>
                <a:spcPct val="90000"/>
              </a:lnSpc>
              <a:spcBef>
                <a:spcPts val="800"/>
              </a:spcBef>
              <a:spcAft>
                <a:spcPts val="0"/>
              </a:spcAft>
              <a:buClr>
                <a:schemeClr val="lt1"/>
              </a:buClr>
              <a:buFont typeface="Arial"/>
              <a:buNone/>
              <a:defRPr sz="18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1500" b="1"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1400" b="1"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1200" b="1" i="0" u="none" strike="noStrike" cap="none">
                <a:solidFill>
                  <a:schemeClr val="lt1"/>
                </a:solidFill>
                <a:latin typeface="Questrial"/>
                <a:ea typeface="Questrial"/>
                <a:cs typeface="Questrial"/>
                <a:sym typeface="Questrial"/>
              </a:defRPr>
            </a:lvl9pPr>
          </a:lstStyle>
          <a:p>
            <a:endParaRPr/>
          </a:p>
        </p:txBody>
      </p:sp>
      <p:sp>
        <p:nvSpPr>
          <p:cNvPr id="449" name="Shape 449"/>
          <p:cNvSpPr>
            <a:spLocks noGrp="1"/>
          </p:cNvSpPr>
          <p:nvPr>
            <p:ph type="pic" idx="8"/>
          </p:nvPr>
        </p:nvSpPr>
        <p:spPr>
          <a:xfrm>
            <a:off x="6037391" y="1771650"/>
            <a:ext cx="2585999" cy="1143000"/>
          </a:xfrm>
          <a:prstGeom prst="roundRect">
            <a:avLst>
              <a:gd name="adj" fmla="val 0"/>
            </a:avLst>
          </a:prstGeom>
          <a:noFill/>
          <a:ln>
            <a:noFill/>
          </a:ln>
        </p:spPr>
        <p:txBody>
          <a:bodyPr lIns="91425" tIns="91425" rIns="91425" bIns="91425" anchor="t" anchorCtr="0"/>
          <a:lstStyle>
            <a:lvl1pPr marL="0" marR="0" lvl="0" indent="0" algn="ctr" rtl="0">
              <a:lnSpc>
                <a:spcPct val="90000"/>
              </a:lnSpc>
              <a:spcBef>
                <a:spcPts val="8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1200" b="0" i="0" u="none" strike="noStrike" cap="none">
                <a:solidFill>
                  <a:schemeClr val="lt1"/>
                </a:solidFill>
                <a:latin typeface="Questrial"/>
                <a:ea typeface="Questrial"/>
                <a:cs typeface="Questrial"/>
                <a:sym typeface="Questrial"/>
              </a:defRPr>
            </a:lvl9pPr>
          </a:lstStyle>
          <a:p>
            <a:endParaRPr/>
          </a:p>
        </p:txBody>
      </p:sp>
      <p:sp>
        <p:nvSpPr>
          <p:cNvPr id="450" name="Shape 450"/>
          <p:cNvSpPr txBox="1">
            <a:spLocks noGrp="1"/>
          </p:cNvSpPr>
          <p:nvPr>
            <p:ph type="body" idx="9"/>
          </p:nvPr>
        </p:nvSpPr>
        <p:spPr>
          <a:xfrm>
            <a:off x="6037298" y="3655319"/>
            <a:ext cx="2589299" cy="1008599"/>
          </a:xfrm>
          <a:prstGeom prst="rect">
            <a:avLst/>
          </a:prstGeom>
          <a:noFill/>
          <a:ln>
            <a:noFill/>
          </a:ln>
        </p:spPr>
        <p:txBody>
          <a:bodyPr lIns="91425" tIns="91425" rIns="91425" bIns="91425" anchor="t" anchorCtr="0"/>
          <a:lstStyle>
            <a:lvl1pPr marL="0" marR="0" lvl="0" indent="0" algn="l" rtl="0">
              <a:lnSpc>
                <a:spcPct val="90000"/>
              </a:lnSpc>
              <a:spcBef>
                <a:spcPts val="800"/>
              </a:spcBef>
              <a:spcAft>
                <a:spcPts val="0"/>
              </a:spcAft>
              <a:buClr>
                <a:schemeClr val="lt1"/>
              </a:buClr>
              <a:buFont typeface="Arial"/>
              <a:buNone/>
              <a:defRPr sz="1100" b="0" i="0" u="none" strike="noStrike" cap="none">
                <a:solidFill>
                  <a:schemeClr val="lt1"/>
                </a:solidFill>
                <a:latin typeface="Questrial"/>
                <a:ea typeface="Questrial"/>
                <a:cs typeface="Questrial"/>
                <a:sym typeface="Questrial"/>
              </a:defRPr>
            </a:lvl1pPr>
            <a:lvl2pPr marL="342900" marR="0" lvl="1" indent="0" algn="l" rtl="0">
              <a:lnSpc>
                <a:spcPct val="90000"/>
              </a:lnSpc>
              <a:spcBef>
                <a:spcPts val="400"/>
              </a:spcBef>
              <a:spcAft>
                <a:spcPts val="0"/>
              </a:spcAft>
              <a:buClr>
                <a:schemeClr val="lt1"/>
              </a:buClr>
              <a:buFont typeface="Arial"/>
              <a:buNone/>
              <a:defRPr sz="900" b="0" i="0" u="none" strike="noStrike" cap="none">
                <a:solidFill>
                  <a:schemeClr val="lt1"/>
                </a:solidFill>
                <a:latin typeface="Questrial"/>
                <a:ea typeface="Questrial"/>
                <a:cs typeface="Questrial"/>
                <a:sym typeface="Questrial"/>
              </a:defRPr>
            </a:lvl2pPr>
            <a:lvl3pPr marL="685800" marR="0" lvl="2" indent="0" algn="l" rtl="0">
              <a:lnSpc>
                <a:spcPct val="90000"/>
              </a:lnSpc>
              <a:spcBef>
                <a:spcPts val="400"/>
              </a:spcBef>
              <a:spcAft>
                <a:spcPts val="0"/>
              </a:spcAft>
              <a:buClr>
                <a:schemeClr val="lt1"/>
              </a:buClr>
              <a:buFont typeface="Arial"/>
              <a:buNone/>
              <a:defRPr sz="800" b="0" i="0" u="none" strike="noStrike" cap="none">
                <a:solidFill>
                  <a:schemeClr val="lt1"/>
                </a:solidFill>
                <a:latin typeface="Questrial"/>
                <a:ea typeface="Questrial"/>
                <a:cs typeface="Questrial"/>
                <a:sym typeface="Questrial"/>
              </a:defRPr>
            </a:lvl3pPr>
            <a:lvl4pPr marL="1028700" marR="0" lvl="3"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4pPr>
            <a:lvl5pPr marL="1371600" marR="0" lvl="4"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5pPr>
            <a:lvl6pPr marL="1714500" marR="0" lvl="5"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6pPr>
            <a:lvl7pPr marL="2057400" marR="0" lvl="6"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7pPr>
            <a:lvl8pPr marL="2400300" marR="0" lvl="7"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8pPr>
            <a:lvl9pPr marL="2743200" marR="0" lvl="8" indent="0" algn="l" rtl="0">
              <a:lnSpc>
                <a:spcPct val="90000"/>
              </a:lnSpc>
              <a:spcBef>
                <a:spcPts val="400"/>
              </a:spcBef>
              <a:spcAft>
                <a:spcPts val="0"/>
              </a:spcAft>
              <a:buClr>
                <a:schemeClr val="lt1"/>
              </a:buClr>
              <a:buFont typeface="Arial"/>
              <a:buNone/>
              <a:defRPr sz="700" b="0" i="0" u="none" strike="noStrike" cap="none">
                <a:solidFill>
                  <a:schemeClr val="lt1"/>
                </a:solidFill>
                <a:latin typeface="Questrial"/>
                <a:ea typeface="Questrial"/>
                <a:cs typeface="Questrial"/>
                <a:sym typeface="Questrial"/>
              </a:defRPr>
            </a:lvl9pPr>
          </a:lstStyle>
          <a:p>
            <a:endParaRPr/>
          </a:p>
        </p:txBody>
      </p:sp>
      <p:sp>
        <p:nvSpPr>
          <p:cNvPr id="451" name="Shape 451"/>
          <p:cNvSpPr txBox="1">
            <a:spLocks noGrp="1"/>
          </p:cNvSpPr>
          <p:nvPr>
            <p:ph type="dt" idx="10"/>
          </p:nvPr>
        </p:nvSpPr>
        <p:spPr>
          <a:xfrm>
            <a:off x="6446519" y="4767262"/>
            <a:ext cx="2183098" cy="2739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452" name="Shape 452"/>
          <p:cNvSpPr txBox="1">
            <a:spLocks noGrp="1"/>
          </p:cNvSpPr>
          <p:nvPr>
            <p:ph type="ftr" idx="11"/>
          </p:nvPr>
        </p:nvSpPr>
        <p:spPr>
          <a:xfrm>
            <a:off x="514350" y="4766882"/>
            <a:ext cx="5829298"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453" name="Shape 453"/>
          <p:cNvSpPr txBox="1">
            <a:spLocks noGrp="1"/>
          </p:cNvSpPr>
          <p:nvPr>
            <p:ph type="sldNum" idx="12"/>
          </p:nvPr>
        </p:nvSpPr>
        <p:spPr>
          <a:xfrm>
            <a:off x="6572250" y="285750"/>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chemeClr val="lt1"/>
              </a:buClr>
              <a:buSzPct val="25000"/>
              <a:buFont typeface="Questrial"/>
              <a:buNone/>
            </a:pPr>
            <a:fld id="{00000000-1234-1234-1234-123412341234}" type="slidenum">
              <a:rPr lang="en" sz="800" b="0" i="0" u="none" strike="noStrike" cap="none">
                <a:solidFill>
                  <a:schemeClr val="lt1"/>
                </a:solidFill>
                <a:latin typeface="Questrial"/>
                <a:ea typeface="Questrial"/>
                <a:cs typeface="Questrial"/>
                <a:sym typeface="Questrial"/>
              </a:rPr>
              <a:t>‹#›</a:t>
            </a:fld>
            <a:endParaRPr lang="en" sz="800" b="0" i="0" u="none" strike="noStrike" cap="none">
              <a:solidFill>
                <a:schemeClr val="lt1"/>
              </a:solidFill>
              <a:latin typeface="Questrial"/>
              <a:ea typeface="Questrial"/>
              <a:cs typeface="Questrial"/>
              <a:sym typeface="Questria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454"/>
        <p:cNvGrpSpPr/>
        <p:nvPr/>
      </p:nvGrpSpPr>
      <p:grpSpPr>
        <a:xfrm>
          <a:off x="0" y="0"/>
          <a:ext cx="0" cy="0"/>
          <a:chOff x="0" y="0"/>
          <a:chExt cx="0" cy="0"/>
        </a:xfrm>
      </p:grpSpPr>
      <p:sp>
        <p:nvSpPr>
          <p:cNvPr id="455" name="Shape 455"/>
          <p:cNvSpPr txBox="1">
            <a:spLocks noGrp="1"/>
          </p:cNvSpPr>
          <p:nvPr>
            <p:ph type="title"/>
          </p:nvPr>
        </p:nvSpPr>
        <p:spPr>
          <a:xfrm>
            <a:off x="2171700" y="573279"/>
            <a:ext cx="6457800" cy="969598"/>
          </a:xfrm>
          <a:prstGeom prst="rect">
            <a:avLst/>
          </a:prstGeom>
          <a:noFill/>
          <a:ln>
            <a:noFill/>
          </a:ln>
        </p:spPr>
        <p:txBody>
          <a:bodyPr lIns="91425" tIns="91425" rIns="91425" bIns="91425" anchor="ctr" anchorCtr="0"/>
          <a:lstStyle>
            <a:lvl1pPr marL="0" marR="0" lvl="0" indent="0" algn="r" rtl="0">
              <a:lnSpc>
                <a:spcPct val="90000"/>
              </a:lnSpc>
              <a:spcBef>
                <a:spcPts val="0"/>
              </a:spcBef>
              <a:spcAft>
                <a:spcPts val="0"/>
              </a:spcAft>
              <a:buClr>
                <a:schemeClr val="lt1"/>
              </a:buClr>
              <a:buFont typeface="Questrial"/>
              <a:buNone/>
              <a:defRPr sz="3000" b="0" i="0" u="none" strike="noStrike" cap="none">
                <a:solidFill>
                  <a:schemeClr val="lt1"/>
                </a:solidFill>
                <a:latin typeface="Questrial"/>
                <a:ea typeface="Questrial"/>
                <a:cs typeface="Questrial"/>
                <a:sym typeface="Questrial"/>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456" name="Shape 456"/>
          <p:cNvSpPr txBox="1">
            <a:spLocks noGrp="1"/>
          </p:cNvSpPr>
          <p:nvPr>
            <p:ph type="body" idx="1"/>
          </p:nvPr>
        </p:nvSpPr>
        <p:spPr>
          <a:xfrm rot="5400000">
            <a:off x="3062999" y="-902730"/>
            <a:ext cx="3018000" cy="8115300"/>
          </a:xfrm>
          <a:prstGeom prst="rect">
            <a:avLst/>
          </a:prstGeom>
          <a:noFill/>
          <a:ln>
            <a:noFill/>
          </a:ln>
        </p:spPr>
        <p:txBody>
          <a:bodyPr lIns="91425" tIns="91425" rIns="91425" bIns="91425" anchor="t" anchorCtr="0"/>
          <a:lstStyle>
            <a:lvl1pPr marL="177800" marR="0" lvl="0" indent="31750" algn="l" rtl="0">
              <a:lnSpc>
                <a:spcPct val="90000"/>
              </a:lnSpc>
              <a:spcBef>
                <a:spcPts val="800"/>
              </a:spcBef>
              <a:spcAft>
                <a:spcPts val="0"/>
              </a:spcAft>
              <a:buClr>
                <a:schemeClr val="lt1"/>
              </a:buClr>
              <a:buSzPct val="100000"/>
              <a:buFont typeface="Arial"/>
              <a:buChar char="•"/>
              <a:defRPr sz="1700" b="0" i="0" u="none" strike="noStrike" cap="none">
                <a:solidFill>
                  <a:schemeClr val="lt1"/>
                </a:solidFill>
                <a:latin typeface="Questrial"/>
                <a:ea typeface="Questrial"/>
                <a:cs typeface="Questrial"/>
                <a:sym typeface="Questrial"/>
              </a:defRPr>
            </a:lvl1pPr>
            <a:lvl2pPr marL="520700" marR="0" lvl="1" indent="19050" algn="l" rtl="0">
              <a:lnSpc>
                <a:spcPct val="90000"/>
              </a:lnSpc>
              <a:spcBef>
                <a:spcPts val="400"/>
              </a:spcBef>
              <a:spcAft>
                <a:spcPts val="0"/>
              </a:spcAft>
              <a:buClr>
                <a:schemeClr val="lt1"/>
              </a:buClr>
              <a:buSzPct val="100000"/>
              <a:buFont typeface="Arial"/>
              <a:buChar char="•"/>
              <a:defRPr sz="1500" b="0" i="0" u="none" strike="noStrike" cap="none">
                <a:solidFill>
                  <a:schemeClr val="lt1"/>
                </a:solidFill>
                <a:latin typeface="Questrial"/>
                <a:ea typeface="Questrial"/>
                <a:cs typeface="Questrial"/>
                <a:sym typeface="Questrial"/>
              </a:defRPr>
            </a:lvl2pPr>
            <a:lvl3pPr marL="863600" marR="0" lvl="2" indent="0" algn="l" rtl="0">
              <a:lnSpc>
                <a:spcPct val="90000"/>
              </a:lnSpc>
              <a:spcBef>
                <a:spcPts val="400"/>
              </a:spcBef>
              <a:spcAft>
                <a:spcPts val="0"/>
              </a:spcAft>
              <a:buClr>
                <a:schemeClr val="lt1"/>
              </a:buClr>
              <a:buSzPct val="100000"/>
              <a:buFont typeface="Arial"/>
              <a:buChar char="•"/>
              <a:defRPr sz="1400" b="0" i="0" u="none" strike="noStrike" cap="none">
                <a:solidFill>
                  <a:schemeClr val="lt1"/>
                </a:solidFill>
                <a:latin typeface="Questrial"/>
                <a:ea typeface="Questrial"/>
                <a:cs typeface="Questrial"/>
                <a:sym typeface="Questrial"/>
              </a:defRPr>
            </a:lvl3pPr>
            <a:lvl4pPr marL="1206500" marR="0" lvl="3"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4pPr>
            <a:lvl5pPr marL="1549400" marR="0" lvl="4"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5pPr>
            <a:lvl6pPr marL="1892300" marR="0" lvl="5"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6pPr>
            <a:lvl7pPr marL="2235200" marR="0" lvl="6"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7pPr>
            <a:lvl8pPr marL="2578100" marR="0" lvl="7"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8pPr>
            <a:lvl9pPr marL="2921000" marR="0" lvl="8"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9pPr>
          </a:lstStyle>
          <a:p>
            <a:endParaRPr/>
          </a:p>
        </p:txBody>
      </p:sp>
      <p:sp>
        <p:nvSpPr>
          <p:cNvPr id="457" name="Shape 457"/>
          <p:cNvSpPr txBox="1">
            <a:spLocks noGrp="1"/>
          </p:cNvSpPr>
          <p:nvPr>
            <p:ph type="dt" idx="10"/>
          </p:nvPr>
        </p:nvSpPr>
        <p:spPr>
          <a:xfrm>
            <a:off x="6446519" y="4767262"/>
            <a:ext cx="2183098" cy="2739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458" name="Shape 458"/>
          <p:cNvSpPr txBox="1">
            <a:spLocks noGrp="1"/>
          </p:cNvSpPr>
          <p:nvPr>
            <p:ph type="ftr" idx="11"/>
          </p:nvPr>
        </p:nvSpPr>
        <p:spPr>
          <a:xfrm>
            <a:off x="514350" y="4766882"/>
            <a:ext cx="5829298"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459" name="Shape 459"/>
          <p:cNvSpPr txBox="1">
            <a:spLocks noGrp="1"/>
          </p:cNvSpPr>
          <p:nvPr>
            <p:ph type="sldNum" idx="12"/>
          </p:nvPr>
        </p:nvSpPr>
        <p:spPr>
          <a:xfrm>
            <a:off x="6572250" y="285750"/>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chemeClr val="lt1"/>
              </a:buClr>
              <a:buSzPct val="25000"/>
              <a:buFont typeface="Questrial"/>
              <a:buNone/>
            </a:pPr>
            <a:fld id="{00000000-1234-1234-1234-123412341234}" type="slidenum">
              <a:rPr lang="en" sz="800" b="0" i="0" u="none" strike="noStrike" cap="none">
                <a:solidFill>
                  <a:schemeClr val="lt1"/>
                </a:solidFill>
                <a:latin typeface="Questrial"/>
                <a:ea typeface="Questrial"/>
                <a:cs typeface="Questrial"/>
                <a:sym typeface="Questrial"/>
              </a:rPr>
              <a:t>‹#›</a:t>
            </a:fld>
            <a:endParaRPr lang="en" sz="800" b="0" i="0" u="none" strike="noStrike" cap="none">
              <a:solidFill>
                <a:schemeClr val="lt1"/>
              </a:solidFill>
              <a:latin typeface="Questrial"/>
              <a:ea typeface="Questrial"/>
              <a:cs typeface="Questrial"/>
              <a:sym typeface="Questria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460"/>
        <p:cNvGrpSpPr/>
        <p:nvPr/>
      </p:nvGrpSpPr>
      <p:grpSpPr>
        <a:xfrm>
          <a:off x="0" y="0"/>
          <a:ext cx="0" cy="0"/>
          <a:chOff x="0" y="0"/>
          <a:chExt cx="0" cy="0"/>
        </a:xfrm>
      </p:grpSpPr>
      <p:pic>
        <p:nvPicPr>
          <p:cNvPr id="461" name="Shape 461"/>
          <p:cNvPicPr preferRelativeResize="0"/>
          <p:nvPr/>
        </p:nvPicPr>
        <p:blipFill rotWithShape="1">
          <a:blip r:embed="rId2">
            <a:alphaModFix/>
          </a:blip>
          <a:srcRect/>
          <a:stretch/>
        </p:blipFill>
        <p:spPr>
          <a:xfrm>
            <a:off x="0" y="3281362"/>
            <a:ext cx="9144000" cy="1862100"/>
          </a:xfrm>
          <a:prstGeom prst="rect">
            <a:avLst/>
          </a:prstGeom>
          <a:noFill/>
          <a:ln>
            <a:noFill/>
          </a:ln>
        </p:spPr>
      </p:pic>
      <p:sp>
        <p:nvSpPr>
          <p:cNvPr id="462" name="Shape 462"/>
          <p:cNvSpPr txBox="1">
            <a:spLocks noGrp="1"/>
          </p:cNvSpPr>
          <p:nvPr>
            <p:ph type="title"/>
          </p:nvPr>
        </p:nvSpPr>
        <p:spPr>
          <a:xfrm rot="5400000">
            <a:off x="6394648" y="1250898"/>
            <a:ext cx="2927100" cy="1542899"/>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0"/>
              </a:spcAft>
              <a:buClr>
                <a:schemeClr val="lt1"/>
              </a:buClr>
              <a:buFont typeface="Questrial"/>
              <a:buNone/>
              <a:defRPr sz="3000" b="0" i="0" u="none" strike="noStrike" cap="none">
                <a:solidFill>
                  <a:schemeClr val="lt1"/>
                </a:solidFill>
                <a:latin typeface="Questrial"/>
                <a:ea typeface="Questrial"/>
                <a:cs typeface="Questrial"/>
                <a:sym typeface="Questrial"/>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463" name="Shape 463"/>
          <p:cNvSpPr txBox="1">
            <a:spLocks noGrp="1"/>
          </p:cNvSpPr>
          <p:nvPr>
            <p:ph type="body" idx="1"/>
          </p:nvPr>
        </p:nvSpPr>
        <p:spPr>
          <a:xfrm rot="5400000">
            <a:off x="2381449" y="-1054149"/>
            <a:ext cx="2927100" cy="6153000"/>
          </a:xfrm>
          <a:prstGeom prst="rect">
            <a:avLst/>
          </a:prstGeom>
          <a:noFill/>
          <a:ln>
            <a:noFill/>
          </a:ln>
        </p:spPr>
        <p:txBody>
          <a:bodyPr lIns="91425" tIns="91425" rIns="91425" bIns="91425" anchor="t" anchorCtr="0"/>
          <a:lstStyle>
            <a:lvl1pPr marL="177800" marR="0" lvl="0" indent="31750" algn="l" rtl="0">
              <a:lnSpc>
                <a:spcPct val="90000"/>
              </a:lnSpc>
              <a:spcBef>
                <a:spcPts val="800"/>
              </a:spcBef>
              <a:spcAft>
                <a:spcPts val="0"/>
              </a:spcAft>
              <a:buClr>
                <a:schemeClr val="lt1"/>
              </a:buClr>
              <a:buSzPct val="100000"/>
              <a:buFont typeface="Arial"/>
              <a:buChar char="•"/>
              <a:defRPr sz="1700" b="0" i="0" u="none" strike="noStrike" cap="none">
                <a:solidFill>
                  <a:schemeClr val="lt1"/>
                </a:solidFill>
                <a:latin typeface="Questrial"/>
                <a:ea typeface="Questrial"/>
                <a:cs typeface="Questrial"/>
                <a:sym typeface="Questrial"/>
              </a:defRPr>
            </a:lvl1pPr>
            <a:lvl2pPr marL="520700" marR="0" lvl="1" indent="19050" algn="l" rtl="0">
              <a:lnSpc>
                <a:spcPct val="90000"/>
              </a:lnSpc>
              <a:spcBef>
                <a:spcPts val="400"/>
              </a:spcBef>
              <a:spcAft>
                <a:spcPts val="0"/>
              </a:spcAft>
              <a:buClr>
                <a:schemeClr val="lt1"/>
              </a:buClr>
              <a:buSzPct val="100000"/>
              <a:buFont typeface="Arial"/>
              <a:buChar char="•"/>
              <a:defRPr sz="1500" b="0" i="0" u="none" strike="noStrike" cap="none">
                <a:solidFill>
                  <a:schemeClr val="lt1"/>
                </a:solidFill>
                <a:latin typeface="Questrial"/>
                <a:ea typeface="Questrial"/>
                <a:cs typeface="Questrial"/>
                <a:sym typeface="Questrial"/>
              </a:defRPr>
            </a:lvl2pPr>
            <a:lvl3pPr marL="863600" marR="0" lvl="2" indent="0" algn="l" rtl="0">
              <a:lnSpc>
                <a:spcPct val="90000"/>
              </a:lnSpc>
              <a:spcBef>
                <a:spcPts val="400"/>
              </a:spcBef>
              <a:spcAft>
                <a:spcPts val="0"/>
              </a:spcAft>
              <a:buClr>
                <a:schemeClr val="lt1"/>
              </a:buClr>
              <a:buSzPct val="100000"/>
              <a:buFont typeface="Arial"/>
              <a:buChar char="•"/>
              <a:defRPr sz="1400" b="0" i="0" u="none" strike="noStrike" cap="none">
                <a:solidFill>
                  <a:schemeClr val="lt1"/>
                </a:solidFill>
                <a:latin typeface="Questrial"/>
                <a:ea typeface="Questrial"/>
                <a:cs typeface="Questrial"/>
                <a:sym typeface="Questrial"/>
              </a:defRPr>
            </a:lvl3pPr>
            <a:lvl4pPr marL="1206500" marR="0" lvl="3"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4pPr>
            <a:lvl5pPr marL="1549400" marR="0" lvl="4"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5pPr>
            <a:lvl6pPr marL="1892300" marR="0" lvl="5"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6pPr>
            <a:lvl7pPr marL="2235200" marR="0" lvl="6"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7pPr>
            <a:lvl8pPr marL="2578100" marR="0" lvl="7"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8pPr>
            <a:lvl9pPr marL="2921000" marR="0" lvl="8"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9pPr>
          </a:lstStyle>
          <a:p>
            <a:endParaRPr/>
          </a:p>
        </p:txBody>
      </p:sp>
      <p:sp>
        <p:nvSpPr>
          <p:cNvPr id="464" name="Shape 464"/>
          <p:cNvSpPr txBox="1">
            <a:spLocks noGrp="1"/>
          </p:cNvSpPr>
          <p:nvPr>
            <p:ph type="dt" idx="10"/>
          </p:nvPr>
        </p:nvSpPr>
        <p:spPr>
          <a:xfrm>
            <a:off x="5860839" y="284955"/>
            <a:ext cx="2183098" cy="2739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465" name="Shape 465"/>
          <p:cNvSpPr txBox="1">
            <a:spLocks noGrp="1"/>
          </p:cNvSpPr>
          <p:nvPr>
            <p:ph type="ftr" idx="11"/>
          </p:nvPr>
        </p:nvSpPr>
        <p:spPr>
          <a:xfrm>
            <a:off x="514350" y="285750"/>
            <a:ext cx="52437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466" name="Shape 466"/>
          <p:cNvSpPr txBox="1">
            <a:spLocks noGrp="1"/>
          </p:cNvSpPr>
          <p:nvPr>
            <p:ph type="sldNum" idx="12"/>
          </p:nvPr>
        </p:nvSpPr>
        <p:spPr>
          <a:xfrm>
            <a:off x="8146839" y="285750"/>
            <a:ext cx="482999"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chemeClr val="lt1"/>
              </a:buClr>
              <a:buSzPct val="25000"/>
              <a:buFont typeface="Questrial"/>
              <a:buNone/>
            </a:pPr>
            <a:fld id="{00000000-1234-1234-1234-123412341234}" type="slidenum">
              <a:rPr lang="en" sz="800" b="0" i="0" u="none" strike="noStrike" cap="none">
                <a:solidFill>
                  <a:schemeClr val="lt1"/>
                </a:solidFill>
                <a:latin typeface="Questrial"/>
                <a:ea typeface="Questrial"/>
                <a:cs typeface="Questrial"/>
                <a:sym typeface="Questrial"/>
              </a:rPr>
              <a:t>‹#›</a:t>
            </a:fld>
            <a:endParaRPr lang="en" sz="800" b="0" i="0" u="none" strike="noStrike" cap="none">
              <a:solidFill>
                <a:schemeClr val="lt1"/>
              </a:solidFill>
              <a:latin typeface="Questrial"/>
              <a:ea typeface="Questrial"/>
              <a:cs typeface="Questrial"/>
              <a:sym typeface="Questria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473"/>
        <p:cNvGrpSpPr/>
        <p:nvPr/>
      </p:nvGrpSpPr>
      <p:grpSpPr>
        <a:xfrm>
          <a:off x="0" y="0"/>
          <a:ext cx="0" cy="0"/>
          <a:chOff x="0" y="0"/>
          <a:chExt cx="0" cy="0"/>
        </a:xfrm>
      </p:grpSpPr>
      <p:sp>
        <p:nvSpPr>
          <p:cNvPr id="474" name="Shape 474"/>
          <p:cNvSpPr txBox="1">
            <a:spLocks noGrp="1"/>
          </p:cNvSpPr>
          <p:nvPr>
            <p:ph type="title"/>
          </p:nvPr>
        </p:nvSpPr>
        <p:spPr>
          <a:xfrm>
            <a:off x="628650" y="273842"/>
            <a:ext cx="7886700" cy="994200"/>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475" name="Shape 475"/>
          <p:cNvSpPr txBox="1">
            <a:spLocks noGrp="1"/>
          </p:cNvSpPr>
          <p:nvPr>
            <p:ph type="body" idx="1"/>
          </p:nvPr>
        </p:nvSpPr>
        <p:spPr>
          <a:xfrm>
            <a:off x="628650" y="1369217"/>
            <a:ext cx="7886700" cy="3263400"/>
          </a:xfrm>
          <a:prstGeom prst="rect">
            <a:avLst/>
          </a:prstGeom>
          <a:noFill/>
          <a:ln>
            <a:noFill/>
          </a:ln>
        </p:spPr>
        <p:txBody>
          <a:bodyPr lIns="91425" tIns="91425" rIns="91425" bIns="91425" anchor="t" anchorCtr="0"/>
          <a:lstStyle>
            <a:lvl1pPr marL="177800" marR="0" lvl="0" indent="95250" algn="l" rtl="0">
              <a:lnSpc>
                <a:spcPct val="90000"/>
              </a:lnSpc>
              <a:spcBef>
                <a:spcPts val="8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76" name="Shape 476"/>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477" name="Shape 477"/>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478" name="Shape 478"/>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479"/>
        <p:cNvGrpSpPr/>
        <p:nvPr/>
      </p:nvGrpSpPr>
      <p:grpSpPr>
        <a:xfrm>
          <a:off x="0" y="0"/>
          <a:ext cx="0" cy="0"/>
          <a:chOff x="0" y="0"/>
          <a:chExt cx="0" cy="0"/>
        </a:xfrm>
      </p:grpSpPr>
      <p:sp>
        <p:nvSpPr>
          <p:cNvPr id="480" name="Shape 480"/>
          <p:cNvSpPr txBox="1">
            <a:spLocks noGrp="1"/>
          </p:cNvSpPr>
          <p:nvPr>
            <p:ph type="ctrTitle"/>
          </p:nvPr>
        </p:nvSpPr>
        <p:spPr>
          <a:xfrm>
            <a:off x="1143000" y="841771"/>
            <a:ext cx="6858000" cy="1790699"/>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Clr>
                <a:schemeClr val="dk1"/>
              </a:buClr>
              <a:buFont typeface="Calibri"/>
              <a:buNone/>
              <a:defRPr sz="45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481" name="Shape 481"/>
          <p:cNvSpPr txBox="1">
            <a:spLocks noGrp="1"/>
          </p:cNvSpPr>
          <p:nvPr>
            <p:ph type="subTitle" idx="1"/>
          </p:nvPr>
        </p:nvSpPr>
        <p:spPr>
          <a:xfrm>
            <a:off x="1143000" y="2701527"/>
            <a:ext cx="6858000" cy="1241698"/>
          </a:xfrm>
          <a:prstGeom prst="rect">
            <a:avLst/>
          </a:prstGeom>
          <a:noFill/>
          <a:ln>
            <a:noFill/>
          </a:ln>
        </p:spPr>
        <p:txBody>
          <a:bodyPr lIns="91425" tIns="91425" rIns="91425" bIns="91425" anchor="t" anchorCtr="0"/>
          <a:lstStyle>
            <a:lvl1pPr marL="0" marR="0" lvl="0" indent="0" algn="ctr" rtl="0">
              <a:lnSpc>
                <a:spcPct val="90000"/>
              </a:lnSpc>
              <a:spcBef>
                <a:spcPts val="800"/>
              </a:spcBef>
              <a:spcAft>
                <a:spcPts val="0"/>
              </a:spcAft>
              <a:buClr>
                <a:schemeClr val="dk1"/>
              </a:buClr>
              <a:buFont typeface="Arial"/>
              <a:buNone/>
              <a:defRPr sz="1800" b="0" i="0" u="none" strike="noStrike" cap="none">
                <a:solidFill>
                  <a:schemeClr val="dk1"/>
                </a:solidFill>
                <a:latin typeface="Calibri"/>
                <a:ea typeface="Calibri"/>
                <a:cs typeface="Calibri"/>
                <a:sym typeface="Calibri"/>
              </a:defRPr>
            </a:lvl1pPr>
            <a:lvl2pPr marL="342900" marR="0" lvl="1" indent="0" algn="ctr" rtl="0">
              <a:lnSpc>
                <a:spcPct val="90000"/>
              </a:lnSpc>
              <a:spcBef>
                <a:spcPts val="400"/>
              </a:spcBef>
              <a:spcAft>
                <a:spcPts val="0"/>
              </a:spcAft>
              <a:buClr>
                <a:schemeClr val="dk1"/>
              </a:buClr>
              <a:buFont typeface="Arial"/>
              <a:buNone/>
              <a:defRPr sz="1500" b="0" i="0" u="none" strike="noStrike" cap="none">
                <a:solidFill>
                  <a:schemeClr val="dk1"/>
                </a:solidFill>
                <a:latin typeface="Calibri"/>
                <a:ea typeface="Calibri"/>
                <a:cs typeface="Calibri"/>
                <a:sym typeface="Calibri"/>
              </a:defRPr>
            </a:lvl2pPr>
            <a:lvl3pPr marL="685800" marR="0" lvl="2" indent="0" algn="ctr" rtl="0">
              <a:lnSpc>
                <a:spcPct val="90000"/>
              </a:lnSpc>
              <a:spcBef>
                <a:spcPts val="400"/>
              </a:spcBef>
              <a:spcAft>
                <a:spcPts val="0"/>
              </a:spcAft>
              <a:buClr>
                <a:schemeClr val="dk1"/>
              </a:buClr>
              <a:buFont typeface="Arial"/>
              <a:buNone/>
              <a:defRPr sz="1400" b="0" i="0" u="none" strike="noStrike" cap="none">
                <a:solidFill>
                  <a:schemeClr val="dk1"/>
                </a:solidFill>
                <a:latin typeface="Calibri"/>
                <a:ea typeface="Calibri"/>
                <a:cs typeface="Calibri"/>
                <a:sym typeface="Calibri"/>
              </a:defRPr>
            </a:lvl3pPr>
            <a:lvl4pPr marL="1028700" marR="0" lvl="3" indent="0" algn="ctr" rtl="0">
              <a:lnSpc>
                <a:spcPct val="90000"/>
              </a:lnSpc>
              <a:spcBef>
                <a:spcPts val="40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4pPr>
            <a:lvl5pPr marL="1371600" marR="0" lvl="4" indent="0" algn="ctr" rtl="0">
              <a:lnSpc>
                <a:spcPct val="90000"/>
              </a:lnSpc>
              <a:spcBef>
                <a:spcPts val="40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5pPr>
            <a:lvl6pPr marL="1714500" marR="0" lvl="5" indent="0" algn="ctr" rtl="0">
              <a:lnSpc>
                <a:spcPct val="90000"/>
              </a:lnSpc>
              <a:spcBef>
                <a:spcPts val="40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6pPr>
            <a:lvl7pPr marL="2057400" marR="0" lvl="6" indent="0" algn="ctr" rtl="0">
              <a:lnSpc>
                <a:spcPct val="90000"/>
              </a:lnSpc>
              <a:spcBef>
                <a:spcPts val="40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7pPr>
            <a:lvl8pPr marL="2400300" marR="0" lvl="7" indent="0" algn="ctr" rtl="0">
              <a:lnSpc>
                <a:spcPct val="90000"/>
              </a:lnSpc>
              <a:spcBef>
                <a:spcPts val="40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8pPr>
            <a:lvl9pPr marL="2743200" marR="0" lvl="8" indent="0" algn="ctr" rtl="0">
              <a:lnSpc>
                <a:spcPct val="90000"/>
              </a:lnSpc>
              <a:spcBef>
                <a:spcPts val="40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482" name="Shape 482"/>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483" name="Shape 483"/>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484" name="Shape 484"/>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485"/>
        <p:cNvGrpSpPr/>
        <p:nvPr/>
      </p:nvGrpSpPr>
      <p:grpSpPr>
        <a:xfrm>
          <a:off x="0" y="0"/>
          <a:ext cx="0" cy="0"/>
          <a:chOff x="0" y="0"/>
          <a:chExt cx="0" cy="0"/>
        </a:xfrm>
      </p:grpSpPr>
      <p:sp>
        <p:nvSpPr>
          <p:cNvPr id="486" name="Shape 486"/>
          <p:cNvSpPr txBox="1">
            <a:spLocks noGrp="1"/>
          </p:cNvSpPr>
          <p:nvPr>
            <p:ph type="title"/>
          </p:nvPr>
        </p:nvSpPr>
        <p:spPr>
          <a:xfrm>
            <a:off x="623887" y="1282303"/>
            <a:ext cx="7886700" cy="2139599"/>
          </a:xfrm>
          <a:prstGeom prst="rect">
            <a:avLst/>
          </a:prstGeom>
          <a:noFill/>
          <a:ln>
            <a:noFill/>
          </a:ln>
        </p:spPr>
        <p:txBody>
          <a:bodyPr lIns="91425" tIns="91425" rIns="91425" bIns="91425" anchor="b" anchorCtr="0"/>
          <a:lstStyle>
            <a:lvl1pPr marL="0" marR="0" lvl="0" indent="0" algn="l" rtl="0">
              <a:lnSpc>
                <a:spcPct val="90000"/>
              </a:lnSpc>
              <a:spcBef>
                <a:spcPts val="0"/>
              </a:spcBef>
              <a:spcAft>
                <a:spcPts val="0"/>
              </a:spcAft>
              <a:buClr>
                <a:schemeClr val="dk1"/>
              </a:buClr>
              <a:buFont typeface="Calibri"/>
              <a:buNone/>
              <a:defRPr sz="45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487" name="Shape 487"/>
          <p:cNvSpPr txBox="1">
            <a:spLocks noGrp="1"/>
          </p:cNvSpPr>
          <p:nvPr>
            <p:ph type="body" idx="1"/>
          </p:nvPr>
        </p:nvSpPr>
        <p:spPr>
          <a:xfrm>
            <a:off x="623887" y="3442096"/>
            <a:ext cx="7886700" cy="1125298"/>
          </a:xfrm>
          <a:prstGeom prst="rect">
            <a:avLst/>
          </a:prstGeom>
          <a:noFill/>
          <a:ln>
            <a:noFill/>
          </a:ln>
        </p:spPr>
        <p:txBody>
          <a:bodyPr lIns="91425" tIns="91425" rIns="91425" bIns="91425" anchor="t" anchorCtr="0"/>
          <a:lstStyle>
            <a:lvl1pPr marL="0" marR="0" lvl="0" indent="0" algn="l" rtl="0">
              <a:lnSpc>
                <a:spcPct val="90000"/>
              </a:lnSpc>
              <a:spcBef>
                <a:spcPts val="800"/>
              </a:spcBef>
              <a:spcAft>
                <a:spcPts val="0"/>
              </a:spcAft>
              <a:buClr>
                <a:srgbClr val="888888"/>
              </a:buClr>
              <a:buFont typeface="Arial"/>
              <a:buNone/>
              <a:defRPr sz="1800" b="0" i="0" u="none" strike="noStrike" cap="none">
                <a:solidFill>
                  <a:srgbClr val="888888"/>
                </a:solidFill>
                <a:latin typeface="Calibri"/>
                <a:ea typeface="Calibri"/>
                <a:cs typeface="Calibri"/>
                <a:sym typeface="Calibri"/>
              </a:defRPr>
            </a:lvl1pPr>
            <a:lvl2pPr marL="342900" marR="0" lvl="1" indent="0" algn="l" rtl="0">
              <a:lnSpc>
                <a:spcPct val="90000"/>
              </a:lnSpc>
              <a:spcBef>
                <a:spcPts val="400"/>
              </a:spcBef>
              <a:spcAft>
                <a:spcPts val="0"/>
              </a:spcAft>
              <a:buClr>
                <a:srgbClr val="888888"/>
              </a:buClr>
              <a:buFont typeface="Arial"/>
              <a:buNone/>
              <a:defRPr sz="1500" b="0" i="0" u="none" strike="noStrike" cap="none">
                <a:solidFill>
                  <a:srgbClr val="888888"/>
                </a:solidFill>
                <a:latin typeface="Calibri"/>
                <a:ea typeface="Calibri"/>
                <a:cs typeface="Calibri"/>
                <a:sym typeface="Calibri"/>
              </a:defRPr>
            </a:lvl2pPr>
            <a:lvl3pPr marL="685800" marR="0" lvl="2" indent="0" algn="l" rtl="0">
              <a:lnSpc>
                <a:spcPct val="90000"/>
              </a:lnSpc>
              <a:spcBef>
                <a:spcPts val="400"/>
              </a:spcBef>
              <a:spcAft>
                <a:spcPts val="0"/>
              </a:spcAft>
              <a:buClr>
                <a:srgbClr val="888888"/>
              </a:buClr>
              <a:buFont typeface="Arial"/>
              <a:buNone/>
              <a:defRPr sz="1400" b="0" i="0" u="none" strike="noStrike" cap="none">
                <a:solidFill>
                  <a:srgbClr val="888888"/>
                </a:solidFill>
                <a:latin typeface="Calibri"/>
                <a:ea typeface="Calibri"/>
                <a:cs typeface="Calibri"/>
                <a:sym typeface="Calibri"/>
              </a:defRPr>
            </a:lvl3pPr>
            <a:lvl4pPr marL="1028700" marR="0" lvl="3" indent="0" algn="l" rtl="0">
              <a:lnSpc>
                <a:spcPct val="90000"/>
              </a:lnSpc>
              <a:spcBef>
                <a:spcPts val="400"/>
              </a:spcBef>
              <a:spcAft>
                <a:spcPts val="0"/>
              </a:spcAft>
              <a:buClr>
                <a:srgbClr val="888888"/>
              </a:buClr>
              <a:buFont typeface="Arial"/>
              <a:buNone/>
              <a:defRPr sz="1200" b="0" i="0" u="none" strike="noStrike" cap="none">
                <a:solidFill>
                  <a:srgbClr val="888888"/>
                </a:solidFill>
                <a:latin typeface="Calibri"/>
                <a:ea typeface="Calibri"/>
                <a:cs typeface="Calibri"/>
                <a:sym typeface="Calibri"/>
              </a:defRPr>
            </a:lvl4pPr>
            <a:lvl5pPr marL="1371600" marR="0" lvl="4" indent="0" algn="l" rtl="0">
              <a:lnSpc>
                <a:spcPct val="90000"/>
              </a:lnSpc>
              <a:spcBef>
                <a:spcPts val="400"/>
              </a:spcBef>
              <a:spcAft>
                <a:spcPts val="0"/>
              </a:spcAft>
              <a:buClr>
                <a:srgbClr val="888888"/>
              </a:buClr>
              <a:buFont typeface="Arial"/>
              <a:buNone/>
              <a:defRPr sz="1200" b="0" i="0" u="none" strike="noStrike" cap="none">
                <a:solidFill>
                  <a:srgbClr val="888888"/>
                </a:solidFill>
                <a:latin typeface="Calibri"/>
                <a:ea typeface="Calibri"/>
                <a:cs typeface="Calibri"/>
                <a:sym typeface="Calibri"/>
              </a:defRPr>
            </a:lvl5pPr>
            <a:lvl6pPr marL="1714500" marR="0" lvl="5" indent="0" algn="l" rtl="0">
              <a:lnSpc>
                <a:spcPct val="90000"/>
              </a:lnSpc>
              <a:spcBef>
                <a:spcPts val="400"/>
              </a:spcBef>
              <a:spcAft>
                <a:spcPts val="0"/>
              </a:spcAft>
              <a:buClr>
                <a:srgbClr val="888888"/>
              </a:buClr>
              <a:buFont typeface="Arial"/>
              <a:buNone/>
              <a:defRPr sz="1200" b="0" i="0" u="none" strike="noStrike" cap="none">
                <a:solidFill>
                  <a:srgbClr val="888888"/>
                </a:solidFill>
                <a:latin typeface="Calibri"/>
                <a:ea typeface="Calibri"/>
                <a:cs typeface="Calibri"/>
                <a:sym typeface="Calibri"/>
              </a:defRPr>
            </a:lvl6pPr>
            <a:lvl7pPr marL="2057400" marR="0" lvl="6" indent="0" algn="l" rtl="0">
              <a:lnSpc>
                <a:spcPct val="90000"/>
              </a:lnSpc>
              <a:spcBef>
                <a:spcPts val="400"/>
              </a:spcBef>
              <a:spcAft>
                <a:spcPts val="0"/>
              </a:spcAft>
              <a:buClr>
                <a:srgbClr val="888888"/>
              </a:buClr>
              <a:buFont typeface="Arial"/>
              <a:buNone/>
              <a:defRPr sz="1200" b="0" i="0" u="none" strike="noStrike" cap="none">
                <a:solidFill>
                  <a:srgbClr val="888888"/>
                </a:solidFill>
                <a:latin typeface="Calibri"/>
                <a:ea typeface="Calibri"/>
                <a:cs typeface="Calibri"/>
                <a:sym typeface="Calibri"/>
              </a:defRPr>
            </a:lvl7pPr>
            <a:lvl8pPr marL="2400300" marR="0" lvl="7" indent="0" algn="l" rtl="0">
              <a:lnSpc>
                <a:spcPct val="90000"/>
              </a:lnSpc>
              <a:spcBef>
                <a:spcPts val="400"/>
              </a:spcBef>
              <a:spcAft>
                <a:spcPts val="0"/>
              </a:spcAft>
              <a:buClr>
                <a:srgbClr val="888888"/>
              </a:buClr>
              <a:buFont typeface="Arial"/>
              <a:buNone/>
              <a:defRPr sz="1200" b="0" i="0" u="none" strike="noStrike" cap="none">
                <a:solidFill>
                  <a:srgbClr val="888888"/>
                </a:solidFill>
                <a:latin typeface="Calibri"/>
                <a:ea typeface="Calibri"/>
                <a:cs typeface="Calibri"/>
                <a:sym typeface="Calibri"/>
              </a:defRPr>
            </a:lvl8pPr>
            <a:lvl9pPr marL="2743200" marR="0" lvl="8" indent="0" algn="l" rtl="0">
              <a:lnSpc>
                <a:spcPct val="90000"/>
              </a:lnSpc>
              <a:spcBef>
                <a:spcPts val="400"/>
              </a:spcBef>
              <a:spcAft>
                <a:spcPts val="0"/>
              </a:spcAft>
              <a:buClr>
                <a:srgbClr val="888888"/>
              </a:buClr>
              <a:buFont typeface="Arial"/>
              <a:buNone/>
              <a:defRPr sz="1200" b="0" i="0" u="none" strike="noStrike" cap="none">
                <a:solidFill>
                  <a:srgbClr val="888888"/>
                </a:solidFill>
                <a:latin typeface="Calibri"/>
                <a:ea typeface="Calibri"/>
                <a:cs typeface="Calibri"/>
                <a:sym typeface="Calibri"/>
              </a:defRPr>
            </a:lvl9pPr>
          </a:lstStyle>
          <a:p>
            <a:endParaRPr/>
          </a:p>
        </p:txBody>
      </p:sp>
      <p:sp>
        <p:nvSpPr>
          <p:cNvPr id="488" name="Shape 488"/>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489" name="Shape 489"/>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490" name="Shape 490"/>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491"/>
        <p:cNvGrpSpPr/>
        <p:nvPr/>
      </p:nvGrpSpPr>
      <p:grpSpPr>
        <a:xfrm>
          <a:off x="0" y="0"/>
          <a:ext cx="0" cy="0"/>
          <a:chOff x="0" y="0"/>
          <a:chExt cx="0" cy="0"/>
        </a:xfrm>
      </p:grpSpPr>
      <p:sp>
        <p:nvSpPr>
          <p:cNvPr id="492" name="Shape 492"/>
          <p:cNvSpPr txBox="1">
            <a:spLocks noGrp="1"/>
          </p:cNvSpPr>
          <p:nvPr>
            <p:ph type="title"/>
          </p:nvPr>
        </p:nvSpPr>
        <p:spPr>
          <a:xfrm>
            <a:off x="628650" y="273842"/>
            <a:ext cx="7886700" cy="994200"/>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493" name="Shape 493"/>
          <p:cNvSpPr txBox="1">
            <a:spLocks noGrp="1"/>
          </p:cNvSpPr>
          <p:nvPr>
            <p:ph type="body" idx="1"/>
          </p:nvPr>
        </p:nvSpPr>
        <p:spPr>
          <a:xfrm>
            <a:off x="628650" y="1369217"/>
            <a:ext cx="3886200" cy="3263400"/>
          </a:xfrm>
          <a:prstGeom prst="rect">
            <a:avLst/>
          </a:prstGeom>
          <a:noFill/>
          <a:ln>
            <a:noFill/>
          </a:ln>
        </p:spPr>
        <p:txBody>
          <a:bodyPr lIns="91425" tIns="91425" rIns="91425" bIns="91425" anchor="t" anchorCtr="0"/>
          <a:lstStyle>
            <a:lvl1pPr marL="177800" marR="0" lvl="0" indent="95250" algn="l" rtl="0">
              <a:lnSpc>
                <a:spcPct val="90000"/>
              </a:lnSpc>
              <a:spcBef>
                <a:spcPts val="8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94" name="Shape 494"/>
          <p:cNvSpPr txBox="1">
            <a:spLocks noGrp="1"/>
          </p:cNvSpPr>
          <p:nvPr>
            <p:ph type="body" idx="2"/>
          </p:nvPr>
        </p:nvSpPr>
        <p:spPr>
          <a:xfrm>
            <a:off x="4629150" y="1369217"/>
            <a:ext cx="3886200" cy="3263400"/>
          </a:xfrm>
          <a:prstGeom prst="rect">
            <a:avLst/>
          </a:prstGeom>
          <a:noFill/>
          <a:ln>
            <a:noFill/>
          </a:ln>
        </p:spPr>
        <p:txBody>
          <a:bodyPr lIns="91425" tIns="91425" rIns="91425" bIns="91425" anchor="t" anchorCtr="0"/>
          <a:lstStyle>
            <a:lvl1pPr marL="177800" marR="0" lvl="0" indent="95250" algn="l" rtl="0">
              <a:lnSpc>
                <a:spcPct val="90000"/>
              </a:lnSpc>
              <a:spcBef>
                <a:spcPts val="8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95" name="Shape 495"/>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496" name="Shape 496"/>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497" name="Shape 497"/>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98"/>
        <p:cNvGrpSpPr/>
        <p:nvPr/>
      </p:nvGrpSpPr>
      <p:grpSpPr>
        <a:xfrm>
          <a:off x="0" y="0"/>
          <a:ext cx="0" cy="0"/>
          <a:chOff x="0" y="0"/>
          <a:chExt cx="0" cy="0"/>
        </a:xfrm>
      </p:grpSpPr>
      <p:sp>
        <p:nvSpPr>
          <p:cNvPr id="499" name="Shape 499"/>
          <p:cNvSpPr txBox="1">
            <a:spLocks noGrp="1"/>
          </p:cNvSpPr>
          <p:nvPr>
            <p:ph type="title"/>
          </p:nvPr>
        </p:nvSpPr>
        <p:spPr>
          <a:xfrm>
            <a:off x="629839" y="273842"/>
            <a:ext cx="7886700" cy="994200"/>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500" name="Shape 500"/>
          <p:cNvSpPr txBox="1">
            <a:spLocks noGrp="1"/>
          </p:cNvSpPr>
          <p:nvPr>
            <p:ph type="body" idx="1"/>
          </p:nvPr>
        </p:nvSpPr>
        <p:spPr>
          <a:xfrm>
            <a:off x="629839" y="1260871"/>
            <a:ext cx="3868498" cy="618000"/>
          </a:xfrm>
          <a:prstGeom prst="rect">
            <a:avLst/>
          </a:prstGeom>
          <a:noFill/>
          <a:ln>
            <a:noFill/>
          </a:ln>
        </p:spPr>
        <p:txBody>
          <a:bodyPr lIns="91425" tIns="91425" rIns="91425" bIns="91425" anchor="b" anchorCtr="0"/>
          <a:lstStyle>
            <a:lvl1pPr marL="0" marR="0" lvl="0" indent="0" algn="l" rtl="0">
              <a:lnSpc>
                <a:spcPct val="90000"/>
              </a:lnSpc>
              <a:spcBef>
                <a:spcPts val="800"/>
              </a:spcBef>
              <a:spcAft>
                <a:spcPts val="0"/>
              </a:spcAft>
              <a:buClr>
                <a:schemeClr val="dk1"/>
              </a:buClr>
              <a:buFont typeface="Arial"/>
              <a:buNone/>
              <a:defRPr sz="1800" b="1"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spcAft>
                <a:spcPts val="0"/>
              </a:spcAft>
              <a:buClr>
                <a:schemeClr val="dk1"/>
              </a:buClr>
              <a:buFont typeface="Arial"/>
              <a:buNone/>
              <a:defRPr sz="1500" b="1"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spcAft>
                <a:spcPts val="0"/>
              </a:spcAft>
              <a:buClr>
                <a:schemeClr val="dk1"/>
              </a:buClr>
              <a:buFont typeface="Arial"/>
              <a:buNone/>
              <a:defRPr sz="1400" b="1"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501" name="Shape 501"/>
          <p:cNvSpPr txBox="1">
            <a:spLocks noGrp="1"/>
          </p:cNvSpPr>
          <p:nvPr>
            <p:ph type="body" idx="2"/>
          </p:nvPr>
        </p:nvSpPr>
        <p:spPr>
          <a:xfrm>
            <a:off x="629839" y="1878806"/>
            <a:ext cx="3868498" cy="2763300"/>
          </a:xfrm>
          <a:prstGeom prst="rect">
            <a:avLst/>
          </a:prstGeom>
          <a:noFill/>
          <a:ln>
            <a:noFill/>
          </a:ln>
        </p:spPr>
        <p:txBody>
          <a:bodyPr lIns="91425" tIns="91425" rIns="91425" bIns="91425" anchor="t" anchorCtr="0"/>
          <a:lstStyle>
            <a:lvl1pPr marL="177800" marR="0" lvl="0" indent="95250" algn="l" rtl="0">
              <a:lnSpc>
                <a:spcPct val="90000"/>
              </a:lnSpc>
              <a:spcBef>
                <a:spcPts val="8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02" name="Shape 502"/>
          <p:cNvSpPr txBox="1">
            <a:spLocks noGrp="1"/>
          </p:cNvSpPr>
          <p:nvPr>
            <p:ph type="body" idx="3"/>
          </p:nvPr>
        </p:nvSpPr>
        <p:spPr>
          <a:xfrm>
            <a:off x="4629150" y="1260871"/>
            <a:ext cx="3887398" cy="618000"/>
          </a:xfrm>
          <a:prstGeom prst="rect">
            <a:avLst/>
          </a:prstGeom>
          <a:noFill/>
          <a:ln>
            <a:noFill/>
          </a:ln>
        </p:spPr>
        <p:txBody>
          <a:bodyPr lIns="91425" tIns="91425" rIns="91425" bIns="91425" anchor="b" anchorCtr="0"/>
          <a:lstStyle>
            <a:lvl1pPr marL="0" marR="0" lvl="0" indent="0" algn="l" rtl="0">
              <a:lnSpc>
                <a:spcPct val="90000"/>
              </a:lnSpc>
              <a:spcBef>
                <a:spcPts val="800"/>
              </a:spcBef>
              <a:spcAft>
                <a:spcPts val="0"/>
              </a:spcAft>
              <a:buClr>
                <a:schemeClr val="dk1"/>
              </a:buClr>
              <a:buFont typeface="Arial"/>
              <a:buNone/>
              <a:defRPr sz="1800" b="1"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spcAft>
                <a:spcPts val="0"/>
              </a:spcAft>
              <a:buClr>
                <a:schemeClr val="dk1"/>
              </a:buClr>
              <a:buFont typeface="Arial"/>
              <a:buNone/>
              <a:defRPr sz="1500" b="1"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spcAft>
                <a:spcPts val="0"/>
              </a:spcAft>
              <a:buClr>
                <a:schemeClr val="dk1"/>
              </a:buClr>
              <a:buFont typeface="Arial"/>
              <a:buNone/>
              <a:defRPr sz="1400" b="1"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503" name="Shape 503"/>
          <p:cNvSpPr txBox="1">
            <a:spLocks noGrp="1"/>
          </p:cNvSpPr>
          <p:nvPr>
            <p:ph type="body" idx="4"/>
          </p:nvPr>
        </p:nvSpPr>
        <p:spPr>
          <a:xfrm>
            <a:off x="4629150" y="1878806"/>
            <a:ext cx="3887398" cy="2763300"/>
          </a:xfrm>
          <a:prstGeom prst="rect">
            <a:avLst/>
          </a:prstGeom>
          <a:noFill/>
          <a:ln>
            <a:noFill/>
          </a:ln>
        </p:spPr>
        <p:txBody>
          <a:bodyPr lIns="91425" tIns="91425" rIns="91425" bIns="91425" anchor="t" anchorCtr="0"/>
          <a:lstStyle>
            <a:lvl1pPr marL="177800" marR="0" lvl="0" indent="95250" algn="l" rtl="0">
              <a:lnSpc>
                <a:spcPct val="90000"/>
              </a:lnSpc>
              <a:spcBef>
                <a:spcPts val="8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04" name="Shape 504"/>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05" name="Shape 505"/>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06" name="Shape 506"/>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07"/>
        <p:cNvGrpSpPr/>
        <p:nvPr/>
      </p:nvGrpSpPr>
      <p:grpSpPr>
        <a:xfrm>
          <a:off x="0" y="0"/>
          <a:ext cx="0" cy="0"/>
          <a:chOff x="0" y="0"/>
          <a:chExt cx="0" cy="0"/>
        </a:xfrm>
      </p:grpSpPr>
      <p:sp>
        <p:nvSpPr>
          <p:cNvPr id="508" name="Shape 508"/>
          <p:cNvSpPr txBox="1">
            <a:spLocks noGrp="1"/>
          </p:cNvSpPr>
          <p:nvPr>
            <p:ph type="title"/>
          </p:nvPr>
        </p:nvSpPr>
        <p:spPr>
          <a:xfrm>
            <a:off x="628650" y="273842"/>
            <a:ext cx="7886700" cy="994200"/>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509" name="Shape 509"/>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10" name="Shape 510"/>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11" name="Shape 511"/>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12"/>
        <p:cNvGrpSpPr/>
        <p:nvPr/>
      </p:nvGrpSpPr>
      <p:grpSpPr>
        <a:xfrm>
          <a:off x="0" y="0"/>
          <a:ext cx="0" cy="0"/>
          <a:chOff x="0" y="0"/>
          <a:chExt cx="0" cy="0"/>
        </a:xfrm>
      </p:grpSpPr>
      <p:sp>
        <p:nvSpPr>
          <p:cNvPr id="513" name="Shape 513"/>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14" name="Shape 514"/>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15" name="Shape 515"/>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16"/>
        <p:cNvGrpSpPr/>
        <p:nvPr/>
      </p:nvGrpSpPr>
      <p:grpSpPr>
        <a:xfrm>
          <a:off x="0" y="0"/>
          <a:ext cx="0" cy="0"/>
          <a:chOff x="0" y="0"/>
          <a:chExt cx="0" cy="0"/>
        </a:xfrm>
      </p:grpSpPr>
      <p:sp>
        <p:nvSpPr>
          <p:cNvPr id="517" name="Shape 517"/>
          <p:cNvSpPr txBox="1">
            <a:spLocks noGrp="1"/>
          </p:cNvSpPr>
          <p:nvPr>
            <p:ph type="title"/>
          </p:nvPr>
        </p:nvSpPr>
        <p:spPr>
          <a:xfrm>
            <a:off x="629839" y="342900"/>
            <a:ext cx="2948999" cy="1200298"/>
          </a:xfrm>
          <a:prstGeom prst="rect">
            <a:avLst/>
          </a:prstGeom>
          <a:noFill/>
          <a:ln>
            <a:noFill/>
          </a:ln>
        </p:spPr>
        <p:txBody>
          <a:bodyPr lIns="91425" tIns="91425" rIns="91425" bIns="91425" anchor="b" anchorCtr="0"/>
          <a:lstStyle>
            <a:lvl1pPr marL="0" marR="0" lvl="0" indent="0" algn="l" rtl="0">
              <a:lnSpc>
                <a:spcPct val="90000"/>
              </a:lnSpc>
              <a:spcBef>
                <a:spcPts val="0"/>
              </a:spcBef>
              <a:spcAft>
                <a:spcPts val="0"/>
              </a:spcAft>
              <a:buClr>
                <a:schemeClr val="dk1"/>
              </a:buClr>
              <a:buFont typeface="Calibri"/>
              <a:buNone/>
              <a:defRPr sz="24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518" name="Shape 518"/>
          <p:cNvSpPr txBox="1">
            <a:spLocks noGrp="1"/>
          </p:cNvSpPr>
          <p:nvPr>
            <p:ph type="body" idx="1"/>
          </p:nvPr>
        </p:nvSpPr>
        <p:spPr>
          <a:xfrm>
            <a:off x="3887391" y="740568"/>
            <a:ext cx="4629298" cy="3655200"/>
          </a:xfrm>
          <a:prstGeom prst="rect">
            <a:avLst/>
          </a:prstGeom>
          <a:noFill/>
          <a:ln>
            <a:noFill/>
          </a:ln>
        </p:spPr>
        <p:txBody>
          <a:bodyPr lIns="91425" tIns="91425" rIns="91425" bIns="91425" anchor="t" anchorCtr="0"/>
          <a:lstStyle>
            <a:lvl1pPr marL="177800" marR="0" lvl="0" indent="127000" algn="l" rtl="0">
              <a:lnSpc>
                <a:spcPct val="90000"/>
              </a:lnSpc>
              <a:spcBef>
                <a:spcPts val="80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520700" marR="0" lvl="1" indent="95250" algn="l" rtl="0">
              <a:lnSpc>
                <a:spcPct val="90000"/>
              </a:lnSpc>
              <a:spcBef>
                <a:spcPts val="4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2pPr>
            <a:lvl3pPr marL="863600" marR="0" lvl="2"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206500" marR="0" lvl="3"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4pPr>
            <a:lvl5pPr marL="1549400" marR="0" lvl="4"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5pPr>
            <a:lvl6pPr marL="1892300" marR="0" lvl="5"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6pPr>
            <a:lvl7pPr marL="2235200" marR="0" lvl="6"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7pPr>
            <a:lvl8pPr marL="2578100" marR="0" lvl="7"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8pPr>
            <a:lvl9pPr marL="2921000" marR="0" lvl="8"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519" name="Shape 519"/>
          <p:cNvSpPr txBox="1">
            <a:spLocks noGrp="1"/>
          </p:cNvSpPr>
          <p:nvPr>
            <p:ph type="body" idx="2"/>
          </p:nvPr>
        </p:nvSpPr>
        <p:spPr>
          <a:xfrm>
            <a:off x="629839" y="1543050"/>
            <a:ext cx="2948999" cy="2858699"/>
          </a:xfrm>
          <a:prstGeom prst="rect">
            <a:avLst/>
          </a:prstGeom>
          <a:noFill/>
          <a:ln>
            <a:noFill/>
          </a:ln>
        </p:spPr>
        <p:txBody>
          <a:bodyPr lIns="91425" tIns="91425" rIns="91425" bIns="91425" anchor="t" anchorCtr="0"/>
          <a:lstStyle>
            <a:lvl1pPr marL="0" marR="0" lvl="0" indent="0" algn="l" rtl="0">
              <a:lnSpc>
                <a:spcPct val="90000"/>
              </a:lnSpc>
              <a:spcBef>
                <a:spcPts val="80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spcAft>
                <a:spcPts val="0"/>
              </a:spcAft>
              <a:buClr>
                <a:schemeClr val="dk1"/>
              </a:buClr>
              <a:buFont typeface="Arial"/>
              <a:buNone/>
              <a:defRPr sz="1100" b="0"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spcAft>
                <a:spcPts val="0"/>
              </a:spcAft>
              <a:buClr>
                <a:schemeClr val="dk1"/>
              </a:buClr>
              <a:buFont typeface="Arial"/>
              <a:buNone/>
              <a:defRPr sz="900" b="0"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520" name="Shape 520"/>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21" name="Shape 521"/>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22" name="Shape 522"/>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523"/>
        <p:cNvGrpSpPr/>
        <p:nvPr/>
      </p:nvGrpSpPr>
      <p:grpSpPr>
        <a:xfrm>
          <a:off x="0" y="0"/>
          <a:ext cx="0" cy="0"/>
          <a:chOff x="0" y="0"/>
          <a:chExt cx="0" cy="0"/>
        </a:xfrm>
      </p:grpSpPr>
      <p:sp>
        <p:nvSpPr>
          <p:cNvPr id="524" name="Shape 524"/>
          <p:cNvSpPr txBox="1">
            <a:spLocks noGrp="1"/>
          </p:cNvSpPr>
          <p:nvPr>
            <p:ph type="title"/>
          </p:nvPr>
        </p:nvSpPr>
        <p:spPr>
          <a:xfrm>
            <a:off x="629839" y="342900"/>
            <a:ext cx="2948999" cy="1200298"/>
          </a:xfrm>
          <a:prstGeom prst="rect">
            <a:avLst/>
          </a:prstGeom>
          <a:noFill/>
          <a:ln>
            <a:noFill/>
          </a:ln>
        </p:spPr>
        <p:txBody>
          <a:bodyPr lIns="91425" tIns="91425" rIns="91425" bIns="91425" anchor="b" anchorCtr="0"/>
          <a:lstStyle>
            <a:lvl1pPr marL="0" marR="0" lvl="0" indent="0" algn="l" rtl="0">
              <a:lnSpc>
                <a:spcPct val="90000"/>
              </a:lnSpc>
              <a:spcBef>
                <a:spcPts val="0"/>
              </a:spcBef>
              <a:spcAft>
                <a:spcPts val="0"/>
              </a:spcAft>
              <a:buClr>
                <a:schemeClr val="dk1"/>
              </a:buClr>
              <a:buFont typeface="Calibri"/>
              <a:buNone/>
              <a:defRPr sz="24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525" name="Shape 525"/>
          <p:cNvSpPr>
            <a:spLocks noGrp="1"/>
          </p:cNvSpPr>
          <p:nvPr>
            <p:ph type="pic" idx="2"/>
          </p:nvPr>
        </p:nvSpPr>
        <p:spPr>
          <a:xfrm>
            <a:off x="3887391" y="740568"/>
            <a:ext cx="4629298" cy="3655200"/>
          </a:xfrm>
          <a:prstGeom prst="rect">
            <a:avLst/>
          </a:prstGeom>
          <a:noFill/>
          <a:ln>
            <a:noFill/>
          </a:ln>
        </p:spPr>
        <p:txBody>
          <a:bodyPr lIns="91425" tIns="91425" rIns="91425" bIns="91425" anchor="t" anchorCtr="0"/>
          <a:lstStyle>
            <a:lvl1pPr marL="0" marR="0" lvl="0" indent="0" algn="l" rtl="0">
              <a:lnSpc>
                <a:spcPct val="90000"/>
              </a:lnSpc>
              <a:spcBef>
                <a:spcPts val="800"/>
              </a:spcBef>
              <a:spcAft>
                <a:spcPts val="0"/>
              </a:spcAft>
              <a:buClr>
                <a:schemeClr val="dk1"/>
              </a:buClr>
              <a:buFont typeface="Arial"/>
              <a:buNone/>
              <a:defRPr sz="2400" b="0"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spcAft>
                <a:spcPts val="0"/>
              </a:spcAft>
              <a:buClr>
                <a:schemeClr val="dk1"/>
              </a:buClr>
              <a:buFont typeface="Arial"/>
              <a:buNone/>
              <a:defRPr sz="2100" b="0"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spcAft>
                <a:spcPts val="0"/>
              </a:spcAft>
              <a:buClr>
                <a:schemeClr val="dk1"/>
              </a:buClr>
              <a:buFont typeface="Arial"/>
              <a:buNone/>
              <a:defRPr sz="1800" b="0"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spcAft>
                <a:spcPts val="0"/>
              </a:spcAft>
              <a:buClr>
                <a:schemeClr val="dk1"/>
              </a:buClr>
              <a:buFont typeface="Arial"/>
              <a:buNone/>
              <a:defRPr sz="1500" b="0"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spcAft>
                <a:spcPts val="0"/>
              </a:spcAft>
              <a:buClr>
                <a:schemeClr val="dk1"/>
              </a:buClr>
              <a:buFont typeface="Arial"/>
              <a:buNone/>
              <a:defRPr sz="1500" b="0"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spcAft>
                <a:spcPts val="0"/>
              </a:spcAft>
              <a:buClr>
                <a:schemeClr val="dk1"/>
              </a:buClr>
              <a:buFont typeface="Arial"/>
              <a:buNone/>
              <a:defRPr sz="1500" b="0"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spcAft>
                <a:spcPts val="0"/>
              </a:spcAft>
              <a:buClr>
                <a:schemeClr val="dk1"/>
              </a:buClr>
              <a:buFont typeface="Arial"/>
              <a:buNone/>
              <a:defRPr sz="1500" b="0"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spcAft>
                <a:spcPts val="0"/>
              </a:spcAft>
              <a:buClr>
                <a:schemeClr val="dk1"/>
              </a:buClr>
              <a:buFont typeface="Arial"/>
              <a:buNone/>
              <a:defRPr sz="1500" b="0"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spcAft>
                <a:spcPts val="0"/>
              </a:spcAft>
              <a:buClr>
                <a:schemeClr val="dk1"/>
              </a:buClr>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526" name="Shape 526"/>
          <p:cNvSpPr txBox="1">
            <a:spLocks noGrp="1"/>
          </p:cNvSpPr>
          <p:nvPr>
            <p:ph type="body" idx="1"/>
          </p:nvPr>
        </p:nvSpPr>
        <p:spPr>
          <a:xfrm>
            <a:off x="629839" y="1543050"/>
            <a:ext cx="2948999" cy="2858699"/>
          </a:xfrm>
          <a:prstGeom prst="rect">
            <a:avLst/>
          </a:prstGeom>
          <a:noFill/>
          <a:ln>
            <a:noFill/>
          </a:ln>
        </p:spPr>
        <p:txBody>
          <a:bodyPr lIns="91425" tIns="91425" rIns="91425" bIns="91425" anchor="t" anchorCtr="0"/>
          <a:lstStyle>
            <a:lvl1pPr marL="0" marR="0" lvl="0" indent="0" algn="l" rtl="0">
              <a:lnSpc>
                <a:spcPct val="90000"/>
              </a:lnSpc>
              <a:spcBef>
                <a:spcPts val="80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spcAft>
                <a:spcPts val="0"/>
              </a:spcAft>
              <a:buClr>
                <a:schemeClr val="dk1"/>
              </a:buClr>
              <a:buFont typeface="Arial"/>
              <a:buNone/>
              <a:defRPr sz="1100" b="0"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spcAft>
                <a:spcPts val="0"/>
              </a:spcAft>
              <a:buClr>
                <a:schemeClr val="dk1"/>
              </a:buClr>
              <a:buFont typeface="Arial"/>
              <a:buNone/>
              <a:defRPr sz="900" b="0"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527" name="Shape 527"/>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28" name="Shape 528"/>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29" name="Shape 529"/>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530"/>
        <p:cNvGrpSpPr/>
        <p:nvPr/>
      </p:nvGrpSpPr>
      <p:grpSpPr>
        <a:xfrm>
          <a:off x="0" y="0"/>
          <a:ext cx="0" cy="0"/>
          <a:chOff x="0" y="0"/>
          <a:chExt cx="0" cy="0"/>
        </a:xfrm>
      </p:grpSpPr>
      <p:sp>
        <p:nvSpPr>
          <p:cNvPr id="531" name="Shape 531"/>
          <p:cNvSpPr txBox="1">
            <a:spLocks noGrp="1"/>
          </p:cNvSpPr>
          <p:nvPr>
            <p:ph type="title"/>
          </p:nvPr>
        </p:nvSpPr>
        <p:spPr>
          <a:xfrm>
            <a:off x="628650" y="273842"/>
            <a:ext cx="7886700" cy="994200"/>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532" name="Shape 532"/>
          <p:cNvSpPr txBox="1">
            <a:spLocks noGrp="1"/>
          </p:cNvSpPr>
          <p:nvPr>
            <p:ph type="body" idx="1"/>
          </p:nvPr>
        </p:nvSpPr>
        <p:spPr>
          <a:xfrm rot="5400000">
            <a:off x="2940299" y="-942430"/>
            <a:ext cx="3263400" cy="7886700"/>
          </a:xfrm>
          <a:prstGeom prst="rect">
            <a:avLst/>
          </a:prstGeom>
          <a:noFill/>
          <a:ln>
            <a:noFill/>
          </a:ln>
        </p:spPr>
        <p:txBody>
          <a:bodyPr lIns="91425" tIns="91425" rIns="91425" bIns="91425" anchor="t" anchorCtr="0"/>
          <a:lstStyle>
            <a:lvl1pPr marL="177800" marR="0" lvl="0" indent="95250" algn="l" rtl="0">
              <a:lnSpc>
                <a:spcPct val="90000"/>
              </a:lnSpc>
              <a:spcBef>
                <a:spcPts val="8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3" name="Shape 533"/>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34" name="Shape 534"/>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35" name="Shape 535"/>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536"/>
        <p:cNvGrpSpPr/>
        <p:nvPr/>
      </p:nvGrpSpPr>
      <p:grpSpPr>
        <a:xfrm>
          <a:off x="0" y="0"/>
          <a:ext cx="0" cy="0"/>
          <a:chOff x="0" y="0"/>
          <a:chExt cx="0" cy="0"/>
        </a:xfrm>
      </p:grpSpPr>
      <p:sp>
        <p:nvSpPr>
          <p:cNvPr id="537" name="Shape 537"/>
          <p:cNvSpPr txBox="1">
            <a:spLocks noGrp="1"/>
          </p:cNvSpPr>
          <p:nvPr>
            <p:ph type="title"/>
          </p:nvPr>
        </p:nvSpPr>
        <p:spPr>
          <a:xfrm rot="5400000">
            <a:off x="5350050" y="1467543"/>
            <a:ext cx="4358999" cy="1971599"/>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538" name="Shape 538"/>
          <p:cNvSpPr txBox="1">
            <a:spLocks noGrp="1"/>
          </p:cNvSpPr>
          <p:nvPr>
            <p:ph type="body" idx="1"/>
          </p:nvPr>
        </p:nvSpPr>
        <p:spPr>
          <a:xfrm rot="5400000">
            <a:off x="1349474" y="-447056"/>
            <a:ext cx="4358999" cy="5800799"/>
          </a:xfrm>
          <a:prstGeom prst="rect">
            <a:avLst/>
          </a:prstGeom>
          <a:noFill/>
          <a:ln>
            <a:noFill/>
          </a:ln>
        </p:spPr>
        <p:txBody>
          <a:bodyPr lIns="91425" tIns="91425" rIns="91425" bIns="91425" anchor="t" anchorCtr="0"/>
          <a:lstStyle>
            <a:lvl1pPr marL="177800" marR="0" lvl="0" indent="95250" algn="l" rtl="0">
              <a:lnSpc>
                <a:spcPct val="90000"/>
              </a:lnSpc>
              <a:spcBef>
                <a:spcPts val="8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9" name="Shape 539"/>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40" name="Shape 540"/>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41" name="Shape 541"/>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548"/>
        <p:cNvGrpSpPr/>
        <p:nvPr/>
      </p:nvGrpSpPr>
      <p:grpSpPr>
        <a:xfrm>
          <a:off x="0" y="0"/>
          <a:ext cx="0" cy="0"/>
          <a:chOff x="0" y="0"/>
          <a:chExt cx="0" cy="0"/>
        </a:xfrm>
      </p:grpSpPr>
      <p:sp>
        <p:nvSpPr>
          <p:cNvPr id="549" name="Shape 549"/>
          <p:cNvSpPr txBox="1">
            <a:spLocks noGrp="1"/>
          </p:cNvSpPr>
          <p:nvPr>
            <p:ph type="ctrTitle"/>
          </p:nvPr>
        </p:nvSpPr>
        <p:spPr>
          <a:xfrm>
            <a:off x="1143000" y="841771"/>
            <a:ext cx="6858000" cy="1790699"/>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Clr>
                <a:schemeClr val="dk1"/>
              </a:buClr>
              <a:buFont typeface="Calibri"/>
              <a:buNone/>
              <a:defRPr sz="45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550" name="Shape 550"/>
          <p:cNvSpPr txBox="1">
            <a:spLocks noGrp="1"/>
          </p:cNvSpPr>
          <p:nvPr>
            <p:ph type="subTitle" idx="1"/>
          </p:nvPr>
        </p:nvSpPr>
        <p:spPr>
          <a:xfrm>
            <a:off x="1143000" y="2701527"/>
            <a:ext cx="6858000" cy="1241698"/>
          </a:xfrm>
          <a:prstGeom prst="rect">
            <a:avLst/>
          </a:prstGeom>
          <a:noFill/>
          <a:ln>
            <a:noFill/>
          </a:ln>
        </p:spPr>
        <p:txBody>
          <a:bodyPr lIns="91425" tIns="91425" rIns="91425" bIns="91425" anchor="t" anchorCtr="0"/>
          <a:lstStyle>
            <a:lvl1pPr marL="0" marR="0" lvl="0" indent="0" algn="ctr" rtl="0">
              <a:lnSpc>
                <a:spcPct val="90000"/>
              </a:lnSpc>
              <a:spcBef>
                <a:spcPts val="800"/>
              </a:spcBef>
              <a:spcAft>
                <a:spcPts val="0"/>
              </a:spcAft>
              <a:buClr>
                <a:schemeClr val="dk1"/>
              </a:buClr>
              <a:buFont typeface="Arial"/>
              <a:buNone/>
              <a:defRPr sz="1800" b="0" i="0" u="none" strike="noStrike" cap="none">
                <a:solidFill>
                  <a:schemeClr val="dk1"/>
                </a:solidFill>
                <a:latin typeface="Calibri"/>
                <a:ea typeface="Calibri"/>
                <a:cs typeface="Calibri"/>
                <a:sym typeface="Calibri"/>
              </a:defRPr>
            </a:lvl1pPr>
            <a:lvl2pPr marL="342900" marR="0" lvl="1" indent="0" algn="ctr" rtl="0">
              <a:lnSpc>
                <a:spcPct val="90000"/>
              </a:lnSpc>
              <a:spcBef>
                <a:spcPts val="400"/>
              </a:spcBef>
              <a:spcAft>
                <a:spcPts val="0"/>
              </a:spcAft>
              <a:buClr>
                <a:schemeClr val="dk1"/>
              </a:buClr>
              <a:buFont typeface="Arial"/>
              <a:buNone/>
              <a:defRPr sz="1500" b="0" i="0" u="none" strike="noStrike" cap="none">
                <a:solidFill>
                  <a:schemeClr val="dk1"/>
                </a:solidFill>
                <a:latin typeface="Calibri"/>
                <a:ea typeface="Calibri"/>
                <a:cs typeface="Calibri"/>
                <a:sym typeface="Calibri"/>
              </a:defRPr>
            </a:lvl2pPr>
            <a:lvl3pPr marL="685800" marR="0" lvl="2" indent="0" algn="ctr" rtl="0">
              <a:lnSpc>
                <a:spcPct val="90000"/>
              </a:lnSpc>
              <a:spcBef>
                <a:spcPts val="400"/>
              </a:spcBef>
              <a:spcAft>
                <a:spcPts val="0"/>
              </a:spcAft>
              <a:buClr>
                <a:schemeClr val="dk1"/>
              </a:buClr>
              <a:buFont typeface="Arial"/>
              <a:buNone/>
              <a:defRPr sz="1400" b="0" i="0" u="none" strike="noStrike" cap="none">
                <a:solidFill>
                  <a:schemeClr val="dk1"/>
                </a:solidFill>
                <a:latin typeface="Calibri"/>
                <a:ea typeface="Calibri"/>
                <a:cs typeface="Calibri"/>
                <a:sym typeface="Calibri"/>
              </a:defRPr>
            </a:lvl3pPr>
            <a:lvl4pPr marL="1028700" marR="0" lvl="3" indent="0" algn="ctr" rtl="0">
              <a:lnSpc>
                <a:spcPct val="90000"/>
              </a:lnSpc>
              <a:spcBef>
                <a:spcPts val="40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4pPr>
            <a:lvl5pPr marL="1371600" marR="0" lvl="4" indent="0" algn="ctr" rtl="0">
              <a:lnSpc>
                <a:spcPct val="90000"/>
              </a:lnSpc>
              <a:spcBef>
                <a:spcPts val="40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5pPr>
            <a:lvl6pPr marL="1714500" marR="0" lvl="5" indent="0" algn="ctr" rtl="0">
              <a:lnSpc>
                <a:spcPct val="90000"/>
              </a:lnSpc>
              <a:spcBef>
                <a:spcPts val="40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6pPr>
            <a:lvl7pPr marL="2057400" marR="0" lvl="6" indent="0" algn="ctr" rtl="0">
              <a:lnSpc>
                <a:spcPct val="90000"/>
              </a:lnSpc>
              <a:spcBef>
                <a:spcPts val="40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7pPr>
            <a:lvl8pPr marL="2400300" marR="0" lvl="7" indent="0" algn="ctr" rtl="0">
              <a:lnSpc>
                <a:spcPct val="90000"/>
              </a:lnSpc>
              <a:spcBef>
                <a:spcPts val="40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8pPr>
            <a:lvl9pPr marL="2743200" marR="0" lvl="8" indent="0" algn="ctr" rtl="0">
              <a:lnSpc>
                <a:spcPct val="90000"/>
              </a:lnSpc>
              <a:spcBef>
                <a:spcPts val="40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551" name="Shape 551"/>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52" name="Shape 552"/>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53" name="Shape 553"/>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554"/>
        <p:cNvGrpSpPr/>
        <p:nvPr/>
      </p:nvGrpSpPr>
      <p:grpSpPr>
        <a:xfrm>
          <a:off x="0" y="0"/>
          <a:ext cx="0" cy="0"/>
          <a:chOff x="0" y="0"/>
          <a:chExt cx="0" cy="0"/>
        </a:xfrm>
      </p:grpSpPr>
      <p:sp>
        <p:nvSpPr>
          <p:cNvPr id="555" name="Shape 555"/>
          <p:cNvSpPr txBox="1">
            <a:spLocks noGrp="1"/>
          </p:cNvSpPr>
          <p:nvPr>
            <p:ph type="title"/>
          </p:nvPr>
        </p:nvSpPr>
        <p:spPr>
          <a:xfrm>
            <a:off x="628650" y="273842"/>
            <a:ext cx="7886700" cy="994200"/>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556" name="Shape 556"/>
          <p:cNvSpPr txBox="1">
            <a:spLocks noGrp="1"/>
          </p:cNvSpPr>
          <p:nvPr>
            <p:ph type="body" idx="1"/>
          </p:nvPr>
        </p:nvSpPr>
        <p:spPr>
          <a:xfrm>
            <a:off x="628650" y="1369217"/>
            <a:ext cx="7886700" cy="3263400"/>
          </a:xfrm>
          <a:prstGeom prst="rect">
            <a:avLst/>
          </a:prstGeom>
          <a:noFill/>
          <a:ln>
            <a:noFill/>
          </a:ln>
        </p:spPr>
        <p:txBody>
          <a:bodyPr lIns="91425" tIns="91425" rIns="91425" bIns="91425" anchor="t" anchorCtr="0"/>
          <a:lstStyle>
            <a:lvl1pPr marL="177800" marR="0" lvl="0" indent="95250" algn="l" rtl="0">
              <a:lnSpc>
                <a:spcPct val="90000"/>
              </a:lnSpc>
              <a:spcBef>
                <a:spcPts val="8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57" name="Shape 557"/>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58" name="Shape 558"/>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59" name="Shape 559"/>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560"/>
        <p:cNvGrpSpPr/>
        <p:nvPr/>
      </p:nvGrpSpPr>
      <p:grpSpPr>
        <a:xfrm>
          <a:off x="0" y="0"/>
          <a:ext cx="0" cy="0"/>
          <a:chOff x="0" y="0"/>
          <a:chExt cx="0" cy="0"/>
        </a:xfrm>
      </p:grpSpPr>
      <p:sp>
        <p:nvSpPr>
          <p:cNvPr id="561" name="Shape 561"/>
          <p:cNvSpPr txBox="1">
            <a:spLocks noGrp="1"/>
          </p:cNvSpPr>
          <p:nvPr>
            <p:ph type="title"/>
          </p:nvPr>
        </p:nvSpPr>
        <p:spPr>
          <a:xfrm>
            <a:off x="623887" y="1282303"/>
            <a:ext cx="7886700" cy="2139599"/>
          </a:xfrm>
          <a:prstGeom prst="rect">
            <a:avLst/>
          </a:prstGeom>
          <a:noFill/>
          <a:ln>
            <a:noFill/>
          </a:ln>
        </p:spPr>
        <p:txBody>
          <a:bodyPr lIns="91425" tIns="91425" rIns="91425" bIns="91425" anchor="b" anchorCtr="0"/>
          <a:lstStyle>
            <a:lvl1pPr marL="0" marR="0" lvl="0" indent="0" algn="l" rtl="0">
              <a:lnSpc>
                <a:spcPct val="90000"/>
              </a:lnSpc>
              <a:spcBef>
                <a:spcPts val="0"/>
              </a:spcBef>
              <a:spcAft>
                <a:spcPts val="0"/>
              </a:spcAft>
              <a:buClr>
                <a:schemeClr val="dk1"/>
              </a:buClr>
              <a:buFont typeface="Calibri"/>
              <a:buNone/>
              <a:defRPr sz="45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562" name="Shape 562"/>
          <p:cNvSpPr txBox="1">
            <a:spLocks noGrp="1"/>
          </p:cNvSpPr>
          <p:nvPr>
            <p:ph type="body" idx="1"/>
          </p:nvPr>
        </p:nvSpPr>
        <p:spPr>
          <a:xfrm>
            <a:off x="623887" y="3442096"/>
            <a:ext cx="7886700" cy="1125298"/>
          </a:xfrm>
          <a:prstGeom prst="rect">
            <a:avLst/>
          </a:prstGeom>
          <a:noFill/>
          <a:ln>
            <a:noFill/>
          </a:ln>
        </p:spPr>
        <p:txBody>
          <a:bodyPr lIns="91425" tIns="91425" rIns="91425" bIns="91425" anchor="t" anchorCtr="0"/>
          <a:lstStyle>
            <a:lvl1pPr marL="0" marR="0" lvl="0" indent="0" algn="l" rtl="0">
              <a:lnSpc>
                <a:spcPct val="90000"/>
              </a:lnSpc>
              <a:spcBef>
                <a:spcPts val="800"/>
              </a:spcBef>
              <a:spcAft>
                <a:spcPts val="0"/>
              </a:spcAft>
              <a:buClr>
                <a:srgbClr val="888888"/>
              </a:buClr>
              <a:buFont typeface="Arial"/>
              <a:buNone/>
              <a:defRPr sz="1800" b="0" i="0" u="none" strike="noStrike" cap="none">
                <a:solidFill>
                  <a:srgbClr val="888888"/>
                </a:solidFill>
                <a:latin typeface="Calibri"/>
                <a:ea typeface="Calibri"/>
                <a:cs typeface="Calibri"/>
                <a:sym typeface="Calibri"/>
              </a:defRPr>
            </a:lvl1pPr>
            <a:lvl2pPr marL="342900" marR="0" lvl="1" indent="0" algn="l" rtl="0">
              <a:lnSpc>
                <a:spcPct val="90000"/>
              </a:lnSpc>
              <a:spcBef>
                <a:spcPts val="400"/>
              </a:spcBef>
              <a:spcAft>
                <a:spcPts val="0"/>
              </a:spcAft>
              <a:buClr>
                <a:srgbClr val="888888"/>
              </a:buClr>
              <a:buFont typeface="Arial"/>
              <a:buNone/>
              <a:defRPr sz="1500" b="0" i="0" u="none" strike="noStrike" cap="none">
                <a:solidFill>
                  <a:srgbClr val="888888"/>
                </a:solidFill>
                <a:latin typeface="Calibri"/>
                <a:ea typeface="Calibri"/>
                <a:cs typeface="Calibri"/>
                <a:sym typeface="Calibri"/>
              </a:defRPr>
            </a:lvl2pPr>
            <a:lvl3pPr marL="685800" marR="0" lvl="2" indent="0" algn="l" rtl="0">
              <a:lnSpc>
                <a:spcPct val="90000"/>
              </a:lnSpc>
              <a:spcBef>
                <a:spcPts val="400"/>
              </a:spcBef>
              <a:spcAft>
                <a:spcPts val="0"/>
              </a:spcAft>
              <a:buClr>
                <a:srgbClr val="888888"/>
              </a:buClr>
              <a:buFont typeface="Arial"/>
              <a:buNone/>
              <a:defRPr sz="1400" b="0" i="0" u="none" strike="noStrike" cap="none">
                <a:solidFill>
                  <a:srgbClr val="888888"/>
                </a:solidFill>
                <a:latin typeface="Calibri"/>
                <a:ea typeface="Calibri"/>
                <a:cs typeface="Calibri"/>
                <a:sym typeface="Calibri"/>
              </a:defRPr>
            </a:lvl3pPr>
            <a:lvl4pPr marL="1028700" marR="0" lvl="3" indent="0" algn="l" rtl="0">
              <a:lnSpc>
                <a:spcPct val="90000"/>
              </a:lnSpc>
              <a:spcBef>
                <a:spcPts val="400"/>
              </a:spcBef>
              <a:spcAft>
                <a:spcPts val="0"/>
              </a:spcAft>
              <a:buClr>
                <a:srgbClr val="888888"/>
              </a:buClr>
              <a:buFont typeface="Arial"/>
              <a:buNone/>
              <a:defRPr sz="1200" b="0" i="0" u="none" strike="noStrike" cap="none">
                <a:solidFill>
                  <a:srgbClr val="888888"/>
                </a:solidFill>
                <a:latin typeface="Calibri"/>
                <a:ea typeface="Calibri"/>
                <a:cs typeface="Calibri"/>
                <a:sym typeface="Calibri"/>
              </a:defRPr>
            </a:lvl4pPr>
            <a:lvl5pPr marL="1371600" marR="0" lvl="4" indent="0" algn="l" rtl="0">
              <a:lnSpc>
                <a:spcPct val="90000"/>
              </a:lnSpc>
              <a:spcBef>
                <a:spcPts val="400"/>
              </a:spcBef>
              <a:spcAft>
                <a:spcPts val="0"/>
              </a:spcAft>
              <a:buClr>
                <a:srgbClr val="888888"/>
              </a:buClr>
              <a:buFont typeface="Arial"/>
              <a:buNone/>
              <a:defRPr sz="1200" b="0" i="0" u="none" strike="noStrike" cap="none">
                <a:solidFill>
                  <a:srgbClr val="888888"/>
                </a:solidFill>
                <a:latin typeface="Calibri"/>
                <a:ea typeface="Calibri"/>
                <a:cs typeface="Calibri"/>
                <a:sym typeface="Calibri"/>
              </a:defRPr>
            </a:lvl5pPr>
            <a:lvl6pPr marL="1714500" marR="0" lvl="5" indent="0" algn="l" rtl="0">
              <a:lnSpc>
                <a:spcPct val="90000"/>
              </a:lnSpc>
              <a:spcBef>
                <a:spcPts val="400"/>
              </a:spcBef>
              <a:spcAft>
                <a:spcPts val="0"/>
              </a:spcAft>
              <a:buClr>
                <a:srgbClr val="888888"/>
              </a:buClr>
              <a:buFont typeface="Arial"/>
              <a:buNone/>
              <a:defRPr sz="1200" b="0" i="0" u="none" strike="noStrike" cap="none">
                <a:solidFill>
                  <a:srgbClr val="888888"/>
                </a:solidFill>
                <a:latin typeface="Calibri"/>
                <a:ea typeface="Calibri"/>
                <a:cs typeface="Calibri"/>
                <a:sym typeface="Calibri"/>
              </a:defRPr>
            </a:lvl6pPr>
            <a:lvl7pPr marL="2057400" marR="0" lvl="6" indent="0" algn="l" rtl="0">
              <a:lnSpc>
                <a:spcPct val="90000"/>
              </a:lnSpc>
              <a:spcBef>
                <a:spcPts val="400"/>
              </a:spcBef>
              <a:spcAft>
                <a:spcPts val="0"/>
              </a:spcAft>
              <a:buClr>
                <a:srgbClr val="888888"/>
              </a:buClr>
              <a:buFont typeface="Arial"/>
              <a:buNone/>
              <a:defRPr sz="1200" b="0" i="0" u="none" strike="noStrike" cap="none">
                <a:solidFill>
                  <a:srgbClr val="888888"/>
                </a:solidFill>
                <a:latin typeface="Calibri"/>
                <a:ea typeface="Calibri"/>
                <a:cs typeface="Calibri"/>
                <a:sym typeface="Calibri"/>
              </a:defRPr>
            </a:lvl7pPr>
            <a:lvl8pPr marL="2400300" marR="0" lvl="7" indent="0" algn="l" rtl="0">
              <a:lnSpc>
                <a:spcPct val="90000"/>
              </a:lnSpc>
              <a:spcBef>
                <a:spcPts val="400"/>
              </a:spcBef>
              <a:spcAft>
                <a:spcPts val="0"/>
              </a:spcAft>
              <a:buClr>
                <a:srgbClr val="888888"/>
              </a:buClr>
              <a:buFont typeface="Arial"/>
              <a:buNone/>
              <a:defRPr sz="1200" b="0" i="0" u="none" strike="noStrike" cap="none">
                <a:solidFill>
                  <a:srgbClr val="888888"/>
                </a:solidFill>
                <a:latin typeface="Calibri"/>
                <a:ea typeface="Calibri"/>
                <a:cs typeface="Calibri"/>
                <a:sym typeface="Calibri"/>
              </a:defRPr>
            </a:lvl8pPr>
            <a:lvl9pPr marL="2743200" marR="0" lvl="8" indent="0" algn="l" rtl="0">
              <a:lnSpc>
                <a:spcPct val="90000"/>
              </a:lnSpc>
              <a:spcBef>
                <a:spcPts val="400"/>
              </a:spcBef>
              <a:spcAft>
                <a:spcPts val="0"/>
              </a:spcAft>
              <a:buClr>
                <a:srgbClr val="888888"/>
              </a:buClr>
              <a:buFont typeface="Arial"/>
              <a:buNone/>
              <a:defRPr sz="1200" b="0" i="0" u="none" strike="noStrike" cap="none">
                <a:solidFill>
                  <a:srgbClr val="888888"/>
                </a:solidFill>
                <a:latin typeface="Calibri"/>
                <a:ea typeface="Calibri"/>
                <a:cs typeface="Calibri"/>
                <a:sym typeface="Calibri"/>
              </a:defRPr>
            </a:lvl9pPr>
          </a:lstStyle>
          <a:p>
            <a:endParaRPr/>
          </a:p>
        </p:txBody>
      </p:sp>
      <p:sp>
        <p:nvSpPr>
          <p:cNvPr id="563" name="Shape 563"/>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64" name="Shape 564"/>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65" name="Shape 565"/>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566"/>
        <p:cNvGrpSpPr/>
        <p:nvPr/>
      </p:nvGrpSpPr>
      <p:grpSpPr>
        <a:xfrm>
          <a:off x="0" y="0"/>
          <a:ext cx="0" cy="0"/>
          <a:chOff x="0" y="0"/>
          <a:chExt cx="0" cy="0"/>
        </a:xfrm>
      </p:grpSpPr>
      <p:sp>
        <p:nvSpPr>
          <p:cNvPr id="567" name="Shape 567"/>
          <p:cNvSpPr txBox="1">
            <a:spLocks noGrp="1"/>
          </p:cNvSpPr>
          <p:nvPr>
            <p:ph type="title"/>
          </p:nvPr>
        </p:nvSpPr>
        <p:spPr>
          <a:xfrm>
            <a:off x="628650" y="273842"/>
            <a:ext cx="7886700" cy="994200"/>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568" name="Shape 568"/>
          <p:cNvSpPr txBox="1">
            <a:spLocks noGrp="1"/>
          </p:cNvSpPr>
          <p:nvPr>
            <p:ph type="body" idx="1"/>
          </p:nvPr>
        </p:nvSpPr>
        <p:spPr>
          <a:xfrm>
            <a:off x="628650" y="1369217"/>
            <a:ext cx="3886200" cy="3263400"/>
          </a:xfrm>
          <a:prstGeom prst="rect">
            <a:avLst/>
          </a:prstGeom>
          <a:noFill/>
          <a:ln>
            <a:noFill/>
          </a:ln>
        </p:spPr>
        <p:txBody>
          <a:bodyPr lIns="91425" tIns="91425" rIns="91425" bIns="91425" anchor="t" anchorCtr="0"/>
          <a:lstStyle>
            <a:lvl1pPr marL="177800" marR="0" lvl="0" indent="95250" algn="l" rtl="0">
              <a:lnSpc>
                <a:spcPct val="90000"/>
              </a:lnSpc>
              <a:spcBef>
                <a:spcPts val="8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69" name="Shape 569"/>
          <p:cNvSpPr txBox="1">
            <a:spLocks noGrp="1"/>
          </p:cNvSpPr>
          <p:nvPr>
            <p:ph type="body" idx="2"/>
          </p:nvPr>
        </p:nvSpPr>
        <p:spPr>
          <a:xfrm>
            <a:off x="4629150" y="1369217"/>
            <a:ext cx="3886200" cy="3263400"/>
          </a:xfrm>
          <a:prstGeom prst="rect">
            <a:avLst/>
          </a:prstGeom>
          <a:noFill/>
          <a:ln>
            <a:noFill/>
          </a:ln>
        </p:spPr>
        <p:txBody>
          <a:bodyPr lIns="91425" tIns="91425" rIns="91425" bIns="91425" anchor="t" anchorCtr="0"/>
          <a:lstStyle>
            <a:lvl1pPr marL="177800" marR="0" lvl="0" indent="95250" algn="l" rtl="0">
              <a:lnSpc>
                <a:spcPct val="90000"/>
              </a:lnSpc>
              <a:spcBef>
                <a:spcPts val="8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70" name="Shape 570"/>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71" name="Shape 571"/>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72" name="Shape 572"/>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573"/>
        <p:cNvGrpSpPr/>
        <p:nvPr/>
      </p:nvGrpSpPr>
      <p:grpSpPr>
        <a:xfrm>
          <a:off x="0" y="0"/>
          <a:ext cx="0" cy="0"/>
          <a:chOff x="0" y="0"/>
          <a:chExt cx="0" cy="0"/>
        </a:xfrm>
      </p:grpSpPr>
      <p:sp>
        <p:nvSpPr>
          <p:cNvPr id="574" name="Shape 574"/>
          <p:cNvSpPr txBox="1">
            <a:spLocks noGrp="1"/>
          </p:cNvSpPr>
          <p:nvPr>
            <p:ph type="title"/>
          </p:nvPr>
        </p:nvSpPr>
        <p:spPr>
          <a:xfrm>
            <a:off x="629839" y="273842"/>
            <a:ext cx="7886700" cy="994200"/>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575" name="Shape 575"/>
          <p:cNvSpPr txBox="1">
            <a:spLocks noGrp="1"/>
          </p:cNvSpPr>
          <p:nvPr>
            <p:ph type="body" idx="1"/>
          </p:nvPr>
        </p:nvSpPr>
        <p:spPr>
          <a:xfrm>
            <a:off x="629839" y="1260871"/>
            <a:ext cx="3868498" cy="618000"/>
          </a:xfrm>
          <a:prstGeom prst="rect">
            <a:avLst/>
          </a:prstGeom>
          <a:noFill/>
          <a:ln>
            <a:noFill/>
          </a:ln>
        </p:spPr>
        <p:txBody>
          <a:bodyPr lIns="91425" tIns="91425" rIns="91425" bIns="91425" anchor="b" anchorCtr="0"/>
          <a:lstStyle>
            <a:lvl1pPr marL="0" marR="0" lvl="0" indent="0" algn="l" rtl="0">
              <a:lnSpc>
                <a:spcPct val="90000"/>
              </a:lnSpc>
              <a:spcBef>
                <a:spcPts val="800"/>
              </a:spcBef>
              <a:spcAft>
                <a:spcPts val="0"/>
              </a:spcAft>
              <a:buClr>
                <a:schemeClr val="dk1"/>
              </a:buClr>
              <a:buFont typeface="Arial"/>
              <a:buNone/>
              <a:defRPr sz="1800" b="1"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spcAft>
                <a:spcPts val="0"/>
              </a:spcAft>
              <a:buClr>
                <a:schemeClr val="dk1"/>
              </a:buClr>
              <a:buFont typeface="Arial"/>
              <a:buNone/>
              <a:defRPr sz="1500" b="1"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spcAft>
                <a:spcPts val="0"/>
              </a:spcAft>
              <a:buClr>
                <a:schemeClr val="dk1"/>
              </a:buClr>
              <a:buFont typeface="Arial"/>
              <a:buNone/>
              <a:defRPr sz="1400" b="1"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576" name="Shape 576"/>
          <p:cNvSpPr txBox="1">
            <a:spLocks noGrp="1"/>
          </p:cNvSpPr>
          <p:nvPr>
            <p:ph type="body" idx="2"/>
          </p:nvPr>
        </p:nvSpPr>
        <p:spPr>
          <a:xfrm>
            <a:off x="629839" y="1878806"/>
            <a:ext cx="3868498" cy="2763300"/>
          </a:xfrm>
          <a:prstGeom prst="rect">
            <a:avLst/>
          </a:prstGeom>
          <a:noFill/>
          <a:ln>
            <a:noFill/>
          </a:ln>
        </p:spPr>
        <p:txBody>
          <a:bodyPr lIns="91425" tIns="91425" rIns="91425" bIns="91425" anchor="t" anchorCtr="0"/>
          <a:lstStyle>
            <a:lvl1pPr marL="177800" marR="0" lvl="0" indent="95250" algn="l" rtl="0">
              <a:lnSpc>
                <a:spcPct val="90000"/>
              </a:lnSpc>
              <a:spcBef>
                <a:spcPts val="8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77" name="Shape 577"/>
          <p:cNvSpPr txBox="1">
            <a:spLocks noGrp="1"/>
          </p:cNvSpPr>
          <p:nvPr>
            <p:ph type="body" idx="3"/>
          </p:nvPr>
        </p:nvSpPr>
        <p:spPr>
          <a:xfrm>
            <a:off x="4629150" y="1260871"/>
            <a:ext cx="3887398" cy="618000"/>
          </a:xfrm>
          <a:prstGeom prst="rect">
            <a:avLst/>
          </a:prstGeom>
          <a:noFill/>
          <a:ln>
            <a:noFill/>
          </a:ln>
        </p:spPr>
        <p:txBody>
          <a:bodyPr lIns="91425" tIns="91425" rIns="91425" bIns="91425" anchor="b" anchorCtr="0"/>
          <a:lstStyle>
            <a:lvl1pPr marL="0" marR="0" lvl="0" indent="0" algn="l" rtl="0">
              <a:lnSpc>
                <a:spcPct val="90000"/>
              </a:lnSpc>
              <a:spcBef>
                <a:spcPts val="800"/>
              </a:spcBef>
              <a:spcAft>
                <a:spcPts val="0"/>
              </a:spcAft>
              <a:buClr>
                <a:schemeClr val="dk1"/>
              </a:buClr>
              <a:buFont typeface="Arial"/>
              <a:buNone/>
              <a:defRPr sz="1800" b="1"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spcAft>
                <a:spcPts val="0"/>
              </a:spcAft>
              <a:buClr>
                <a:schemeClr val="dk1"/>
              </a:buClr>
              <a:buFont typeface="Arial"/>
              <a:buNone/>
              <a:defRPr sz="1500" b="1"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spcAft>
                <a:spcPts val="0"/>
              </a:spcAft>
              <a:buClr>
                <a:schemeClr val="dk1"/>
              </a:buClr>
              <a:buFont typeface="Arial"/>
              <a:buNone/>
              <a:defRPr sz="1400" b="1"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spcAft>
                <a:spcPts val="0"/>
              </a:spcAft>
              <a:buClr>
                <a:schemeClr val="dk1"/>
              </a:buClr>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578" name="Shape 578"/>
          <p:cNvSpPr txBox="1">
            <a:spLocks noGrp="1"/>
          </p:cNvSpPr>
          <p:nvPr>
            <p:ph type="body" idx="4"/>
          </p:nvPr>
        </p:nvSpPr>
        <p:spPr>
          <a:xfrm>
            <a:off x="4629150" y="1878806"/>
            <a:ext cx="3887398" cy="2763300"/>
          </a:xfrm>
          <a:prstGeom prst="rect">
            <a:avLst/>
          </a:prstGeom>
          <a:noFill/>
          <a:ln>
            <a:noFill/>
          </a:ln>
        </p:spPr>
        <p:txBody>
          <a:bodyPr lIns="91425" tIns="91425" rIns="91425" bIns="91425" anchor="t" anchorCtr="0"/>
          <a:lstStyle>
            <a:lvl1pPr marL="177800" marR="0" lvl="0" indent="95250" algn="l" rtl="0">
              <a:lnSpc>
                <a:spcPct val="90000"/>
              </a:lnSpc>
              <a:spcBef>
                <a:spcPts val="8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79" name="Shape 579"/>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80" name="Shape 580"/>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81" name="Shape 581"/>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82"/>
        <p:cNvGrpSpPr/>
        <p:nvPr/>
      </p:nvGrpSpPr>
      <p:grpSpPr>
        <a:xfrm>
          <a:off x="0" y="0"/>
          <a:ext cx="0" cy="0"/>
          <a:chOff x="0" y="0"/>
          <a:chExt cx="0" cy="0"/>
        </a:xfrm>
      </p:grpSpPr>
      <p:sp>
        <p:nvSpPr>
          <p:cNvPr id="583" name="Shape 583"/>
          <p:cNvSpPr txBox="1">
            <a:spLocks noGrp="1"/>
          </p:cNvSpPr>
          <p:nvPr>
            <p:ph type="title"/>
          </p:nvPr>
        </p:nvSpPr>
        <p:spPr>
          <a:xfrm>
            <a:off x="628650" y="273842"/>
            <a:ext cx="7886700" cy="994200"/>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584" name="Shape 584"/>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85" name="Shape 585"/>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86" name="Shape 586"/>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87"/>
        <p:cNvGrpSpPr/>
        <p:nvPr/>
      </p:nvGrpSpPr>
      <p:grpSpPr>
        <a:xfrm>
          <a:off x="0" y="0"/>
          <a:ext cx="0" cy="0"/>
          <a:chOff x="0" y="0"/>
          <a:chExt cx="0" cy="0"/>
        </a:xfrm>
      </p:grpSpPr>
      <p:sp>
        <p:nvSpPr>
          <p:cNvPr id="588" name="Shape 588"/>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89" name="Shape 589"/>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90" name="Shape 590"/>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91"/>
        <p:cNvGrpSpPr/>
        <p:nvPr/>
      </p:nvGrpSpPr>
      <p:grpSpPr>
        <a:xfrm>
          <a:off x="0" y="0"/>
          <a:ext cx="0" cy="0"/>
          <a:chOff x="0" y="0"/>
          <a:chExt cx="0" cy="0"/>
        </a:xfrm>
      </p:grpSpPr>
      <p:sp>
        <p:nvSpPr>
          <p:cNvPr id="592" name="Shape 592"/>
          <p:cNvSpPr txBox="1">
            <a:spLocks noGrp="1"/>
          </p:cNvSpPr>
          <p:nvPr>
            <p:ph type="title"/>
          </p:nvPr>
        </p:nvSpPr>
        <p:spPr>
          <a:xfrm>
            <a:off x="629839" y="342900"/>
            <a:ext cx="2948999" cy="1200298"/>
          </a:xfrm>
          <a:prstGeom prst="rect">
            <a:avLst/>
          </a:prstGeom>
          <a:noFill/>
          <a:ln>
            <a:noFill/>
          </a:ln>
        </p:spPr>
        <p:txBody>
          <a:bodyPr lIns="91425" tIns="91425" rIns="91425" bIns="91425" anchor="b" anchorCtr="0"/>
          <a:lstStyle>
            <a:lvl1pPr marL="0" marR="0" lvl="0" indent="0" algn="l" rtl="0">
              <a:lnSpc>
                <a:spcPct val="90000"/>
              </a:lnSpc>
              <a:spcBef>
                <a:spcPts val="0"/>
              </a:spcBef>
              <a:spcAft>
                <a:spcPts val="0"/>
              </a:spcAft>
              <a:buClr>
                <a:schemeClr val="dk1"/>
              </a:buClr>
              <a:buFont typeface="Calibri"/>
              <a:buNone/>
              <a:defRPr sz="24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593" name="Shape 593"/>
          <p:cNvSpPr txBox="1">
            <a:spLocks noGrp="1"/>
          </p:cNvSpPr>
          <p:nvPr>
            <p:ph type="body" idx="1"/>
          </p:nvPr>
        </p:nvSpPr>
        <p:spPr>
          <a:xfrm>
            <a:off x="3887391" y="740568"/>
            <a:ext cx="4629298" cy="3655200"/>
          </a:xfrm>
          <a:prstGeom prst="rect">
            <a:avLst/>
          </a:prstGeom>
          <a:noFill/>
          <a:ln>
            <a:noFill/>
          </a:ln>
        </p:spPr>
        <p:txBody>
          <a:bodyPr lIns="91425" tIns="91425" rIns="91425" bIns="91425" anchor="t" anchorCtr="0"/>
          <a:lstStyle>
            <a:lvl1pPr marL="177800" marR="0" lvl="0" indent="127000" algn="l" rtl="0">
              <a:lnSpc>
                <a:spcPct val="90000"/>
              </a:lnSpc>
              <a:spcBef>
                <a:spcPts val="80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520700" marR="0" lvl="1" indent="95250" algn="l" rtl="0">
              <a:lnSpc>
                <a:spcPct val="90000"/>
              </a:lnSpc>
              <a:spcBef>
                <a:spcPts val="4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2pPr>
            <a:lvl3pPr marL="863600" marR="0" lvl="2"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206500" marR="0" lvl="3"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4pPr>
            <a:lvl5pPr marL="1549400" marR="0" lvl="4"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5pPr>
            <a:lvl6pPr marL="1892300" marR="0" lvl="5"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6pPr>
            <a:lvl7pPr marL="2235200" marR="0" lvl="6"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7pPr>
            <a:lvl8pPr marL="2578100" marR="0" lvl="7"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8pPr>
            <a:lvl9pPr marL="2921000" marR="0" lvl="8"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594" name="Shape 594"/>
          <p:cNvSpPr txBox="1">
            <a:spLocks noGrp="1"/>
          </p:cNvSpPr>
          <p:nvPr>
            <p:ph type="body" idx="2"/>
          </p:nvPr>
        </p:nvSpPr>
        <p:spPr>
          <a:xfrm>
            <a:off x="629839" y="1543050"/>
            <a:ext cx="2948999" cy="2858699"/>
          </a:xfrm>
          <a:prstGeom prst="rect">
            <a:avLst/>
          </a:prstGeom>
          <a:noFill/>
          <a:ln>
            <a:noFill/>
          </a:ln>
        </p:spPr>
        <p:txBody>
          <a:bodyPr lIns="91425" tIns="91425" rIns="91425" bIns="91425" anchor="t" anchorCtr="0"/>
          <a:lstStyle>
            <a:lvl1pPr marL="0" marR="0" lvl="0" indent="0" algn="l" rtl="0">
              <a:lnSpc>
                <a:spcPct val="90000"/>
              </a:lnSpc>
              <a:spcBef>
                <a:spcPts val="80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spcAft>
                <a:spcPts val="0"/>
              </a:spcAft>
              <a:buClr>
                <a:schemeClr val="dk1"/>
              </a:buClr>
              <a:buFont typeface="Arial"/>
              <a:buNone/>
              <a:defRPr sz="1100" b="0"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spcAft>
                <a:spcPts val="0"/>
              </a:spcAft>
              <a:buClr>
                <a:schemeClr val="dk1"/>
              </a:buClr>
              <a:buFont typeface="Arial"/>
              <a:buNone/>
              <a:defRPr sz="900" b="0"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595" name="Shape 595"/>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96" name="Shape 596"/>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97" name="Shape 597"/>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598"/>
        <p:cNvGrpSpPr/>
        <p:nvPr/>
      </p:nvGrpSpPr>
      <p:grpSpPr>
        <a:xfrm>
          <a:off x="0" y="0"/>
          <a:ext cx="0" cy="0"/>
          <a:chOff x="0" y="0"/>
          <a:chExt cx="0" cy="0"/>
        </a:xfrm>
      </p:grpSpPr>
      <p:sp>
        <p:nvSpPr>
          <p:cNvPr id="599" name="Shape 599"/>
          <p:cNvSpPr txBox="1">
            <a:spLocks noGrp="1"/>
          </p:cNvSpPr>
          <p:nvPr>
            <p:ph type="title"/>
          </p:nvPr>
        </p:nvSpPr>
        <p:spPr>
          <a:xfrm>
            <a:off x="629839" y="342900"/>
            <a:ext cx="2948999" cy="1200298"/>
          </a:xfrm>
          <a:prstGeom prst="rect">
            <a:avLst/>
          </a:prstGeom>
          <a:noFill/>
          <a:ln>
            <a:noFill/>
          </a:ln>
        </p:spPr>
        <p:txBody>
          <a:bodyPr lIns="91425" tIns="91425" rIns="91425" bIns="91425" anchor="b" anchorCtr="0"/>
          <a:lstStyle>
            <a:lvl1pPr marL="0" marR="0" lvl="0" indent="0" algn="l" rtl="0">
              <a:lnSpc>
                <a:spcPct val="90000"/>
              </a:lnSpc>
              <a:spcBef>
                <a:spcPts val="0"/>
              </a:spcBef>
              <a:spcAft>
                <a:spcPts val="0"/>
              </a:spcAft>
              <a:buClr>
                <a:schemeClr val="dk1"/>
              </a:buClr>
              <a:buFont typeface="Calibri"/>
              <a:buNone/>
              <a:defRPr sz="24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600" name="Shape 600"/>
          <p:cNvSpPr>
            <a:spLocks noGrp="1"/>
          </p:cNvSpPr>
          <p:nvPr>
            <p:ph type="pic" idx="2"/>
          </p:nvPr>
        </p:nvSpPr>
        <p:spPr>
          <a:xfrm>
            <a:off x="3887391" y="740568"/>
            <a:ext cx="4629298" cy="3655200"/>
          </a:xfrm>
          <a:prstGeom prst="rect">
            <a:avLst/>
          </a:prstGeom>
          <a:noFill/>
          <a:ln>
            <a:noFill/>
          </a:ln>
        </p:spPr>
        <p:txBody>
          <a:bodyPr lIns="91425" tIns="91425" rIns="91425" bIns="91425" anchor="t" anchorCtr="0"/>
          <a:lstStyle>
            <a:lvl1pPr marL="0" marR="0" lvl="0" indent="0" algn="l" rtl="0">
              <a:lnSpc>
                <a:spcPct val="90000"/>
              </a:lnSpc>
              <a:spcBef>
                <a:spcPts val="800"/>
              </a:spcBef>
              <a:spcAft>
                <a:spcPts val="0"/>
              </a:spcAft>
              <a:buClr>
                <a:schemeClr val="dk1"/>
              </a:buClr>
              <a:buFont typeface="Arial"/>
              <a:buNone/>
              <a:defRPr sz="2400" b="0"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spcAft>
                <a:spcPts val="0"/>
              </a:spcAft>
              <a:buClr>
                <a:schemeClr val="dk1"/>
              </a:buClr>
              <a:buFont typeface="Arial"/>
              <a:buNone/>
              <a:defRPr sz="2100" b="0"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spcAft>
                <a:spcPts val="0"/>
              </a:spcAft>
              <a:buClr>
                <a:schemeClr val="dk1"/>
              </a:buClr>
              <a:buFont typeface="Arial"/>
              <a:buNone/>
              <a:defRPr sz="1800" b="0"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spcAft>
                <a:spcPts val="0"/>
              </a:spcAft>
              <a:buClr>
                <a:schemeClr val="dk1"/>
              </a:buClr>
              <a:buFont typeface="Arial"/>
              <a:buNone/>
              <a:defRPr sz="1500" b="0"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spcAft>
                <a:spcPts val="0"/>
              </a:spcAft>
              <a:buClr>
                <a:schemeClr val="dk1"/>
              </a:buClr>
              <a:buFont typeface="Arial"/>
              <a:buNone/>
              <a:defRPr sz="1500" b="0"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spcAft>
                <a:spcPts val="0"/>
              </a:spcAft>
              <a:buClr>
                <a:schemeClr val="dk1"/>
              </a:buClr>
              <a:buFont typeface="Arial"/>
              <a:buNone/>
              <a:defRPr sz="1500" b="0"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spcAft>
                <a:spcPts val="0"/>
              </a:spcAft>
              <a:buClr>
                <a:schemeClr val="dk1"/>
              </a:buClr>
              <a:buFont typeface="Arial"/>
              <a:buNone/>
              <a:defRPr sz="1500" b="0"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spcAft>
                <a:spcPts val="0"/>
              </a:spcAft>
              <a:buClr>
                <a:schemeClr val="dk1"/>
              </a:buClr>
              <a:buFont typeface="Arial"/>
              <a:buNone/>
              <a:defRPr sz="1500" b="0"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spcAft>
                <a:spcPts val="0"/>
              </a:spcAft>
              <a:buClr>
                <a:schemeClr val="dk1"/>
              </a:buClr>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601" name="Shape 601"/>
          <p:cNvSpPr txBox="1">
            <a:spLocks noGrp="1"/>
          </p:cNvSpPr>
          <p:nvPr>
            <p:ph type="body" idx="1"/>
          </p:nvPr>
        </p:nvSpPr>
        <p:spPr>
          <a:xfrm>
            <a:off x="629839" y="1543050"/>
            <a:ext cx="2948999" cy="2858699"/>
          </a:xfrm>
          <a:prstGeom prst="rect">
            <a:avLst/>
          </a:prstGeom>
          <a:noFill/>
          <a:ln>
            <a:noFill/>
          </a:ln>
        </p:spPr>
        <p:txBody>
          <a:bodyPr lIns="91425" tIns="91425" rIns="91425" bIns="91425" anchor="t" anchorCtr="0"/>
          <a:lstStyle>
            <a:lvl1pPr marL="0" marR="0" lvl="0" indent="0" algn="l" rtl="0">
              <a:lnSpc>
                <a:spcPct val="90000"/>
              </a:lnSpc>
              <a:spcBef>
                <a:spcPts val="80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spcAft>
                <a:spcPts val="0"/>
              </a:spcAft>
              <a:buClr>
                <a:schemeClr val="dk1"/>
              </a:buClr>
              <a:buFont typeface="Arial"/>
              <a:buNone/>
              <a:defRPr sz="1100" b="0"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spcAft>
                <a:spcPts val="0"/>
              </a:spcAft>
              <a:buClr>
                <a:schemeClr val="dk1"/>
              </a:buClr>
              <a:buFont typeface="Arial"/>
              <a:buNone/>
              <a:defRPr sz="900" b="0"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spcAft>
                <a:spcPts val="0"/>
              </a:spcAft>
              <a:buClr>
                <a:schemeClr val="dk1"/>
              </a:buClr>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602" name="Shape 602"/>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603" name="Shape 603"/>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604" name="Shape 604"/>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605"/>
        <p:cNvGrpSpPr/>
        <p:nvPr/>
      </p:nvGrpSpPr>
      <p:grpSpPr>
        <a:xfrm>
          <a:off x="0" y="0"/>
          <a:ext cx="0" cy="0"/>
          <a:chOff x="0" y="0"/>
          <a:chExt cx="0" cy="0"/>
        </a:xfrm>
      </p:grpSpPr>
      <p:sp>
        <p:nvSpPr>
          <p:cNvPr id="606" name="Shape 606"/>
          <p:cNvSpPr txBox="1">
            <a:spLocks noGrp="1"/>
          </p:cNvSpPr>
          <p:nvPr>
            <p:ph type="title"/>
          </p:nvPr>
        </p:nvSpPr>
        <p:spPr>
          <a:xfrm>
            <a:off x="628650" y="273842"/>
            <a:ext cx="7886700" cy="994200"/>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607" name="Shape 607"/>
          <p:cNvSpPr txBox="1">
            <a:spLocks noGrp="1"/>
          </p:cNvSpPr>
          <p:nvPr>
            <p:ph type="body" idx="1"/>
          </p:nvPr>
        </p:nvSpPr>
        <p:spPr>
          <a:xfrm rot="5400000">
            <a:off x="2940299" y="-942430"/>
            <a:ext cx="3263400" cy="7886700"/>
          </a:xfrm>
          <a:prstGeom prst="rect">
            <a:avLst/>
          </a:prstGeom>
          <a:noFill/>
          <a:ln>
            <a:noFill/>
          </a:ln>
        </p:spPr>
        <p:txBody>
          <a:bodyPr lIns="91425" tIns="91425" rIns="91425" bIns="91425" anchor="t" anchorCtr="0"/>
          <a:lstStyle>
            <a:lvl1pPr marL="177800" marR="0" lvl="0" indent="95250" algn="l" rtl="0">
              <a:lnSpc>
                <a:spcPct val="90000"/>
              </a:lnSpc>
              <a:spcBef>
                <a:spcPts val="8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608" name="Shape 608"/>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609" name="Shape 609"/>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610" name="Shape 610"/>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611"/>
        <p:cNvGrpSpPr/>
        <p:nvPr/>
      </p:nvGrpSpPr>
      <p:grpSpPr>
        <a:xfrm>
          <a:off x="0" y="0"/>
          <a:ext cx="0" cy="0"/>
          <a:chOff x="0" y="0"/>
          <a:chExt cx="0" cy="0"/>
        </a:xfrm>
      </p:grpSpPr>
      <p:sp>
        <p:nvSpPr>
          <p:cNvPr id="612" name="Shape 612"/>
          <p:cNvSpPr txBox="1">
            <a:spLocks noGrp="1"/>
          </p:cNvSpPr>
          <p:nvPr>
            <p:ph type="title"/>
          </p:nvPr>
        </p:nvSpPr>
        <p:spPr>
          <a:xfrm rot="5400000">
            <a:off x="5350050" y="1467543"/>
            <a:ext cx="4358999" cy="1971599"/>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613" name="Shape 613"/>
          <p:cNvSpPr txBox="1">
            <a:spLocks noGrp="1"/>
          </p:cNvSpPr>
          <p:nvPr>
            <p:ph type="body" idx="1"/>
          </p:nvPr>
        </p:nvSpPr>
        <p:spPr>
          <a:xfrm rot="5400000">
            <a:off x="1349474" y="-447056"/>
            <a:ext cx="4358999" cy="5800799"/>
          </a:xfrm>
          <a:prstGeom prst="rect">
            <a:avLst/>
          </a:prstGeom>
          <a:noFill/>
          <a:ln>
            <a:noFill/>
          </a:ln>
        </p:spPr>
        <p:txBody>
          <a:bodyPr lIns="91425" tIns="91425" rIns="91425" bIns="91425" anchor="t" anchorCtr="0"/>
          <a:lstStyle>
            <a:lvl1pPr marL="177800" marR="0" lvl="0" indent="95250" algn="l" rtl="0">
              <a:lnSpc>
                <a:spcPct val="90000"/>
              </a:lnSpc>
              <a:spcBef>
                <a:spcPts val="8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614" name="Shape 614"/>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615" name="Shape 615"/>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616" name="Shape 616"/>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629"/>
        <p:cNvGrpSpPr/>
        <p:nvPr/>
      </p:nvGrpSpPr>
      <p:grpSpPr>
        <a:xfrm>
          <a:off x="0" y="0"/>
          <a:ext cx="0" cy="0"/>
          <a:chOff x="0" y="0"/>
          <a:chExt cx="0" cy="0"/>
        </a:xfrm>
      </p:grpSpPr>
      <p:sp>
        <p:nvSpPr>
          <p:cNvPr id="630" name="Shape 630"/>
          <p:cNvSpPr txBox="1">
            <a:spLocks noGrp="1"/>
          </p:cNvSpPr>
          <p:nvPr>
            <p:ph type="title"/>
          </p:nvPr>
        </p:nvSpPr>
        <p:spPr>
          <a:xfrm>
            <a:off x="513158" y="3365498"/>
            <a:ext cx="6400799" cy="11304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2700" b="0" i="0" u="none" strike="noStrike" cap="none">
                <a:solidFill>
                  <a:schemeClr val="lt1"/>
                </a:solidFill>
                <a:latin typeface="Questrial"/>
                <a:ea typeface="Questrial"/>
                <a:cs typeface="Questrial"/>
                <a:sym typeface="Questrial"/>
              </a:defRPr>
            </a:lvl1pPr>
            <a:lvl2pPr marL="0" marR="0" lvl="1" indent="0" algn="l" rtl="0">
              <a:spcBef>
                <a:spcPts val="0"/>
              </a:spcBef>
              <a:buClr>
                <a:schemeClr val="lt2"/>
              </a:buClr>
              <a:buFont typeface="Arial"/>
              <a:buNone/>
              <a:defRPr sz="1400" b="0" i="0" u="none" strike="noStrike" cap="none">
                <a:solidFill>
                  <a:schemeClr val="lt2"/>
                </a:solidFill>
              </a:defRPr>
            </a:lvl2pPr>
            <a:lvl3pPr marL="0" marR="0" lvl="2" indent="0" algn="l" rtl="0">
              <a:spcBef>
                <a:spcPts val="0"/>
              </a:spcBef>
              <a:buClr>
                <a:schemeClr val="lt2"/>
              </a:buClr>
              <a:buFont typeface="Arial"/>
              <a:buNone/>
              <a:defRPr sz="1400" b="0" i="0" u="none" strike="noStrike" cap="none">
                <a:solidFill>
                  <a:schemeClr val="lt2"/>
                </a:solidFill>
              </a:defRPr>
            </a:lvl3pPr>
            <a:lvl4pPr marL="0" marR="0" lvl="3" indent="0" algn="l" rtl="0">
              <a:spcBef>
                <a:spcPts val="0"/>
              </a:spcBef>
              <a:buClr>
                <a:schemeClr val="lt2"/>
              </a:buClr>
              <a:buFont typeface="Arial"/>
              <a:buNone/>
              <a:defRPr sz="1400" b="0" i="0" u="none" strike="noStrike" cap="none">
                <a:solidFill>
                  <a:schemeClr val="lt2"/>
                </a:solidFill>
              </a:defRPr>
            </a:lvl4pPr>
            <a:lvl5pPr marL="0" marR="0" lvl="4" indent="0" algn="l" rtl="0">
              <a:spcBef>
                <a:spcPts val="0"/>
              </a:spcBef>
              <a:buClr>
                <a:schemeClr val="lt2"/>
              </a:buClr>
              <a:buFont typeface="Arial"/>
              <a:buNone/>
              <a:defRPr sz="1400" b="0" i="0" u="none" strike="noStrike" cap="none">
                <a:solidFill>
                  <a:schemeClr val="lt2"/>
                </a:solidFill>
              </a:defRPr>
            </a:lvl5pPr>
            <a:lvl6pPr marL="0" marR="0" lvl="5" indent="0" algn="l" rtl="0">
              <a:spcBef>
                <a:spcPts val="0"/>
              </a:spcBef>
              <a:buClr>
                <a:schemeClr val="lt2"/>
              </a:buClr>
              <a:buFont typeface="Arial"/>
              <a:buNone/>
              <a:defRPr sz="1400" b="0" i="0" u="none" strike="noStrike" cap="none">
                <a:solidFill>
                  <a:schemeClr val="lt2"/>
                </a:solidFill>
              </a:defRPr>
            </a:lvl6pPr>
            <a:lvl7pPr marL="0" marR="0" lvl="6" indent="0" algn="l" rtl="0">
              <a:spcBef>
                <a:spcPts val="0"/>
              </a:spcBef>
              <a:buClr>
                <a:schemeClr val="lt2"/>
              </a:buClr>
              <a:buFont typeface="Arial"/>
              <a:buNone/>
              <a:defRPr sz="1400" b="0" i="0" u="none" strike="noStrike" cap="none">
                <a:solidFill>
                  <a:schemeClr val="lt2"/>
                </a:solidFill>
              </a:defRPr>
            </a:lvl7pPr>
            <a:lvl8pPr marL="0" marR="0" lvl="7" indent="0" algn="l" rtl="0">
              <a:spcBef>
                <a:spcPts val="0"/>
              </a:spcBef>
              <a:buClr>
                <a:schemeClr val="lt2"/>
              </a:buClr>
              <a:buFont typeface="Arial"/>
              <a:buNone/>
              <a:defRPr sz="1400" b="0" i="0" u="none" strike="noStrike" cap="none">
                <a:solidFill>
                  <a:schemeClr val="lt2"/>
                </a:solidFill>
              </a:defRPr>
            </a:lvl8pPr>
            <a:lvl9pPr marL="0" marR="0" lvl="8" indent="0" algn="l" rtl="0">
              <a:spcBef>
                <a:spcPts val="0"/>
              </a:spcBef>
              <a:buClr>
                <a:schemeClr val="lt2"/>
              </a:buClr>
              <a:buFont typeface="Arial"/>
              <a:buNone/>
              <a:defRPr sz="1400" b="0" i="0" u="none" strike="noStrike" cap="none">
                <a:solidFill>
                  <a:schemeClr val="lt2"/>
                </a:solidFill>
              </a:defRPr>
            </a:lvl9pPr>
          </a:lstStyle>
          <a:p>
            <a:endParaRPr/>
          </a:p>
        </p:txBody>
      </p:sp>
      <p:sp>
        <p:nvSpPr>
          <p:cNvPr id="631" name="Shape 631"/>
          <p:cNvSpPr txBox="1">
            <a:spLocks noGrp="1"/>
          </p:cNvSpPr>
          <p:nvPr>
            <p:ph type="body" idx="1"/>
          </p:nvPr>
        </p:nvSpPr>
        <p:spPr>
          <a:xfrm>
            <a:off x="513158" y="514350"/>
            <a:ext cx="6400799" cy="2711400"/>
          </a:xfrm>
          <a:prstGeom prst="rect">
            <a:avLst/>
          </a:prstGeom>
          <a:noFill/>
          <a:ln>
            <a:noFill/>
          </a:ln>
        </p:spPr>
        <p:txBody>
          <a:bodyPr lIns="91425" tIns="91425" rIns="91425" bIns="91425" anchor="ctr" anchorCtr="0"/>
          <a:lstStyle>
            <a:lvl1pPr marL="215900" marR="0" lvl="0" indent="-63500" algn="l" rtl="0">
              <a:lnSpc>
                <a:spcPct val="100000"/>
              </a:lnSpc>
              <a:spcBef>
                <a:spcPts val="300"/>
              </a:spcBef>
              <a:spcAft>
                <a:spcPts val="500"/>
              </a:spcAft>
              <a:buClr>
                <a:schemeClr val="lt1"/>
              </a:buClr>
              <a:buSzPct val="80000"/>
              <a:buFont typeface="Noto Sans Symbols"/>
              <a:buChar char="●"/>
              <a:defRPr sz="1500" b="0" i="0" u="none" strike="noStrike" cap="none">
                <a:solidFill>
                  <a:srgbClr val="0F486F"/>
                </a:solidFill>
                <a:latin typeface="Questrial"/>
                <a:ea typeface="Questrial"/>
                <a:cs typeface="Questrial"/>
                <a:sym typeface="Questrial"/>
              </a:defRPr>
            </a:lvl1pPr>
            <a:lvl2pPr marL="558800" marR="0" lvl="1" indent="-82550" algn="l" rtl="0">
              <a:lnSpc>
                <a:spcPct val="100000"/>
              </a:lnSpc>
              <a:spcBef>
                <a:spcPts val="300"/>
              </a:spcBef>
              <a:spcAft>
                <a:spcPts val="500"/>
              </a:spcAft>
              <a:buClr>
                <a:schemeClr val="lt1"/>
              </a:buClr>
              <a:buSzPct val="78571"/>
              <a:buFont typeface="Noto Sans Symbols"/>
              <a:buChar char="●"/>
              <a:defRPr sz="1400" b="0" i="0" u="none" strike="noStrike" cap="none">
                <a:solidFill>
                  <a:srgbClr val="0F486F"/>
                </a:solidFill>
                <a:latin typeface="Questrial"/>
                <a:ea typeface="Questrial"/>
                <a:cs typeface="Questrial"/>
                <a:sym typeface="Questrial"/>
              </a:defRPr>
            </a:lvl2pPr>
            <a:lvl3pPr marL="901700" marR="0" lvl="2" indent="-88900" algn="l" rtl="0">
              <a:lnSpc>
                <a:spcPct val="100000"/>
              </a:lnSpc>
              <a:spcBef>
                <a:spcPts val="200"/>
              </a:spcBef>
              <a:spcAft>
                <a:spcPts val="500"/>
              </a:spcAft>
              <a:buClr>
                <a:schemeClr val="lt1"/>
              </a:buClr>
              <a:buSzPct val="83333"/>
              <a:buFont typeface="Noto Sans Symbols"/>
              <a:buChar char="●"/>
              <a:defRPr sz="1200" b="0" i="0" u="none" strike="noStrike" cap="none">
                <a:solidFill>
                  <a:srgbClr val="0F486F"/>
                </a:solidFill>
                <a:latin typeface="Questrial"/>
                <a:ea typeface="Questrial"/>
                <a:cs typeface="Questrial"/>
                <a:sym typeface="Questrial"/>
              </a:defRPr>
            </a:lvl3pPr>
            <a:lvl4pPr marL="1155700" marR="0" lvl="3" indent="-254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4pPr>
            <a:lvl5pPr marL="1498600" marR="0" lvl="4" indent="-254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5pPr>
            <a:lvl6pPr marL="1892300" marR="0" lvl="5"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6pPr>
            <a:lvl7pPr marL="2235200" marR="0" lvl="6"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7pPr>
            <a:lvl8pPr marL="2578100" marR="0" lvl="7"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8pPr>
            <a:lvl9pPr marL="2921000" marR="0" lvl="8"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9pPr>
          </a:lstStyle>
          <a:p>
            <a:endParaRPr/>
          </a:p>
        </p:txBody>
      </p:sp>
      <p:sp>
        <p:nvSpPr>
          <p:cNvPr id="632" name="Shape 632"/>
          <p:cNvSpPr txBox="1">
            <a:spLocks noGrp="1"/>
          </p:cNvSpPr>
          <p:nvPr>
            <p:ph type="dt" idx="10"/>
          </p:nvPr>
        </p:nvSpPr>
        <p:spPr>
          <a:xfrm>
            <a:off x="7428307" y="4629150"/>
            <a:ext cx="1200298" cy="2739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633" name="Shape 633"/>
          <p:cNvSpPr txBox="1">
            <a:spLocks noGrp="1"/>
          </p:cNvSpPr>
          <p:nvPr>
            <p:ph type="ftr" idx="11"/>
          </p:nvPr>
        </p:nvSpPr>
        <p:spPr>
          <a:xfrm>
            <a:off x="513158" y="4629150"/>
            <a:ext cx="5658000" cy="2739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634" name="Shape 634"/>
          <p:cNvSpPr txBox="1">
            <a:spLocks noGrp="1"/>
          </p:cNvSpPr>
          <p:nvPr>
            <p:ph type="sldNum" idx="12"/>
          </p:nvPr>
        </p:nvSpPr>
        <p:spPr>
          <a:xfrm>
            <a:off x="7772400" y="4183855"/>
            <a:ext cx="856498" cy="502500"/>
          </a:xfrm>
          <a:prstGeom prst="rect">
            <a:avLst/>
          </a:prstGeom>
          <a:noFill/>
          <a:ln>
            <a:noFill/>
          </a:ln>
        </p:spPr>
        <p:txBody>
          <a:bodyPr lIns="68575" tIns="34275" rIns="68575" bIns="34275" anchor="b" anchorCtr="0">
            <a:noAutofit/>
          </a:bodyPr>
          <a:lstStyle/>
          <a:p>
            <a:pPr marL="0" marR="0" lvl="0" indent="0" algn="r" rtl="0">
              <a:lnSpc>
                <a:spcPct val="100000"/>
              </a:lnSpc>
              <a:spcBef>
                <a:spcPts val="0"/>
              </a:spcBef>
              <a:spcAft>
                <a:spcPts val="0"/>
              </a:spcAft>
              <a:buClr>
                <a:srgbClr val="09304A"/>
              </a:buClr>
              <a:buSzPct val="25000"/>
              <a:buFont typeface="Questrial"/>
              <a:buNone/>
            </a:pPr>
            <a:fld id="{00000000-1234-1234-1234-123412341234}" type="slidenum">
              <a:rPr lang="en" sz="2400" b="0" i="0" u="none" strike="noStrike" cap="none">
                <a:solidFill>
                  <a:srgbClr val="09304A"/>
                </a:solidFill>
                <a:latin typeface="Questrial"/>
                <a:ea typeface="Questrial"/>
                <a:cs typeface="Questrial"/>
                <a:sym typeface="Questrial"/>
              </a:rPr>
              <a:t>‹#›</a:t>
            </a:fld>
            <a:endParaRPr lang="en" sz="2400" b="0" i="0" u="none" strike="noStrike" cap="none">
              <a:solidFill>
                <a:srgbClr val="09304A"/>
              </a:solidFill>
              <a:latin typeface="Questrial"/>
              <a:ea typeface="Questrial"/>
              <a:cs typeface="Questrial"/>
              <a:sym typeface="Questrial"/>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635"/>
        <p:cNvGrpSpPr/>
        <p:nvPr/>
      </p:nvGrpSpPr>
      <p:grpSpPr>
        <a:xfrm>
          <a:off x="0" y="0"/>
          <a:ext cx="0" cy="0"/>
          <a:chOff x="0" y="0"/>
          <a:chExt cx="0" cy="0"/>
        </a:xfrm>
      </p:grpSpPr>
      <p:sp>
        <p:nvSpPr>
          <p:cNvPr id="636" name="Shape 636"/>
          <p:cNvSpPr txBox="1">
            <a:spLocks noGrp="1"/>
          </p:cNvSpPr>
          <p:nvPr>
            <p:ph type="ctrTitle"/>
          </p:nvPr>
        </p:nvSpPr>
        <p:spPr>
          <a:xfrm>
            <a:off x="513158" y="514349"/>
            <a:ext cx="6000600" cy="22287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lt1"/>
              </a:buClr>
              <a:buFont typeface="Questrial"/>
              <a:buNone/>
              <a:defRPr sz="3600" b="0" i="0" u="none" strike="noStrike" cap="none">
                <a:solidFill>
                  <a:schemeClr val="lt1"/>
                </a:solidFill>
                <a:latin typeface="Questrial"/>
                <a:ea typeface="Questrial"/>
                <a:cs typeface="Questrial"/>
                <a:sym typeface="Questrial"/>
              </a:defRPr>
            </a:lvl1pPr>
            <a:lvl2pPr marL="0" marR="0" lvl="1" indent="0" algn="l" rtl="0">
              <a:spcBef>
                <a:spcPts val="0"/>
              </a:spcBef>
              <a:buClr>
                <a:schemeClr val="lt2"/>
              </a:buClr>
              <a:buFont typeface="Arial"/>
              <a:buNone/>
              <a:defRPr sz="1400" b="0" i="0" u="none" strike="noStrike" cap="none">
                <a:solidFill>
                  <a:schemeClr val="lt2"/>
                </a:solidFill>
              </a:defRPr>
            </a:lvl2pPr>
            <a:lvl3pPr marL="0" marR="0" lvl="2" indent="0" algn="l" rtl="0">
              <a:spcBef>
                <a:spcPts val="0"/>
              </a:spcBef>
              <a:buClr>
                <a:schemeClr val="lt2"/>
              </a:buClr>
              <a:buFont typeface="Arial"/>
              <a:buNone/>
              <a:defRPr sz="1400" b="0" i="0" u="none" strike="noStrike" cap="none">
                <a:solidFill>
                  <a:schemeClr val="lt2"/>
                </a:solidFill>
              </a:defRPr>
            </a:lvl3pPr>
            <a:lvl4pPr marL="0" marR="0" lvl="3" indent="0" algn="l" rtl="0">
              <a:spcBef>
                <a:spcPts val="0"/>
              </a:spcBef>
              <a:buClr>
                <a:schemeClr val="lt2"/>
              </a:buClr>
              <a:buFont typeface="Arial"/>
              <a:buNone/>
              <a:defRPr sz="1400" b="0" i="0" u="none" strike="noStrike" cap="none">
                <a:solidFill>
                  <a:schemeClr val="lt2"/>
                </a:solidFill>
              </a:defRPr>
            </a:lvl4pPr>
            <a:lvl5pPr marL="0" marR="0" lvl="4" indent="0" algn="l" rtl="0">
              <a:spcBef>
                <a:spcPts val="0"/>
              </a:spcBef>
              <a:buClr>
                <a:schemeClr val="lt2"/>
              </a:buClr>
              <a:buFont typeface="Arial"/>
              <a:buNone/>
              <a:defRPr sz="1400" b="0" i="0" u="none" strike="noStrike" cap="none">
                <a:solidFill>
                  <a:schemeClr val="lt2"/>
                </a:solidFill>
              </a:defRPr>
            </a:lvl5pPr>
            <a:lvl6pPr marL="0" marR="0" lvl="5" indent="0" algn="l" rtl="0">
              <a:spcBef>
                <a:spcPts val="0"/>
              </a:spcBef>
              <a:buClr>
                <a:schemeClr val="lt2"/>
              </a:buClr>
              <a:buFont typeface="Arial"/>
              <a:buNone/>
              <a:defRPr sz="1400" b="0" i="0" u="none" strike="noStrike" cap="none">
                <a:solidFill>
                  <a:schemeClr val="lt2"/>
                </a:solidFill>
              </a:defRPr>
            </a:lvl6pPr>
            <a:lvl7pPr marL="0" marR="0" lvl="6" indent="0" algn="l" rtl="0">
              <a:spcBef>
                <a:spcPts val="0"/>
              </a:spcBef>
              <a:buClr>
                <a:schemeClr val="lt2"/>
              </a:buClr>
              <a:buFont typeface="Arial"/>
              <a:buNone/>
              <a:defRPr sz="1400" b="0" i="0" u="none" strike="noStrike" cap="none">
                <a:solidFill>
                  <a:schemeClr val="lt2"/>
                </a:solidFill>
              </a:defRPr>
            </a:lvl7pPr>
            <a:lvl8pPr marL="0" marR="0" lvl="7" indent="0" algn="l" rtl="0">
              <a:spcBef>
                <a:spcPts val="0"/>
              </a:spcBef>
              <a:buClr>
                <a:schemeClr val="lt2"/>
              </a:buClr>
              <a:buFont typeface="Arial"/>
              <a:buNone/>
              <a:defRPr sz="1400" b="0" i="0" u="none" strike="noStrike" cap="none">
                <a:solidFill>
                  <a:schemeClr val="lt2"/>
                </a:solidFill>
              </a:defRPr>
            </a:lvl8pPr>
            <a:lvl9pPr marL="0" marR="0" lvl="8" indent="0" algn="l" rtl="0">
              <a:spcBef>
                <a:spcPts val="0"/>
              </a:spcBef>
              <a:buClr>
                <a:schemeClr val="lt2"/>
              </a:buClr>
              <a:buFont typeface="Arial"/>
              <a:buNone/>
              <a:defRPr sz="1400" b="0" i="0" u="none" strike="noStrike" cap="none">
                <a:solidFill>
                  <a:schemeClr val="lt2"/>
                </a:solidFill>
              </a:defRPr>
            </a:lvl9pPr>
          </a:lstStyle>
          <a:p>
            <a:endParaRPr/>
          </a:p>
        </p:txBody>
      </p:sp>
      <p:sp>
        <p:nvSpPr>
          <p:cNvPr id="637" name="Shape 637"/>
          <p:cNvSpPr txBox="1">
            <a:spLocks noGrp="1"/>
          </p:cNvSpPr>
          <p:nvPr>
            <p:ph type="subTitle" idx="1"/>
          </p:nvPr>
        </p:nvSpPr>
        <p:spPr>
          <a:xfrm>
            <a:off x="513158" y="2882900"/>
            <a:ext cx="4800600" cy="1460398"/>
          </a:xfrm>
          <a:prstGeom prst="rect">
            <a:avLst/>
          </a:prstGeom>
          <a:noFill/>
          <a:ln>
            <a:noFill/>
          </a:ln>
        </p:spPr>
        <p:txBody>
          <a:bodyPr lIns="91425" tIns="91425" rIns="91425" bIns="91425" anchor="t" anchorCtr="0"/>
          <a:lstStyle>
            <a:lvl1pPr marL="0" marR="0" lvl="0" indent="0" algn="l" rtl="0">
              <a:lnSpc>
                <a:spcPct val="100000"/>
              </a:lnSpc>
              <a:spcBef>
                <a:spcPts val="300"/>
              </a:spcBef>
              <a:spcAft>
                <a:spcPts val="500"/>
              </a:spcAft>
              <a:buClr>
                <a:schemeClr val="lt1"/>
              </a:buClr>
              <a:buFont typeface="Noto Sans Symbols"/>
              <a:buNone/>
              <a:defRPr sz="1600" b="0" i="0" u="none" strike="noStrike" cap="none">
                <a:solidFill>
                  <a:srgbClr val="0F486F"/>
                </a:solidFill>
                <a:latin typeface="Questrial"/>
                <a:ea typeface="Questrial"/>
                <a:cs typeface="Questrial"/>
                <a:sym typeface="Questrial"/>
              </a:defRPr>
            </a:lvl1pPr>
            <a:lvl2pPr marL="342900" marR="0" lvl="1" indent="0" algn="ctr" rtl="0">
              <a:lnSpc>
                <a:spcPct val="100000"/>
              </a:lnSpc>
              <a:spcBef>
                <a:spcPts val="300"/>
              </a:spcBef>
              <a:spcAft>
                <a:spcPts val="500"/>
              </a:spcAft>
              <a:buClr>
                <a:schemeClr val="lt1"/>
              </a:buClr>
              <a:buFont typeface="Noto Sans Symbols"/>
              <a:buNone/>
              <a:defRPr sz="1400" b="0" i="0" u="none" strike="noStrike" cap="none">
                <a:solidFill>
                  <a:schemeClr val="lt1"/>
                </a:solidFill>
                <a:latin typeface="Questrial"/>
                <a:ea typeface="Questrial"/>
                <a:cs typeface="Questrial"/>
                <a:sym typeface="Questrial"/>
              </a:defRPr>
            </a:lvl2pPr>
            <a:lvl3pPr marL="685800" marR="0" lvl="2" indent="0" algn="ctr" rtl="0">
              <a:lnSpc>
                <a:spcPct val="100000"/>
              </a:lnSpc>
              <a:spcBef>
                <a:spcPts val="200"/>
              </a:spcBef>
              <a:spcAft>
                <a:spcPts val="500"/>
              </a:spcAft>
              <a:buClr>
                <a:schemeClr val="lt1"/>
              </a:buClr>
              <a:buFont typeface="Noto Sans Symbols"/>
              <a:buNone/>
              <a:defRPr sz="1200" b="0" i="0" u="none" strike="noStrike" cap="none">
                <a:solidFill>
                  <a:schemeClr val="lt1"/>
                </a:solidFill>
                <a:latin typeface="Questrial"/>
                <a:ea typeface="Questrial"/>
                <a:cs typeface="Questrial"/>
                <a:sym typeface="Questrial"/>
              </a:defRPr>
            </a:lvl3pPr>
            <a:lvl4pPr marL="1028700" marR="0" lvl="3" indent="0" algn="ctr"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4pPr>
            <a:lvl5pPr marL="1371600" marR="0" lvl="4" indent="0" algn="ctr"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5pPr>
            <a:lvl6pPr marL="1714500" marR="0" lvl="5" indent="0" algn="ctr"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6pPr>
            <a:lvl7pPr marL="2057400" marR="0" lvl="6" indent="0" algn="ctr"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7pPr>
            <a:lvl8pPr marL="2400300" marR="0" lvl="7" indent="0" algn="ctr"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8pPr>
            <a:lvl9pPr marL="2743200" marR="0" lvl="8" indent="0" algn="ctr"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9pPr>
          </a:lstStyle>
          <a:p>
            <a:endParaRPr/>
          </a:p>
        </p:txBody>
      </p:sp>
      <p:sp>
        <p:nvSpPr>
          <p:cNvPr id="638" name="Shape 638"/>
          <p:cNvSpPr txBox="1">
            <a:spLocks noGrp="1"/>
          </p:cNvSpPr>
          <p:nvPr>
            <p:ph type="dt" idx="10"/>
          </p:nvPr>
        </p:nvSpPr>
        <p:spPr>
          <a:xfrm>
            <a:off x="7428307" y="4629150"/>
            <a:ext cx="1200298" cy="2739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639" name="Shape 639"/>
          <p:cNvSpPr txBox="1">
            <a:spLocks noGrp="1"/>
          </p:cNvSpPr>
          <p:nvPr>
            <p:ph type="ftr" idx="11"/>
          </p:nvPr>
        </p:nvSpPr>
        <p:spPr>
          <a:xfrm>
            <a:off x="513158" y="4629150"/>
            <a:ext cx="5658000" cy="2739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640" name="Shape 640"/>
          <p:cNvSpPr txBox="1">
            <a:spLocks noGrp="1"/>
          </p:cNvSpPr>
          <p:nvPr>
            <p:ph type="sldNum" idx="12"/>
          </p:nvPr>
        </p:nvSpPr>
        <p:spPr>
          <a:xfrm>
            <a:off x="7772400" y="4183855"/>
            <a:ext cx="856498" cy="502500"/>
          </a:xfrm>
          <a:prstGeom prst="rect">
            <a:avLst/>
          </a:prstGeom>
          <a:noFill/>
          <a:ln>
            <a:noFill/>
          </a:ln>
        </p:spPr>
        <p:txBody>
          <a:bodyPr lIns="68575" tIns="34275" rIns="68575" bIns="34275" anchor="b" anchorCtr="0">
            <a:noAutofit/>
          </a:bodyPr>
          <a:lstStyle/>
          <a:p>
            <a:pPr marL="0" marR="0" lvl="0" indent="0" algn="r" rtl="0">
              <a:lnSpc>
                <a:spcPct val="100000"/>
              </a:lnSpc>
              <a:spcBef>
                <a:spcPts val="0"/>
              </a:spcBef>
              <a:spcAft>
                <a:spcPts val="0"/>
              </a:spcAft>
              <a:buClr>
                <a:srgbClr val="09304A"/>
              </a:buClr>
              <a:buSzPct val="25000"/>
              <a:buFont typeface="Questrial"/>
              <a:buNone/>
            </a:pPr>
            <a:fld id="{00000000-1234-1234-1234-123412341234}" type="slidenum">
              <a:rPr lang="en" sz="2400" b="0" i="0" u="none" strike="noStrike" cap="none">
                <a:solidFill>
                  <a:srgbClr val="09304A"/>
                </a:solidFill>
                <a:latin typeface="Questrial"/>
                <a:ea typeface="Questrial"/>
                <a:cs typeface="Questrial"/>
                <a:sym typeface="Questrial"/>
              </a:rPr>
              <a:t>‹#›</a:t>
            </a:fld>
            <a:endParaRPr lang="en" sz="2400" b="0" i="0" u="none" strike="noStrike" cap="none">
              <a:solidFill>
                <a:srgbClr val="09304A"/>
              </a:solidFill>
              <a:latin typeface="Questrial"/>
              <a:ea typeface="Questrial"/>
              <a:cs typeface="Questrial"/>
              <a:sym typeface="Questrial"/>
            </a:endParaRPr>
          </a:p>
        </p:txBody>
      </p:sp>
      <p:cxnSp>
        <p:nvCxnSpPr>
          <p:cNvPr id="641" name="Shape 641"/>
          <p:cNvCxnSpPr/>
          <p:nvPr/>
        </p:nvCxnSpPr>
        <p:spPr>
          <a:xfrm flipH="1">
            <a:off x="6171007" y="6350"/>
            <a:ext cx="2857499" cy="2857499"/>
          </a:xfrm>
          <a:prstGeom prst="straightConnector1">
            <a:avLst/>
          </a:prstGeom>
          <a:noFill/>
          <a:ln w="12700" cap="flat" cmpd="sng">
            <a:solidFill>
              <a:schemeClr val="lt1"/>
            </a:solidFill>
            <a:prstDash val="solid"/>
            <a:round/>
            <a:headEnd type="none" w="med" len="med"/>
            <a:tailEnd type="none" w="med" len="med"/>
          </a:ln>
        </p:spPr>
      </p:cxnSp>
      <p:cxnSp>
        <p:nvCxnSpPr>
          <p:cNvPr id="642" name="Shape 642"/>
          <p:cNvCxnSpPr/>
          <p:nvPr/>
        </p:nvCxnSpPr>
        <p:spPr>
          <a:xfrm flipH="1">
            <a:off x="4581017" y="68658"/>
            <a:ext cx="4560600" cy="4560600"/>
          </a:xfrm>
          <a:prstGeom prst="straightConnector1">
            <a:avLst/>
          </a:prstGeom>
          <a:noFill/>
          <a:ln w="12700" cap="flat" cmpd="sng">
            <a:solidFill>
              <a:schemeClr val="lt1"/>
            </a:solidFill>
            <a:prstDash val="solid"/>
            <a:round/>
            <a:headEnd type="none" w="med" len="med"/>
            <a:tailEnd type="none" w="med" len="med"/>
          </a:ln>
        </p:spPr>
      </p:cxnSp>
      <p:cxnSp>
        <p:nvCxnSpPr>
          <p:cNvPr id="643" name="Shape 643"/>
          <p:cNvCxnSpPr/>
          <p:nvPr/>
        </p:nvCxnSpPr>
        <p:spPr>
          <a:xfrm flipH="1">
            <a:off x="5426718" y="171450"/>
            <a:ext cx="3714898" cy="3714898"/>
          </a:xfrm>
          <a:prstGeom prst="straightConnector1">
            <a:avLst/>
          </a:prstGeom>
          <a:noFill/>
          <a:ln w="12700" cap="flat" cmpd="sng">
            <a:solidFill>
              <a:schemeClr val="lt1"/>
            </a:solidFill>
            <a:prstDash val="solid"/>
            <a:round/>
            <a:headEnd type="none" w="med" len="med"/>
            <a:tailEnd type="none" w="med" len="med"/>
          </a:ln>
        </p:spPr>
      </p:cxnSp>
      <p:cxnSp>
        <p:nvCxnSpPr>
          <p:cNvPr id="644" name="Shape 644"/>
          <p:cNvCxnSpPr/>
          <p:nvPr/>
        </p:nvCxnSpPr>
        <p:spPr>
          <a:xfrm flipH="1">
            <a:off x="5501719" y="24208"/>
            <a:ext cx="3639898" cy="3639898"/>
          </a:xfrm>
          <a:prstGeom prst="straightConnector1">
            <a:avLst/>
          </a:prstGeom>
          <a:noFill/>
          <a:ln w="31750" cap="flat" cmpd="sng">
            <a:solidFill>
              <a:schemeClr val="lt1"/>
            </a:solidFill>
            <a:prstDash val="solid"/>
            <a:round/>
            <a:headEnd type="none" w="med" len="med"/>
            <a:tailEnd type="none" w="med" len="med"/>
          </a:ln>
        </p:spPr>
      </p:cxnSp>
      <p:cxnSp>
        <p:nvCxnSpPr>
          <p:cNvPr id="645" name="Shape 645"/>
          <p:cNvCxnSpPr/>
          <p:nvPr/>
        </p:nvCxnSpPr>
        <p:spPr>
          <a:xfrm flipH="1">
            <a:off x="5884217" y="457200"/>
            <a:ext cx="3257400" cy="3257400"/>
          </a:xfrm>
          <a:prstGeom prst="straightConnector1">
            <a:avLst/>
          </a:prstGeom>
          <a:noFill/>
          <a:ln w="31750" cap="flat" cmpd="sng">
            <a:solidFill>
              <a:schemeClr val="lt1"/>
            </a:solidFill>
            <a:prstDash val="solid"/>
            <a:round/>
            <a:headEnd type="none" w="med" len="med"/>
            <a:tailEnd type="none" w="med" len="med"/>
          </a:ln>
        </p:spPr>
      </p:cxn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46"/>
        <p:cNvGrpSpPr/>
        <p:nvPr/>
      </p:nvGrpSpPr>
      <p:grpSpPr>
        <a:xfrm>
          <a:off x="0" y="0"/>
          <a:ext cx="0" cy="0"/>
          <a:chOff x="0" y="0"/>
          <a:chExt cx="0" cy="0"/>
        </a:xfrm>
      </p:grpSpPr>
      <p:sp>
        <p:nvSpPr>
          <p:cNvPr id="647" name="Shape 647"/>
          <p:cNvSpPr txBox="1">
            <a:spLocks noGrp="1"/>
          </p:cNvSpPr>
          <p:nvPr>
            <p:ph type="title"/>
          </p:nvPr>
        </p:nvSpPr>
        <p:spPr>
          <a:xfrm>
            <a:off x="513158" y="1504950"/>
            <a:ext cx="6400799" cy="1711198"/>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lt1"/>
              </a:buClr>
              <a:buFont typeface="Questrial"/>
              <a:buNone/>
              <a:defRPr sz="2700" b="0" i="0" u="none" strike="noStrike" cap="none">
                <a:solidFill>
                  <a:schemeClr val="lt1"/>
                </a:solidFill>
                <a:latin typeface="Questrial"/>
                <a:ea typeface="Questrial"/>
                <a:cs typeface="Questrial"/>
                <a:sym typeface="Questrial"/>
              </a:defRPr>
            </a:lvl1pPr>
            <a:lvl2pPr marL="0" marR="0" lvl="1" indent="0" algn="l" rtl="0">
              <a:spcBef>
                <a:spcPts val="0"/>
              </a:spcBef>
              <a:buClr>
                <a:schemeClr val="lt2"/>
              </a:buClr>
              <a:buFont typeface="Arial"/>
              <a:buNone/>
              <a:defRPr sz="1400" b="0" i="0" u="none" strike="noStrike" cap="none">
                <a:solidFill>
                  <a:schemeClr val="lt2"/>
                </a:solidFill>
              </a:defRPr>
            </a:lvl2pPr>
            <a:lvl3pPr marL="0" marR="0" lvl="2" indent="0" algn="l" rtl="0">
              <a:spcBef>
                <a:spcPts val="0"/>
              </a:spcBef>
              <a:buClr>
                <a:schemeClr val="lt2"/>
              </a:buClr>
              <a:buFont typeface="Arial"/>
              <a:buNone/>
              <a:defRPr sz="1400" b="0" i="0" u="none" strike="noStrike" cap="none">
                <a:solidFill>
                  <a:schemeClr val="lt2"/>
                </a:solidFill>
              </a:defRPr>
            </a:lvl3pPr>
            <a:lvl4pPr marL="0" marR="0" lvl="3" indent="0" algn="l" rtl="0">
              <a:spcBef>
                <a:spcPts val="0"/>
              </a:spcBef>
              <a:buClr>
                <a:schemeClr val="lt2"/>
              </a:buClr>
              <a:buFont typeface="Arial"/>
              <a:buNone/>
              <a:defRPr sz="1400" b="0" i="0" u="none" strike="noStrike" cap="none">
                <a:solidFill>
                  <a:schemeClr val="lt2"/>
                </a:solidFill>
              </a:defRPr>
            </a:lvl4pPr>
            <a:lvl5pPr marL="0" marR="0" lvl="4" indent="0" algn="l" rtl="0">
              <a:spcBef>
                <a:spcPts val="0"/>
              </a:spcBef>
              <a:buClr>
                <a:schemeClr val="lt2"/>
              </a:buClr>
              <a:buFont typeface="Arial"/>
              <a:buNone/>
              <a:defRPr sz="1400" b="0" i="0" u="none" strike="noStrike" cap="none">
                <a:solidFill>
                  <a:schemeClr val="lt2"/>
                </a:solidFill>
              </a:defRPr>
            </a:lvl5pPr>
            <a:lvl6pPr marL="0" marR="0" lvl="5" indent="0" algn="l" rtl="0">
              <a:spcBef>
                <a:spcPts val="0"/>
              </a:spcBef>
              <a:buClr>
                <a:schemeClr val="lt2"/>
              </a:buClr>
              <a:buFont typeface="Arial"/>
              <a:buNone/>
              <a:defRPr sz="1400" b="0" i="0" u="none" strike="noStrike" cap="none">
                <a:solidFill>
                  <a:schemeClr val="lt2"/>
                </a:solidFill>
              </a:defRPr>
            </a:lvl6pPr>
            <a:lvl7pPr marL="0" marR="0" lvl="6" indent="0" algn="l" rtl="0">
              <a:spcBef>
                <a:spcPts val="0"/>
              </a:spcBef>
              <a:buClr>
                <a:schemeClr val="lt2"/>
              </a:buClr>
              <a:buFont typeface="Arial"/>
              <a:buNone/>
              <a:defRPr sz="1400" b="0" i="0" u="none" strike="noStrike" cap="none">
                <a:solidFill>
                  <a:schemeClr val="lt2"/>
                </a:solidFill>
              </a:defRPr>
            </a:lvl7pPr>
            <a:lvl8pPr marL="0" marR="0" lvl="7" indent="0" algn="l" rtl="0">
              <a:spcBef>
                <a:spcPts val="0"/>
              </a:spcBef>
              <a:buClr>
                <a:schemeClr val="lt2"/>
              </a:buClr>
              <a:buFont typeface="Arial"/>
              <a:buNone/>
              <a:defRPr sz="1400" b="0" i="0" u="none" strike="noStrike" cap="none">
                <a:solidFill>
                  <a:schemeClr val="lt2"/>
                </a:solidFill>
              </a:defRPr>
            </a:lvl8pPr>
            <a:lvl9pPr marL="0" marR="0" lvl="8" indent="0" algn="l" rtl="0">
              <a:spcBef>
                <a:spcPts val="0"/>
              </a:spcBef>
              <a:buClr>
                <a:schemeClr val="lt2"/>
              </a:buClr>
              <a:buFont typeface="Arial"/>
              <a:buNone/>
              <a:defRPr sz="1400" b="0" i="0" u="none" strike="noStrike" cap="none">
                <a:solidFill>
                  <a:schemeClr val="lt2"/>
                </a:solidFill>
              </a:defRPr>
            </a:lvl9pPr>
          </a:lstStyle>
          <a:p>
            <a:endParaRPr/>
          </a:p>
        </p:txBody>
      </p:sp>
      <p:sp>
        <p:nvSpPr>
          <p:cNvPr id="648" name="Shape 648"/>
          <p:cNvSpPr txBox="1">
            <a:spLocks noGrp="1"/>
          </p:cNvSpPr>
          <p:nvPr>
            <p:ph type="body" idx="1"/>
          </p:nvPr>
        </p:nvSpPr>
        <p:spPr>
          <a:xfrm>
            <a:off x="513158" y="3371850"/>
            <a:ext cx="6400799" cy="1123798"/>
          </a:xfrm>
          <a:prstGeom prst="rect">
            <a:avLst/>
          </a:prstGeom>
          <a:noFill/>
          <a:ln>
            <a:noFill/>
          </a:ln>
        </p:spPr>
        <p:txBody>
          <a:bodyPr lIns="91425" tIns="91425" rIns="91425" bIns="91425" anchor="t" anchorCtr="0"/>
          <a:lstStyle>
            <a:lvl1pPr marL="0" marR="0" lvl="0" indent="0" algn="l" rtl="0">
              <a:lnSpc>
                <a:spcPct val="100000"/>
              </a:lnSpc>
              <a:spcBef>
                <a:spcPts val="300"/>
              </a:spcBef>
              <a:spcAft>
                <a:spcPts val="500"/>
              </a:spcAft>
              <a:buClr>
                <a:schemeClr val="lt1"/>
              </a:buClr>
              <a:buFont typeface="Noto Sans Symbols"/>
              <a:buNone/>
              <a:defRPr sz="1400" b="0" i="0" u="none" strike="noStrike" cap="none">
                <a:solidFill>
                  <a:srgbClr val="0F486F"/>
                </a:solidFill>
                <a:latin typeface="Questrial"/>
                <a:ea typeface="Questrial"/>
                <a:cs typeface="Questrial"/>
                <a:sym typeface="Questrial"/>
              </a:defRPr>
            </a:lvl1pPr>
            <a:lvl2pPr marL="342900" marR="0" lvl="1" indent="0" algn="l" rtl="0">
              <a:lnSpc>
                <a:spcPct val="100000"/>
              </a:lnSpc>
              <a:spcBef>
                <a:spcPts val="300"/>
              </a:spcBef>
              <a:spcAft>
                <a:spcPts val="500"/>
              </a:spcAft>
              <a:buClr>
                <a:schemeClr val="lt1"/>
              </a:buClr>
              <a:buFont typeface="Noto Sans Symbols"/>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200"/>
              </a:spcBef>
              <a:spcAft>
                <a:spcPts val="500"/>
              </a:spcAft>
              <a:buClr>
                <a:schemeClr val="lt1"/>
              </a:buClr>
              <a:buFont typeface="Noto Sans Symbols"/>
              <a:buNone/>
              <a:defRPr sz="12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9pPr>
          </a:lstStyle>
          <a:p>
            <a:endParaRPr/>
          </a:p>
        </p:txBody>
      </p:sp>
      <p:sp>
        <p:nvSpPr>
          <p:cNvPr id="649" name="Shape 649"/>
          <p:cNvSpPr txBox="1">
            <a:spLocks noGrp="1"/>
          </p:cNvSpPr>
          <p:nvPr>
            <p:ph type="dt" idx="10"/>
          </p:nvPr>
        </p:nvSpPr>
        <p:spPr>
          <a:xfrm>
            <a:off x="7428307" y="4629150"/>
            <a:ext cx="1200298" cy="2739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650" name="Shape 650"/>
          <p:cNvSpPr txBox="1">
            <a:spLocks noGrp="1"/>
          </p:cNvSpPr>
          <p:nvPr>
            <p:ph type="ftr" idx="11"/>
          </p:nvPr>
        </p:nvSpPr>
        <p:spPr>
          <a:xfrm>
            <a:off x="513158" y="4629150"/>
            <a:ext cx="5658000" cy="2739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651" name="Shape 651"/>
          <p:cNvSpPr txBox="1">
            <a:spLocks noGrp="1"/>
          </p:cNvSpPr>
          <p:nvPr>
            <p:ph type="sldNum" idx="12"/>
          </p:nvPr>
        </p:nvSpPr>
        <p:spPr>
          <a:xfrm>
            <a:off x="7772400" y="4183855"/>
            <a:ext cx="856498" cy="502500"/>
          </a:xfrm>
          <a:prstGeom prst="rect">
            <a:avLst/>
          </a:prstGeom>
          <a:noFill/>
          <a:ln>
            <a:noFill/>
          </a:ln>
        </p:spPr>
        <p:txBody>
          <a:bodyPr lIns="68575" tIns="34275" rIns="68575" bIns="34275" anchor="b" anchorCtr="0">
            <a:noAutofit/>
          </a:bodyPr>
          <a:lstStyle/>
          <a:p>
            <a:pPr marL="0" marR="0" lvl="0" indent="0" algn="r" rtl="0">
              <a:lnSpc>
                <a:spcPct val="100000"/>
              </a:lnSpc>
              <a:spcBef>
                <a:spcPts val="0"/>
              </a:spcBef>
              <a:spcAft>
                <a:spcPts val="0"/>
              </a:spcAft>
              <a:buClr>
                <a:srgbClr val="09304A"/>
              </a:buClr>
              <a:buSzPct val="25000"/>
              <a:buFont typeface="Questrial"/>
              <a:buNone/>
            </a:pPr>
            <a:fld id="{00000000-1234-1234-1234-123412341234}" type="slidenum">
              <a:rPr lang="en" sz="2400" b="0" i="0" u="none" strike="noStrike" cap="none">
                <a:solidFill>
                  <a:srgbClr val="09304A"/>
                </a:solidFill>
                <a:latin typeface="Questrial"/>
                <a:ea typeface="Questrial"/>
                <a:cs typeface="Questrial"/>
                <a:sym typeface="Questrial"/>
              </a:rPr>
              <a:t>‹#›</a:t>
            </a:fld>
            <a:endParaRPr lang="en" sz="2400" b="0" i="0" u="none" strike="noStrike" cap="none">
              <a:solidFill>
                <a:srgbClr val="09304A"/>
              </a:solidFill>
              <a:latin typeface="Questrial"/>
              <a:ea typeface="Questrial"/>
              <a:cs typeface="Questrial"/>
              <a:sym typeface="Questrial"/>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652"/>
        <p:cNvGrpSpPr/>
        <p:nvPr/>
      </p:nvGrpSpPr>
      <p:grpSpPr>
        <a:xfrm>
          <a:off x="0" y="0"/>
          <a:ext cx="0" cy="0"/>
          <a:chOff x="0" y="0"/>
          <a:chExt cx="0" cy="0"/>
        </a:xfrm>
      </p:grpSpPr>
      <p:sp>
        <p:nvSpPr>
          <p:cNvPr id="653" name="Shape 653"/>
          <p:cNvSpPr txBox="1">
            <a:spLocks noGrp="1"/>
          </p:cNvSpPr>
          <p:nvPr>
            <p:ph type="title"/>
          </p:nvPr>
        </p:nvSpPr>
        <p:spPr>
          <a:xfrm>
            <a:off x="513158" y="3365498"/>
            <a:ext cx="6400799" cy="11304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2700" b="0" i="0" u="none" strike="noStrike" cap="none">
                <a:solidFill>
                  <a:schemeClr val="lt1"/>
                </a:solidFill>
                <a:latin typeface="Questrial"/>
                <a:ea typeface="Questrial"/>
                <a:cs typeface="Questrial"/>
                <a:sym typeface="Questrial"/>
              </a:defRPr>
            </a:lvl1pPr>
            <a:lvl2pPr marL="0" marR="0" lvl="1" indent="0" algn="l" rtl="0">
              <a:spcBef>
                <a:spcPts val="0"/>
              </a:spcBef>
              <a:buClr>
                <a:schemeClr val="lt2"/>
              </a:buClr>
              <a:buFont typeface="Arial"/>
              <a:buNone/>
              <a:defRPr sz="1400" b="0" i="0" u="none" strike="noStrike" cap="none">
                <a:solidFill>
                  <a:schemeClr val="lt2"/>
                </a:solidFill>
              </a:defRPr>
            </a:lvl2pPr>
            <a:lvl3pPr marL="0" marR="0" lvl="2" indent="0" algn="l" rtl="0">
              <a:spcBef>
                <a:spcPts val="0"/>
              </a:spcBef>
              <a:buClr>
                <a:schemeClr val="lt2"/>
              </a:buClr>
              <a:buFont typeface="Arial"/>
              <a:buNone/>
              <a:defRPr sz="1400" b="0" i="0" u="none" strike="noStrike" cap="none">
                <a:solidFill>
                  <a:schemeClr val="lt2"/>
                </a:solidFill>
              </a:defRPr>
            </a:lvl3pPr>
            <a:lvl4pPr marL="0" marR="0" lvl="3" indent="0" algn="l" rtl="0">
              <a:spcBef>
                <a:spcPts val="0"/>
              </a:spcBef>
              <a:buClr>
                <a:schemeClr val="lt2"/>
              </a:buClr>
              <a:buFont typeface="Arial"/>
              <a:buNone/>
              <a:defRPr sz="1400" b="0" i="0" u="none" strike="noStrike" cap="none">
                <a:solidFill>
                  <a:schemeClr val="lt2"/>
                </a:solidFill>
              </a:defRPr>
            </a:lvl4pPr>
            <a:lvl5pPr marL="0" marR="0" lvl="4" indent="0" algn="l" rtl="0">
              <a:spcBef>
                <a:spcPts val="0"/>
              </a:spcBef>
              <a:buClr>
                <a:schemeClr val="lt2"/>
              </a:buClr>
              <a:buFont typeface="Arial"/>
              <a:buNone/>
              <a:defRPr sz="1400" b="0" i="0" u="none" strike="noStrike" cap="none">
                <a:solidFill>
                  <a:schemeClr val="lt2"/>
                </a:solidFill>
              </a:defRPr>
            </a:lvl5pPr>
            <a:lvl6pPr marL="0" marR="0" lvl="5" indent="0" algn="l" rtl="0">
              <a:spcBef>
                <a:spcPts val="0"/>
              </a:spcBef>
              <a:buClr>
                <a:schemeClr val="lt2"/>
              </a:buClr>
              <a:buFont typeface="Arial"/>
              <a:buNone/>
              <a:defRPr sz="1400" b="0" i="0" u="none" strike="noStrike" cap="none">
                <a:solidFill>
                  <a:schemeClr val="lt2"/>
                </a:solidFill>
              </a:defRPr>
            </a:lvl6pPr>
            <a:lvl7pPr marL="0" marR="0" lvl="6" indent="0" algn="l" rtl="0">
              <a:spcBef>
                <a:spcPts val="0"/>
              </a:spcBef>
              <a:buClr>
                <a:schemeClr val="lt2"/>
              </a:buClr>
              <a:buFont typeface="Arial"/>
              <a:buNone/>
              <a:defRPr sz="1400" b="0" i="0" u="none" strike="noStrike" cap="none">
                <a:solidFill>
                  <a:schemeClr val="lt2"/>
                </a:solidFill>
              </a:defRPr>
            </a:lvl7pPr>
            <a:lvl8pPr marL="0" marR="0" lvl="7" indent="0" algn="l" rtl="0">
              <a:spcBef>
                <a:spcPts val="0"/>
              </a:spcBef>
              <a:buClr>
                <a:schemeClr val="lt2"/>
              </a:buClr>
              <a:buFont typeface="Arial"/>
              <a:buNone/>
              <a:defRPr sz="1400" b="0" i="0" u="none" strike="noStrike" cap="none">
                <a:solidFill>
                  <a:schemeClr val="lt2"/>
                </a:solidFill>
              </a:defRPr>
            </a:lvl8pPr>
            <a:lvl9pPr marL="0" marR="0" lvl="8" indent="0" algn="l" rtl="0">
              <a:spcBef>
                <a:spcPts val="0"/>
              </a:spcBef>
              <a:buClr>
                <a:schemeClr val="lt2"/>
              </a:buClr>
              <a:buFont typeface="Arial"/>
              <a:buNone/>
              <a:defRPr sz="1400" b="0" i="0" u="none" strike="noStrike" cap="none">
                <a:solidFill>
                  <a:schemeClr val="lt2"/>
                </a:solidFill>
              </a:defRPr>
            </a:lvl9pPr>
          </a:lstStyle>
          <a:p>
            <a:endParaRPr/>
          </a:p>
        </p:txBody>
      </p:sp>
      <p:sp>
        <p:nvSpPr>
          <p:cNvPr id="654" name="Shape 654"/>
          <p:cNvSpPr txBox="1">
            <a:spLocks noGrp="1"/>
          </p:cNvSpPr>
          <p:nvPr>
            <p:ph type="body" idx="1"/>
          </p:nvPr>
        </p:nvSpPr>
        <p:spPr>
          <a:xfrm>
            <a:off x="513158" y="514350"/>
            <a:ext cx="3703200" cy="2711400"/>
          </a:xfrm>
          <a:prstGeom prst="rect">
            <a:avLst/>
          </a:prstGeom>
          <a:noFill/>
          <a:ln>
            <a:noFill/>
          </a:ln>
        </p:spPr>
        <p:txBody>
          <a:bodyPr lIns="91425" tIns="91425" rIns="91425" bIns="91425" anchor="ctr" anchorCtr="0"/>
          <a:lstStyle>
            <a:lvl1pPr marL="215900" marR="0" lvl="0" indent="-63500" algn="l" rtl="0">
              <a:lnSpc>
                <a:spcPct val="100000"/>
              </a:lnSpc>
              <a:spcBef>
                <a:spcPts val="300"/>
              </a:spcBef>
              <a:spcAft>
                <a:spcPts val="500"/>
              </a:spcAft>
              <a:buClr>
                <a:schemeClr val="lt1"/>
              </a:buClr>
              <a:buSzPct val="80000"/>
              <a:buFont typeface="Noto Sans Symbols"/>
              <a:buChar char="●"/>
              <a:defRPr sz="1500" b="0" i="0" u="none" strike="noStrike" cap="none">
                <a:solidFill>
                  <a:srgbClr val="0F486F"/>
                </a:solidFill>
                <a:latin typeface="Questrial"/>
                <a:ea typeface="Questrial"/>
                <a:cs typeface="Questrial"/>
                <a:sym typeface="Questrial"/>
              </a:defRPr>
            </a:lvl1pPr>
            <a:lvl2pPr marL="558800" marR="0" lvl="1" indent="-82550" algn="l" rtl="0">
              <a:lnSpc>
                <a:spcPct val="100000"/>
              </a:lnSpc>
              <a:spcBef>
                <a:spcPts val="300"/>
              </a:spcBef>
              <a:spcAft>
                <a:spcPts val="500"/>
              </a:spcAft>
              <a:buClr>
                <a:schemeClr val="lt1"/>
              </a:buClr>
              <a:buSzPct val="78571"/>
              <a:buFont typeface="Noto Sans Symbols"/>
              <a:buChar char="●"/>
              <a:defRPr sz="1400" b="0" i="0" u="none" strike="noStrike" cap="none">
                <a:solidFill>
                  <a:srgbClr val="0F486F"/>
                </a:solidFill>
                <a:latin typeface="Questrial"/>
                <a:ea typeface="Questrial"/>
                <a:cs typeface="Questrial"/>
                <a:sym typeface="Questrial"/>
              </a:defRPr>
            </a:lvl2pPr>
            <a:lvl3pPr marL="901700" marR="0" lvl="2" indent="-88900" algn="l" rtl="0">
              <a:lnSpc>
                <a:spcPct val="100000"/>
              </a:lnSpc>
              <a:spcBef>
                <a:spcPts val="200"/>
              </a:spcBef>
              <a:spcAft>
                <a:spcPts val="500"/>
              </a:spcAft>
              <a:buClr>
                <a:schemeClr val="lt1"/>
              </a:buClr>
              <a:buSzPct val="83333"/>
              <a:buFont typeface="Noto Sans Symbols"/>
              <a:buChar char="●"/>
              <a:defRPr sz="1200" b="0" i="0" u="none" strike="noStrike" cap="none">
                <a:solidFill>
                  <a:srgbClr val="0F486F"/>
                </a:solidFill>
                <a:latin typeface="Questrial"/>
                <a:ea typeface="Questrial"/>
                <a:cs typeface="Questrial"/>
                <a:sym typeface="Questrial"/>
              </a:defRPr>
            </a:lvl3pPr>
            <a:lvl4pPr marL="1155700" marR="0" lvl="3" indent="-254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4pPr>
            <a:lvl5pPr marL="1498600" marR="0" lvl="4" indent="-254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5pPr>
            <a:lvl6pPr marL="1892300" marR="0" lvl="5"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6pPr>
            <a:lvl7pPr marL="2235200" marR="0" lvl="6"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7pPr>
            <a:lvl8pPr marL="2578100" marR="0" lvl="7"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8pPr>
            <a:lvl9pPr marL="2921000" marR="0" lvl="8"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9pPr>
          </a:lstStyle>
          <a:p>
            <a:endParaRPr/>
          </a:p>
        </p:txBody>
      </p:sp>
      <p:sp>
        <p:nvSpPr>
          <p:cNvPr id="655" name="Shape 655"/>
          <p:cNvSpPr txBox="1">
            <a:spLocks noGrp="1"/>
          </p:cNvSpPr>
          <p:nvPr>
            <p:ph type="body" idx="2"/>
          </p:nvPr>
        </p:nvSpPr>
        <p:spPr>
          <a:xfrm>
            <a:off x="4356098" y="514350"/>
            <a:ext cx="3700800" cy="2711400"/>
          </a:xfrm>
          <a:prstGeom prst="rect">
            <a:avLst/>
          </a:prstGeom>
          <a:noFill/>
          <a:ln>
            <a:noFill/>
          </a:ln>
        </p:spPr>
        <p:txBody>
          <a:bodyPr lIns="91425" tIns="91425" rIns="91425" bIns="91425" anchor="ctr" anchorCtr="0"/>
          <a:lstStyle>
            <a:lvl1pPr marL="215900" marR="0" lvl="0" indent="-63500" algn="l" rtl="0">
              <a:lnSpc>
                <a:spcPct val="100000"/>
              </a:lnSpc>
              <a:spcBef>
                <a:spcPts val="300"/>
              </a:spcBef>
              <a:spcAft>
                <a:spcPts val="500"/>
              </a:spcAft>
              <a:buClr>
                <a:schemeClr val="lt1"/>
              </a:buClr>
              <a:buSzPct val="80000"/>
              <a:buFont typeface="Noto Sans Symbols"/>
              <a:buChar char="●"/>
              <a:defRPr sz="1500" b="0" i="0" u="none" strike="noStrike" cap="none">
                <a:solidFill>
                  <a:srgbClr val="0F486F"/>
                </a:solidFill>
                <a:latin typeface="Questrial"/>
                <a:ea typeface="Questrial"/>
                <a:cs typeface="Questrial"/>
                <a:sym typeface="Questrial"/>
              </a:defRPr>
            </a:lvl1pPr>
            <a:lvl2pPr marL="558800" marR="0" lvl="1" indent="-82550" algn="l" rtl="0">
              <a:lnSpc>
                <a:spcPct val="100000"/>
              </a:lnSpc>
              <a:spcBef>
                <a:spcPts val="300"/>
              </a:spcBef>
              <a:spcAft>
                <a:spcPts val="500"/>
              </a:spcAft>
              <a:buClr>
                <a:schemeClr val="lt1"/>
              </a:buClr>
              <a:buSzPct val="78571"/>
              <a:buFont typeface="Noto Sans Symbols"/>
              <a:buChar char="●"/>
              <a:defRPr sz="1400" b="0" i="0" u="none" strike="noStrike" cap="none">
                <a:solidFill>
                  <a:srgbClr val="0F486F"/>
                </a:solidFill>
                <a:latin typeface="Questrial"/>
                <a:ea typeface="Questrial"/>
                <a:cs typeface="Questrial"/>
                <a:sym typeface="Questrial"/>
              </a:defRPr>
            </a:lvl2pPr>
            <a:lvl3pPr marL="901700" marR="0" lvl="2" indent="-88900" algn="l" rtl="0">
              <a:lnSpc>
                <a:spcPct val="100000"/>
              </a:lnSpc>
              <a:spcBef>
                <a:spcPts val="200"/>
              </a:spcBef>
              <a:spcAft>
                <a:spcPts val="500"/>
              </a:spcAft>
              <a:buClr>
                <a:schemeClr val="lt1"/>
              </a:buClr>
              <a:buSzPct val="83333"/>
              <a:buFont typeface="Noto Sans Symbols"/>
              <a:buChar char="●"/>
              <a:defRPr sz="1200" b="0" i="0" u="none" strike="noStrike" cap="none">
                <a:solidFill>
                  <a:srgbClr val="0F486F"/>
                </a:solidFill>
                <a:latin typeface="Questrial"/>
                <a:ea typeface="Questrial"/>
                <a:cs typeface="Questrial"/>
                <a:sym typeface="Questrial"/>
              </a:defRPr>
            </a:lvl3pPr>
            <a:lvl4pPr marL="1155700" marR="0" lvl="3" indent="-254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4pPr>
            <a:lvl5pPr marL="1498600" marR="0" lvl="4" indent="-254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5pPr>
            <a:lvl6pPr marL="1892300" marR="0" lvl="5"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6pPr>
            <a:lvl7pPr marL="2235200" marR="0" lvl="6"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7pPr>
            <a:lvl8pPr marL="2578100" marR="0" lvl="7"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8pPr>
            <a:lvl9pPr marL="2921000" marR="0" lvl="8"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9pPr>
          </a:lstStyle>
          <a:p>
            <a:endParaRPr/>
          </a:p>
        </p:txBody>
      </p:sp>
      <p:sp>
        <p:nvSpPr>
          <p:cNvPr id="656" name="Shape 656"/>
          <p:cNvSpPr txBox="1">
            <a:spLocks noGrp="1"/>
          </p:cNvSpPr>
          <p:nvPr>
            <p:ph type="dt" idx="10"/>
          </p:nvPr>
        </p:nvSpPr>
        <p:spPr>
          <a:xfrm>
            <a:off x="7428307" y="4629150"/>
            <a:ext cx="1200298" cy="2739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657" name="Shape 657"/>
          <p:cNvSpPr txBox="1">
            <a:spLocks noGrp="1"/>
          </p:cNvSpPr>
          <p:nvPr>
            <p:ph type="ftr" idx="11"/>
          </p:nvPr>
        </p:nvSpPr>
        <p:spPr>
          <a:xfrm>
            <a:off x="513158" y="4629150"/>
            <a:ext cx="5658000" cy="2739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658" name="Shape 658"/>
          <p:cNvSpPr txBox="1">
            <a:spLocks noGrp="1"/>
          </p:cNvSpPr>
          <p:nvPr>
            <p:ph type="sldNum" idx="12"/>
          </p:nvPr>
        </p:nvSpPr>
        <p:spPr>
          <a:xfrm>
            <a:off x="7772400" y="4183855"/>
            <a:ext cx="856498" cy="502500"/>
          </a:xfrm>
          <a:prstGeom prst="rect">
            <a:avLst/>
          </a:prstGeom>
          <a:noFill/>
          <a:ln>
            <a:noFill/>
          </a:ln>
        </p:spPr>
        <p:txBody>
          <a:bodyPr lIns="68575" tIns="34275" rIns="68575" bIns="34275" anchor="b" anchorCtr="0">
            <a:noAutofit/>
          </a:bodyPr>
          <a:lstStyle/>
          <a:p>
            <a:pPr marL="0" marR="0" lvl="0" indent="0" algn="r" rtl="0">
              <a:lnSpc>
                <a:spcPct val="100000"/>
              </a:lnSpc>
              <a:spcBef>
                <a:spcPts val="0"/>
              </a:spcBef>
              <a:spcAft>
                <a:spcPts val="0"/>
              </a:spcAft>
              <a:buClr>
                <a:srgbClr val="09304A"/>
              </a:buClr>
              <a:buSzPct val="25000"/>
              <a:buFont typeface="Questrial"/>
              <a:buNone/>
            </a:pPr>
            <a:fld id="{00000000-1234-1234-1234-123412341234}" type="slidenum">
              <a:rPr lang="en" sz="2400" b="0" i="0" u="none" strike="noStrike" cap="none">
                <a:solidFill>
                  <a:srgbClr val="09304A"/>
                </a:solidFill>
                <a:latin typeface="Questrial"/>
                <a:ea typeface="Questrial"/>
                <a:cs typeface="Questrial"/>
                <a:sym typeface="Questrial"/>
              </a:rPr>
              <a:t>‹#›</a:t>
            </a:fld>
            <a:endParaRPr lang="en" sz="2400" b="0" i="0" u="none" strike="noStrike" cap="none">
              <a:solidFill>
                <a:srgbClr val="09304A"/>
              </a:solidFill>
              <a:latin typeface="Questrial"/>
              <a:ea typeface="Questrial"/>
              <a:cs typeface="Questrial"/>
              <a:sym typeface="Questrial"/>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659"/>
        <p:cNvGrpSpPr/>
        <p:nvPr/>
      </p:nvGrpSpPr>
      <p:grpSpPr>
        <a:xfrm>
          <a:off x="0" y="0"/>
          <a:ext cx="0" cy="0"/>
          <a:chOff x="0" y="0"/>
          <a:chExt cx="0" cy="0"/>
        </a:xfrm>
      </p:grpSpPr>
      <p:sp>
        <p:nvSpPr>
          <p:cNvPr id="660" name="Shape 660"/>
          <p:cNvSpPr txBox="1">
            <a:spLocks noGrp="1"/>
          </p:cNvSpPr>
          <p:nvPr>
            <p:ph type="title"/>
          </p:nvPr>
        </p:nvSpPr>
        <p:spPr>
          <a:xfrm>
            <a:off x="513158" y="3365498"/>
            <a:ext cx="6400799" cy="11304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2700" b="0" i="0" u="none" strike="noStrike" cap="none">
                <a:solidFill>
                  <a:schemeClr val="lt1"/>
                </a:solidFill>
                <a:latin typeface="Questrial"/>
                <a:ea typeface="Questrial"/>
                <a:cs typeface="Questrial"/>
                <a:sym typeface="Questrial"/>
              </a:defRPr>
            </a:lvl1pPr>
            <a:lvl2pPr marL="0" marR="0" lvl="1" indent="0" algn="l" rtl="0">
              <a:spcBef>
                <a:spcPts val="0"/>
              </a:spcBef>
              <a:buClr>
                <a:schemeClr val="lt2"/>
              </a:buClr>
              <a:buFont typeface="Arial"/>
              <a:buNone/>
              <a:defRPr sz="1400" b="0" i="0" u="none" strike="noStrike" cap="none">
                <a:solidFill>
                  <a:schemeClr val="lt2"/>
                </a:solidFill>
              </a:defRPr>
            </a:lvl2pPr>
            <a:lvl3pPr marL="0" marR="0" lvl="2" indent="0" algn="l" rtl="0">
              <a:spcBef>
                <a:spcPts val="0"/>
              </a:spcBef>
              <a:buClr>
                <a:schemeClr val="lt2"/>
              </a:buClr>
              <a:buFont typeface="Arial"/>
              <a:buNone/>
              <a:defRPr sz="1400" b="0" i="0" u="none" strike="noStrike" cap="none">
                <a:solidFill>
                  <a:schemeClr val="lt2"/>
                </a:solidFill>
              </a:defRPr>
            </a:lvl3pPr>
            <a:lvl4pPr marL="0" marR="0" lvl="3" indent="0" algn="l" rtl="0">
              <a:spcBef>
                <a:spcPts val="0"/>
              </a:spcBef>
              <a:buClr>
                <a:schemeClr val="lt2"/>
              </a:buClr>
              <a:buFont typeface="Arial"/>
              <a:buNone/>
              <a:defRPr sz="1400" b="0" i="0" u="none" strike="noStrike" cap="none">
                <a:solidFill>
                  <a:schemeClr val="lt2"/>
                </a:solidFill>
              </a:defRPr>
            </a:lvl4pPr>
            <a:lvl5pPr marL="0" marR="0" lvl="4" indent="0" algn="l" rtl="0">
              <a:spcBef>
                <a:spcPts val="0"/>
              </a:spcBef>
              <a:buClr>
                <a:schemeClr val="lt2"/>
              </a:buClr>
              <a:buFont typeface="Arial"/>
              <a:buNone/>
              <a:defRPr sz="1400" b="0" i="0" u="none" strike="noStrike" cap="none">
                <a:solidFill>
                  <a:schemeClr val="lt2"/>
                </a:solidFill>
              </a:defRPr>
            </a:lvl5pPr>
            <a:lvl6pPr marL="0" marR="0" lvl="5" indent="0" algn="l" rtl="0">
              <a:spcBef>
                <a:spcPts val="0"/>
              </a:spcBef>
              <a:buClr>
                <a:schemeClr val="lt2"/>
              </a:buClr>
              <a:buFont typeface="Arial"/>
              <a:buNone/>
              <a:defRPr sz="1400" b="0" i="0" u="none" strike="noStrike" cap="none">
                <a:solidFill>
                  <a:schemeClr val="lt2"/>
                </a:solidFill>
              </a:defRPr>
            </a:lvl6pPr>
            <a:lvl7pPr marL="0" marR="0" lvl="6" indent="0" algn="l" rtl="0">
              <a:spcBef>
                <a:spcPts val="0"/>
              </a:spcBef>
              <a:buClr>
                <a:schemeClr val="lt2"/>
              </a:buClr>
              <a:buFont typeface="Arial"/>
              <a:buNone/>
              <a:defRPr sz="1400" b="0" i="0" u="none" strike="noStrike" cap="none">
                <a:solidFill>
                  <a:schemeClr val="lt2"/>
                </a:solidFill>
              </a:defRPr>
            </a:lvl7pPr>
            <a:lvl8pPr marL="0" marR="0" lvl="7" indent="0" algn="l" rtl="0">
              <a:spcBef>
                <a:spcPts val="0"/>
              </a:spcBef>
              <a:buClr>
                <a:schemeClr val="lt2"/>
              </a:buClr>
              <a:buFont typeface="Arial"/>
              <a:buNone/>
              <a:defRPr sz="1400" b="0" i="0" u="none" strike="noStrike" cap="none">
                <a:solidFill>
                  <a:schemeClr val="lt2"/>
                </a:solidFill>
              </a:defRPr>
            </a:lvl8pPr>
            <a:lvl9pPr marL="0" marR="0" lvl="8" indent="0" algn="l" rtl="0">
              <a:spcBef>
                <a:spcPts val="0"/>
              </a:spcBef>
              <a:buClr>
                <a:schemeClr val="lt2"/>
              </a:buClr>
              <a:buFont typeface="Arial"/>
              <a:buNone/>
              <a:defRPr sz="1400" b="0" i="0" u="none" strike="noStrike" cap="none">
                <a:solidFill>
                  <a:schemeClr val="lt2"/>
                </a:solidFill>
              </a:defRPr>
            </a:lvl9pPr>
          </a:lstStyle>
          <a:p>
            <a:endParaRPr/>
          </a:p>
        </p:txBody>
      </p:sp>
      <p:sp>
        <p:nvSpPr>
          <p:cNvPr id="661" name="Shape 661"/>
          <p:cNvSpPr txBox="1">
            <a:spLocks noGrp="1"/>
          </p:cNvSpPr>
          <p:nvPr>
            <p:ph type="body" idx="1"/>
          </p:nvPr>
        </p:nvSpPr>
        <p:spPr>
          <a:xfrm>
            <a:off x="729058" y="514350"/>
            <a:ext cx="3487200" cy="432299"/>
          </a:xfrm>
          <a:prstGeom prst="rect">
            <a:avLst/>
          </a:prstGeom>
          <a:noFill/>
          <a:ln>
            <a:noFill/>
          </a:ln>
        </p:spPr>
        <p:txBody>
          <a:bodyPr lIns="91425" tIns="91425" rIns="91425" bIns="91425" anchor="b" anchorCtr="0"/>
          <a:lstStyle>
            <a:lvl1pPr marL="0" marR="0" lvl="0" indent="0" algn="l" rtl="0">
              <a:lnSpc>
                <a:spcPct val="100000"/>
              </a:lnSpc>
              <a:spcBef>
                <a:spcPts val="400"/>
              </a:spcBef>
              <a:spcAft>
                <a:spcPts val="500"/>
              </a:spcAft>
              <a:buClr>
                <a:schemeClr val="lt1"/>
              </a:buClr>
              <a:buFont typeface="Noto Sans Symbols"/>
              <a:buNone/>
              <a:defRPr sz="21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300"/>
              </a:spcBef>
              <a:spcAft>
                <a:spcPts val="500"/>
              </a:spcAft>
              <a:buClr>
                <a:schemeClr val="lt1"/>
              </a:buClr>
              <a:buFont typeface="Noto Sans Symbols"/>
              <a:buNone/>
              <a:defRPr sz="1500" b="1" i="0" u="none" strike="noStrike" cap="none">
                <a:solidFill>
                  <a:srgbClr val="0F486F"/>
                </a:solidFill>
                <a:latin typeface="Questrial"/>
                <a:ea typeface="Questrial"/>
                <a:cs typeface="Questrial"/>
                <a:sym typeface="Questrial"/>
              </a:defRPr>
            </a:lvl2pPr>
            <a:lvl3pPr marL="685800" marR="0" lvl="2" indent="0" algn="l" rtl="0">
              <a:lnSpc>
                <a:spcPct val="100000"/>
              </a:lnSpc>
              <a:spcBef>
                <a:spcPts val="300"/>
              </a:spcBef>
              <a:spcAft>
                <a:spcPts val="500"/>
              </a:spcAft>
              <a:buClr>
                <a:schemeClr val="lt1"/>
              </a:buClr>
              <a:buFont typeface="Noto Sans Symbols"/>
              <a:buNone/>
              <a:defRPr sz="1400" b="1" i="0" u="none" strike="noStrike" cap="none">
                <a:solidFill>
                  <a:srgbClr val="0F486F"/>
                </a:solidFill>
                <a:latin typeface="Questrial"/>
                <a:ea typeface="Questrial"/>
                <a:cs typeface="Questrial"/>
                <a:sym typeface="Questrial"/>
              </a:defRPr>
            </a:lvl3pPr>
            <a:lvl4pPr marL="1028700" marR="0" lvl="3" indent="0" algn="l" rtl="0">
              <a:lnSpc>
                <a:spcPct val="100000"/>
              </a:lnSpc>
              <a:spcBef>
                <a:spcPts val="200"/>
              </a:spcBef>
              <a:spcAft>
                <a:spcPts val="500"/>
              </a:spcAft>
              <a:buClr>
                <a:schemeClr val="lt1"/>
              </a:buClr>
              <a:buFont typeface="Noto Sans Symbols"/>
              <a:buNone/>
              <a:defRPr sz="1200" b="1" i="0" u="none" strike="noStrike" cap="none">
                <a:solidFill>
                  <a:srgbClr val="0F486F"/>
                </a:solidFill>
                <a:latin typeface="Questrial"/>
                <a:ea typeface="Questrial"/>
                <a:cs typeface="Questrial"/>
                <a:sym typeface="Questrial"/>
              </a:defRPr>
            </a:lvl4pPr>
            <a:lvl5pPr marL="1371600" marR="0" lvl="4" indent="0" algn="l" rtl="0">
              <a:lnSpc>
                <a:spcPct val="100000"/>
              </a:lnSpc>
              <a:spcBef>
                <a:spcPts val="200"/>
              </a:spcBef>
              <a:spcAft>
                <a:spcPts val="500"/>
              </a:spcAft>
              <a:buClr>
                <a:schemeClr val="lt1"/>
              </a:buClr>
              <a:buFont typeface="Noto Sans Symbols"/>
              <a:buNone/>
              <a:defRPr sz="1200" b="1" i="0" u="none" strike="noStrike" cap="none">
                <a:solidFill>
                  <a:srgbClr val="0F486F"/>
                </a:solidFill>
                <a:latin typeface="Questrial"/>
                <a:ea typeface="Questrial"/>
                <a:cs typeface="Questrial"/>
                <a:sym typeface="Questrial"/>
              </a:defRPr>
            </a:lvl5pPr>
            <a:lvl6pPr marL="1714500" marR="0" lvl="5" indent="0" algn="l" rtl="0">
              <a:lnSpc>
                <a:spcPct val="100000"/>
              </a:lnSpc>
              <a:spcBef>
                <a:spcPts val="200"/>
              </a:spcBef>
              <a:spcAft>
                <a:spcPts val="500"/>
              </a:spcAft>
              <a:buClr>
                <a:schemeClr val="lt1"/>
              </a:buClr>
              <a:buFont typeface="Noto Sans Symbols"/>
              <a:buNone/>
              <a:defRPr sz="1200" b="1" i="0" u="none" strike="noStrike" cap="none">
                <a:solidFill>
                  <a:srgbClr val="0F486F"/>
                </a:solidFill>
                <a:latin typeface="Questrial"/>
                <a:ea typeface="Questrial"/>
                <a:cs typeface="Questrial"/>
                <a:sym typeface="Questrial"/>
              </a:defRPr>
            </a:lvl6pPr>
            <a:lvl7pPr marL="2057400" marR="0" lvl="6" indent="0" algn="l" rtl="0">
              <a:lnSpc>
                <a:spcPct val="100000"/>
              </a:lnSpc>
              <a:spcBef>
                <a:spcPts val="200"/>
              </a:spcBef>
              <a:spcAft>
                <a:spcPts val="500"/>
              </a:spcAft>
              <a:buClr>
                <a:schemeClr val="lt1"/>
              </a:buClr>
              <a:buFont typeface="Noto Sans Symbols"/>
              <a:buNone/>
              <a:defRPr sz="1200" b="1" i="0" u="none" strike="noStrike" cap="none">
                <a:solidFill>
                  <a:srgbClr val="0F486F"/>
                </a:solidFill>
                <a:latin typeface="Questrial"/>
                <a:ea typeface="Questrial"/>
                <a:cs typeface="Questrial"/>
                <a:sym typeface="Questrial"/>
              </a:defRPr>
            </a:lvl7pPr>
            <a:lvl8pPr marL="2400300" marR="0" lvl="7" indent="0" algn="l" rtl="0">
              <a:lnSpc>
                <a:spcPct val="100000"/>
              </a:lnSpc>
              <a:spcBef>
                <a:spcPts val="200"/>
              </a:spcBef>
              <a:spcAft>
                <a:spcPts val="500"/>
              </a:spcAft>
              <a:buClr>
                <a:schemeClr val="lt1"/>
              </a:buClr>
              <a:buFont typeface="Noto Sans Symbols"/>
              <a:buNone/>
              <a:defRPr sz="1200" b="1" i="0" u="none" strike="noStrike" cap="none">
                <a:solidFill>
                  <a:srgbClr val="0F486F"/>
                </a:solidFill>
                <a:latin typeface="Questrial"/>
                <a:ea typeface="Questrial"/>
                <a:cs typeface="Questrial"/>
                <a:sym typeface="Questrial"/>
              </a:defRPr>
            </a:lvl8pPr>
            <a:lvl9pPr marL="2743200" marR="0" lvl="8" indent="0" algn="l" rtl="0">
              <a:lnSpc>
                <a:spcPct val="100000"/>
              </a:lnSpc>
              <a:spcBef>
                <a:spcPts val="200"/>
              </a:spcBef>
              <a:spcAft>
                <a:spcPts val="500"/>
              </a:spcAft>
              <a:buClr>
                <a:schemeClr val="lt1"/>
              </a:buClr>
              <a:buFont typeface="Noto Sans Symbols"/>
              <a:buNone/>
              <a:defRPr sz="1200" b="1" i="0" u="none" strike="noStrike" cap="none">
                <a:solidFill>
                  <a:srgbClr val="0F486F"/>
                </a:solidFill>
                <a:latin typeface="Questrial"/>
                <a:ea typeface="Questrial"/>
                <a:cs typeface="Questrial"/>
                <a:sym typeface="Questrial"/>
              </a:defRPr>
            </a:lvl9pPr>
          </a:lstStyle>
          <a:p>
            <a:endParaRPr/>
          </a:p>
        </p:txBody>
      </p:sp>
      <p:sp>
        <p:nvSpPr>
          <p:cNvPr id="662" name="Shape 662"/>
          <p:cNvSpPr txBox="1">
            <a:spLocks noGrp="1"/>
          </p:cNvSpPr>
          <p:nvPr>
            <p:ph type="body" idx="2"/>
          </p:nvPr>
        </p:nvSpPr>
        <p:spPr>
          <a:xfrm>
            <a:off x="513158" y="952895"/>
            <a:ext cx="3703200" cy="2272800"/>
          </a:xfrm>
          <a:prstGeom prst="rect">
            <a:avLst/>
          </a:prstGeom>
          <a:noFill/>
          <a:ln>
            <a:noFill/>
          </a:ln>
        </p:spPr>
        <p:txBody>
          <a:bodyPr lIns="91425" tIns="91425" rIns="91425" bIns="91425" anchor="t" anchorCtr="0"/>
          <a:lstStyle>
            <a:lvl1pPr marL="215900" marR="0" lvl="0" indent="-63500" algn="l" rtl="0">
              <a:lnSpc>
                <a:spcPct val="100000"/>
              </a:lnSpc>
              <a:spcBef>
                <a:spcPts val="300"/>
              </a:spcBef>
              <a:spcAft>
                <a:spcPts val="500"/>
              </a:spcAft>
              <a:buClr>
                <a:schemeClr val="lt1"/>
              </a:buClr>
              <a:buSzPct val="80000"/>
              <a:buFont typeface="Noto Sans Symbols"/>
              <a:buChar char="●"/>
              <a:defRPr sz="1500" b="0" i="0" u="none" strike="noStrike" cap="none">
                <a:solidFill>
                  <a:srgbClr val="0F486F"/>
                </a:solidFill>
                <a:latin typeface="Questrial"/>
                <a:ea typeface="Questrial"/>
                <a:cs typeface="Questrial"/>
                <a:sym typeface="Questrial"/>
              </a:defRPr>
            </a:lvl1pPr>
            <a:lvl2pPr marL="558800" marR="0" lvl="1" indent="-82550" algn="l" rtl="0">
              <a:lnSpc>
                <a:spcPct val="100000"/>
              </a:lnSpc>
              <a:spcBef>
                <a:spcPts val="300"/>
              </a:spcBef>
              <a:spcAft>
                <a:spcPts val="500"/>
              </a:spcAft>
              <a:buClr>
                <a:schemeClr val="lt1"/>
              </a:buClr>
              <a:buSzPct val="78571"/>
              <a:buFont typeface="Noto Sans Symbols"/>
              <a:buChar char="●"/>
              <a:defRPr sz="1400" b="0" i="0" u="none" strike="noStrike" cap="none">
                <a:solidFill>
                  <a:srgbClr val="0F486F"/>
                </a:solidFill>
                <a:latin typeface="Questrial"/>
                <a:ea typeface="Questrial"/>
                <a:cs typeface="Questrial"/>
                <a:sym typeface="Questrial"/>
              </a:defRPr>
            </a:lvl2pPr>
            <a:lvl3pPr marL="901700" marR="0" lvl="2" indent="-88900" algn="l" rtl="0">
              <a:lnSpc>
                <a:spcPct val="100000"/>
              </a:lnSpc>
              <a:spcBef>
                <a:spcPts val="200"/>
              </a:spcBef>
              <a:spcAft>
                <a:spcPts val="500"/>
              </a:spcAft>
              <a:buClr>
                <a:schemeClr val="lt1"/>
              </a:buClr>
              <a:buSzPct val="83333"/>
              <a:buFont typeface="Noto Sans Symbols"/>
              <a:buChar char="●"/>
              <a:defRPr sz="1200" b="0" i="0" u="none" strike="noStrike" cap="none">
                <a:solidFill>
                  <a:srgbClr val="0F486F"/>
                </a:solidFill>
                <a:latin typeface="Questrial"/>
                <a:ea typeface="Questrial"/>
                <a:cs typeface="Questrial"/>
                <a:sym typeface="Questrial"/>
              </a:defRPr>
            </a:lvl3pPr>
            <a:lvl4pPr marL="1155700" marR="0" lvl="3" indent="-254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4pPr>
            <a:lvl5pPr marL="1498600" marR="0" lvl="4" indent="-254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5pPr>
            <a:lvl6pPr marL="1892300" marR="0" lvl="5"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6pPr>
            <a:lvl7pPr marL="2235200" marR="0" lvl="6"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7pPr>
            <a:lvl8pPr marL="2578100" marR="0" lvl="7"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8pPr>
            <a:lvl9pPr marL="2921000" marR="0" lvl="8"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9pPr>
          </a:lstStyle>
          <a:p>
            <a:endParaRPr/>
          </a:p>
        </p:txBody>
      </p:sp>
      <p:sp>
        <p:nvSpPr>
          <p:cNvPr id="663" name="Shape 663"/>
          <p:cNvSpPr txBox="1">
            <a:spLocks noGrp="1"/>
          </p:cNvSpPr>
          <p:nvPr>
            <p:ph type="body" idx="3"/>
          </p:nvPr>
        </p:nvSpPr>
        <p:spPr>
          <a:xfrm>
            <a:off x="4559298" y="514350"/>
            <a:ext cx="3498900" cy="432299"/>
          </a:xfrm>
          <a:prstGeom prst="rect">
            <a:avLst/>
          </a:prstGeom>
          <a:noFill/>
          <a:ln>
            <a:noFill/>
          </a:ln>
        </p:spPr>
        <p:txBody>
          <a:bodyPr lIns="91425" tIns="91425" rIns="91425" bIns="91425" anchor="b" anchorCtr="0"/>
          <a:lstStyle>
            <a:lvl1pPr marL="0" marR="0" lvl="0" indent="0" algn="l" rtl="0">
              <a:lnSpc>
                <a:spcPct val="100000"/>
              </a:lnSpc>
              <a:spcBef>
                <a:spcPts val="400"/>
              </a:spcBef>
              <a:spcAft>
                <a:spcPts val="500"/>
              </a:spcAft>
              <a:buClr>
                <a:schemeClr val="lt1"/>
              </a:buClr>
              <a:buFont typeface="Noto Sans Symbols"/>
              <a:buNone/>
              <a:defRPr sz="21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300"/>
              </a:spcBef>
              <a:spcAft>
                <a:spcPts val="500"/>
              </a:spcAft>
              <a:buClr>
                <a:schemeClr val="lt1"/>
              </a:buClr>
              <a:buFont typeface="Noto Sans Symbols"/>
              <a:buNone/>
              <a:defRPr sz="1500" b="1" i="0" u="none" strike="noStrike" cap="none">
                <a:solidFill>
                  <a:srgbClr val="0F486F"/>
                </a:solidFill>
                <a:latin typeface="Questrial"/>
                <a:ea typeface="Questrial"/>
                <a:cs typeface="Questrial"/>
                <a:sym typeface="Questrial"/>
              </a:defRPr>
            </a:lvl2pPr>
            <a:lvl3pPr marL="685800" marR="0" lvl="2" indent="0" algn="l" rtl="0">
              <a:lnSpc>
                <a:spcPct val="100000"/>
              </a:lnSpc>
              <a:spcBef>
                <a:spcPts val="300"/>
              </a:spcBef>
              <a:spcAft>
                <a:spcPts val="500"/>
              </a:spcAft>
              <a:buClr>
                <a:schemeClr val="lt1"/>
              </a:buClr>
              <a:buFont typeface="Noto Sans Symbols"/>
              <a:buNone/>
              <a:defRPr sz="1400" b="1" i="0" u="none" strike="noStrike" cap="none">
                <a:solidFill>
                  <a:srgbClr val="0F486F"/>
                </a:solidFill>
                <a:latin typeface="Questrial"/>
                <a:ea typeface="Questrial"/>
                <a:cs typeface="Questrial"/>
                <a:sym typeface="Questrial"/>
              </a:defRPr>
            </a:lvl3pPr>
            <a:lvl4pPr marL="1028700" marR="0" lvl="3" indent="0" algn="l" rtl="0">
              <a:lnSpc>
                <a:spcPct val="100000"/>
              </a:lnSpc>
              <a:spcBef>
                <a:spcPts val="200"/>
              </a:spcBef>
              <a:spcAft>
                <a:spcPts val="500"/>
              </a:spcAft>
              <a:buClr>
                <a:schemeClr val="lt1"/>
              </a:buClr>
              <a:buFont typeface="Noto Sans Symbols"/>
              <a:buNone/>
              <a:defRPr sz="1200" b="1" i="0" u="none" strike="noStrike" cap="none">
                <a:solidFill>
                  <a:srgbClr val="0F486F"/>
                </a:solidFill>
                <a:latin typeface="Questrial"/>
                <a:ea typeface="Questrial"/>
                <a:cs typeface="Questrial"/>
                <a:sym typeface="Questrial"/>
              </a:defRPr>
            </a:lvl4pPr>
            <a:lvl5pPr marL="1371600" marR="0" lvl="4" indent="0" algn="l" rtl="0">
              <a:lnSpc>
                <a:spcPct val="100000"/>
              </a:lnSpc>
              <a:spcBef>
                <a:spcPts val="200"/>
              </a:spcBef>
              <a:spcAft>
                <a:spcPts val="500"/>
              </a:spcAft>
              <a:buClr>
                <a:schemeClr val="lt1"/>
              </a:buClr>
              <a:buFont typeface="Noto Sans Symbols"/>
              <a:buNone/>
              <a:defRPr sz="1200" b="1" i="0" u="none" strike="noStrike" cap="none">
                <a:solidFill>
                  <a:srgbClr val="0F486F"/>
                </a:solidFill>
                <a:latin typeface="Questrial"/>
                <a:ea typeface="Questrial"/>
                <a:cs typeface="Questrial"/>
                <a:sym typeface="Questrial"/>
              </a:defRPr>
            </a:lvl5pPr>
            <a:lvl6pPr marL="1714500" marR="0" lvl="5" indent="0" algn="l" rtl="0">
              <a:lnSpc>
                <a:spcPct val="100000"/>
              </a:lnSpc>
              <a:spcBef>
                <a:spcPts val="200"/>
              </a:spcBef>
              <a:spcAft>
                <a:spcPts val="500"/>
              </a:spcAft>
              <a:buClr>
                <a:schemeClr val="lt1"/>
              </a:buClr>
              <a:buFont typeface="Noto Sans Symbols"/>
              <a:buNone/>
              <a:defRPr sz="1200" b="1" i="0" u="none" strike="noStrike" cap="none">
                <a:solidFill>
                  <a:srgbClr val="0F486F"/>
                </a:solidFill>
                <a:latin typeface="Questrial"/>
                <a:ea typeface="Questrial"/>
                <a:cs typeface="Questrial"/>
                <a:sym typeface="Questrial"/>
              </a:defRPr>
            </a:lvl6pPr>
            <a:lvl7pPr marL="2057400" marR="0" lvl="6" indent="0" algn="l" rtl="0">
              <a:lnSpc>
                <a:spcPct val="100000"/>
              </a:lnSpc>
              <a:spcBef>
                <a:spcPts val="200"/>
              </a:spcBef>
              <a:spcAft>
                <a:spcPts val="500"/>
              </a:spcAft>
              <a:buClr>
                <a:schemeClr val="lt1"/>
              </a:buClr>
              <a:buFont typeface="Noto Sans Symbols"/>
              <a:buNone/>
              <a:defRPr sz="1200" b="1" i="0" u="none" strike="noStrike" cap="none">
                <a:solidFill>
                  <a:srgbClr val="0F486F"/>
                </a:solidFill>
                <a:latin typeface="Questrial"/>
                <a:ea typeface="Questrial"/>
                <a:cs typeface="Questrial"/>
                <a:sym typeface="Questrial"/>
              </a:defRPr>
            </a:lvl7pPr>
            <a:lvl8pPr marL="2400300" marR="0" lvl="7" indent="0" algn="l" rtl="0">
              <a:lnSpc>
                <a:spcPct val="100000"/>
              </a:lnSpc>
              <a:spcBef>
                <a:spcPts val="200"/>
              </a:spcBef>
              <a:spcAft>
                <a:spcPts val="500"/>
              </a:spcAft>
              <a:buClr>
                <a:schemeClr val="lt1"/>
              </a:buClr>
              <a:buFont typeface="Noto Sans Symbols"/>
              <a:buNone/>
              <a:defRPr sz="1200" b="1" i="0" u="none" strike="noStrike" cap="none">
                <a:solidFill>
                  <a:srgbClr val="0F486F"/>
                </a:solidFill>
                <a:latin typeface="Questrial"/>
                <a:ea typeface="Questrial"/>
                <a:cs typeface="Questrial"/>
                <a:sym typeface="Questrial"/>
              </a:defRPr>
            </a:lvl8pPr>
            <a:lvl9pPr marL="2743200" marR="0" lvl="8" indent="0" algn="l" rtl="0">
              <a:lnSpc>
                <a:spcPct val="100000"/>
              </a:lnSpc>
              <a:spcBef>
                <a:spcPts val="200"/>
              </a:spcBef>
              <a:spcAft>
                <a:spcPts val="500"/>
              </a:spcAft>
              <a:buClr>
                <a:schemeClr val="lt1"/>
              </a:buClr>
              <a:buFont typeface="Noto Sans Symbols"/>
              <a:buNone/>
              <a:defRPr sz="1200" b="1" i="0" u="none" strike="noStrike" cap="none">
                <a:solidFill>
                  <a:srgbClr val="0F486F"/>
                </a:solidFill>
                <a:latin typeface="Questrial"/>
                <a:ea typeface="Questrial"/>
                <a:cs typeface="Questrial"/>
                <a:sym typeface="Questrial"/>
              </a:defRPr>
            </a:lvl9pPr>
          </a:lstStyle>
          <a:p>
            <a:endParaRPr/>
          </a:p>
        </p:txBody>
      </p:sp>
      <p:sp>
        <p:nvSpPr>
          <p:cNvPr id="664" name="Shape 664"/>
          <p:cNvSpPr txBox="1">
            <a:spLocks noGrp="1"/>
          </p:cNvSpPr>
          <p:nvPr>
            <p:ph type="body" idx="4"/>
          </p:nvPr>
        </p:nvSpPr>
        <p:spPr>
          <a:xfrm>
            <a:off x="4354907" y="946545"/>
            <a:ext cx="3696900" cy="2272800"/>
          </a:xfrm>
          <a:prstGeom prst="rect">
            <a:avLst/>
          </a:prstGeom>
          <a:noFill/>
          <a:ln>
            <a:noFill/>
          </a:ln>
        </p:spPr>
        <p:txBody>
          <a:bodyPr lIns="91425" tIns="91425" rIns="91425" bIns="91425" anchor="t" anchorCtr="0"/>
          <a:lstStyle>
            <a:lvl1pPr marL="215900" marR="0" lvl="0" indent="-63500" algn="l" rtl="0">
              <a:lnSpc>
                <a:spcPct val="100000"/>
              </a:lnSpc>
              <a:spcBef>
                <a:spcPts val="300"/>
              </a:spcBef>
              <a:spcAft>
                <a:spcPts val="500"/>
              </a:spcAft>
              <a:buClr>
                <a:schemeClr val="lt1"/>
              </a:buClr>
              <a:buSzPct val="80000"/>
              <a:buFont typeface="Noto Sans Symbols"/>
              <a:buChar char="●"/>
              <a:defRPr sz="1500" b="0" i="0" u="none" strike="noStrike" cap="none">
                <a:solidFill>
                  <a:srgbClr val="0F486F"/>
                </a:solidFill>
                <a:latin typeface="Questrial"/>
                <a:ea typeface="Questrial"/>
                <a:cs typeface="Questrial"/>
                <a:sym typeface="Questrial"/>
              </a:defRPr>
            </a:lvl1pPr>
            <a:lvl2pPr marL="558800" marR="0" lvl="1" indent="-82550" algn="l" rtl="0">
              <a:lnSpc>
                <a:spcPct val="100000"/>
              </a:lnSpc>
              <a:spcBef>
                <a:spcPts val="300"/>
              </a:spcBef>
              <a:spcAft>
                <a:spcPts val="500"/>
              </a:spcAft>
              <a:buClr>
                <a:schemeClr val="lt1"/>
              </a:buClr>
              <a:buSzPct val="78571"/>
              <a:buFont typeface="Noto Sans Symbols"/>
              <a:buChar char="●"/>
              <a:defRPr sz="1400" b="0" i="0" u="none" strike="noStrike" cap="none">
                <a:solidFill>
                  <a:srgbClr val="0F486F"/>
                </a:solidFill>
                <a:latin typeface="Questrial"/>
                <a:ea typeface="Questrial"/>
                <a:cs typeface="Questrial"/>
                <a:sym typeface="Questrial"/>
              </a:defRPr>
            </a:lvl2pPr>
            <a:lvl3pPr marL="901700" marR="0" lvl="2" indent="-88900" algn="l" rtl="0">
              <a:lnSpc>
                <a:spcPct val="100000"/>
              </a:lnSpc>
              <a:spcBef>
                <a:spcPts val="200"/>
              </a:spcBef>
              <a:spcAft>
                <a:spcPts val="500"/>
              </a:spcAft>
              <a:buClr>
                <a:schemeClr val="lt1"/>
              </a:buClr>
              <a:buSzPct val="83333"/>
              <a:buFont typeface="Noto Sans Symbols"/>
              <a:buChar char="●"/>
              <a:defRPr sz="1200" b="0" i="0" u="none" strike="noStrike" cap="none">
                <a:solidFill>
                  <a:srgbClr val="0F486F"/>
                </a:solidFill>
                <a:latin typeface="Questrial"/>
                <a:ea typeface="Questrial"/>
                <a:cs typeface="Questrial"/>
                <a:sym typeface="Questrial"/>
              </a:defRPr>
            </a:lvl3pPr>
            <a:lvl4pPr marL="1155700" marR="0" lvl="3" indent="-254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4pPr>
            <a:lvl5pPr marL="1498600" marR="0" lvl="4" indent="-254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5pPr>
            <a:lvl6pPr marL="1892300" marR="0" lvl="5"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6pPr>
            <a:lvl7pPr marL="2235200" marR="0" lvl="6"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7pPr>
            <a:lvl8pPr marL="2578100" marR="0" lvl="7"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8pPr>
            <a:lvl9pPr marL="2921000" marR="0" lvl="8"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9pPr>
          </a:lstStyle>
          <a:p>
            <a:endParaRPr/>
          </a:p>
        </p:txBody>
      </p:sp>
      <p:sp>
        <p:nvSpPr>
          <p:cNvPr id="665" name="Shape 665"/>
          <p:cNvSpPr txBox="1">
            <a:spLocks noGrp="1"/>
          </p:cNvSpPr>
          <p:nvPr>
            <p:ph type="dt" idx="10"/>
          </p:nvPr>
        </p:nvSpPr>
        <p:spPr>
          <a:xfrm>
            <a:off x="7428307" y="4629150"/>
            <a:ext cx="1200298" cy="2739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666" name="Shape 666"/>
          <p:cNvSpPr txBox="1">
            <a:spLocks noGrp="1"/>
          </p:cNvSpPr>
          <p:nvPr>
            <p:ph type="ftr" idx="11"/>
          </p:nvPr>
        </p:nvSpPr>
        <p:spPr>
          <a:xfrm>
            <a:off x="513158" y="4629150"/>
            <a:ext cx="5658000" cy="2739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667" name="Shape 667"/>
          <p:cNvSpPr txBox="1">
            <a:spLocks noGrp="1"/>
          </p:cNvSpPr>
          <p:nvPr>
            <p:ph type="sldNum" idx="12"/>
          </p:nvPr>
        </p:nvSpPr>
        <p:spPr>
          <a:xfrm>
            <a:off x="7772400" y="4183855"/>
            <a:ext cx="856498" cy="502500"/>
          </a:xfrm>
          <a:prstGeom prst="rect">
            <a:avLst/>
          </a:prstGeom>
          <a:noFill/>
          <a:ln>
            <a:noFill/>
          </a:ln>
        </p:spPr>
        <p:txBody>
          <a:bodyPr lIns="68575" tIns="34275" rIns="68575" bIns="34275" anchor="b" anchorCtr="0">
            <a:noAutofit/>
          </a:bodyPr>
          <a:lstStyle/>
          <a:p>
            <a:pPr marL="0" marR="0" lvl="0" indent="0" algn="r" rtl="0">
              <a:lnSpc>
                <a:spcPct val="100000"/>
              </a:lnSpc>
              <a:spcBef>
                <a:spcPts val="0"/>
              </a:spcBef>
              <a:spcAft>
                <a:spcPts val="0"/>
              </a:spcAft>
              <a:buClr>
                <a:srgbClr val="09304A"/>
              </a:buClr>
              <a:buSzPct val="25000"/>
              <a:buFont typeface="Questrial"/>
              <a:buNone/>
            </a:pPr>
            <a:fld id="{00000000-1234-1234-1234-123412341234}" type="slidenum">
              <a:rPr lang="en" sz="2400" b="0" i="0" u="none" strike="noStrike" cap="none">
                <a:solidFill>
                  <a:srgbClr val="09304A"/>
                </a:solidFill>
                <a:latin typeface="Questrial"/>
                <a:ea typeface="Questrial"/>
                <a:cs typeface="Questrial"/>
                <a:sym typeface="Questrial"/>
              </a:rPr>
              <a:t>‹#›</a:t>
            </a:fld>
            <a:endParaRPr lang="en" sz="2400" b="0" i="0" u="none" strike="noStrike" cap="none">
              <a:solidFill>
                <a:srgbClr val="09304A"/>
              </a:solidFill>
              <a:latin typeface="Questrial"/>
              <a:ea typeface="Questrial"/>
              <a:cs typeface="Questrial"/>
              <a:sym typeface="Questrial"/>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668"/>
        <p:cNvGrpSpPr/>
        <p:nvPr/>
      </p:nvGrpSpPr>
      <p:grpSpPr>
        <a:xfrm>
          <a:off x="0" y="0"/>
          <a:ext cx="0" cy="0"/>
          <a:chOff x="0" y="0"/>
          <a:chExt cx="0" cy="0"/>
        </a:xfrm>
      </p:grpSpPr>
      <p:sp>
        <p:nvSpPr>
          <p:cNvPr id="669" name="Shape 669"/>
          <p:cNvSpPr txBox="1">
            <a:spLocks noGrp="1"/>
          </p:cNvSpPr>
          <p:nvPr>
            <p:ph type="title"/>
          </p:nvPr>
        </p:nvSpPr>
        <p:spPr>
          <a:xfrm>
            <a:off x="513158" y="3365498"/>
            <a:ext cx="6400799" cy="11304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2700" b="0" i="0" u="none" strike="noStrike" cap="none">
                <a:solidFill>
                  <a:schemeClr val="lt1"/>
                </a:solidFill>
                <a:latin typeface="Questrial"/>
                <a:ea typeface="Questrial"/>
                <a:cs typeface="Questrial"/>
                <a:sym typeface="Questrial"/>
              </a:defRPr>
            </a:lvl1pPr>
            <a:lvl2pPr marL="0" marR="0" lvl="1" indent="0" algn="l" rtl="0">
              <a:spcBef>
                <a:spcPts val="0"/>
              </a:spcBef>
              <a:buClr>
                <a:schemeClr val="lt2"/>
              </a:buClr>
              <a:buFont typeface="Arial"/>
              <a:buNone/>
              <a:defRPr sz="1400" b="0" i="0" u="none" strike="noStrike" cap="none">
                <a:solidFill>
                  <a:schemeClr val="lt2"/>
                </a:solidFill>
              </a:defRPr>
            </a:lvl2pPr>
            <a:lvl3pPr marL="0" marR="0" lvl="2" indent="0" algn="l" rtl="0">
              <a:spcBef>
                <a:spcPts val="0"/>
              </a:spcBef>
              <a:buClr>
                <a:schemeClr val="lt2"/>
              </a:buClr>
              <a:buFont typeface="Arial"/>
              <a:buNone/>
              <a:defRPr sz="1400" b="0" i="0" u="none" strike="noStrike" cap="none">
                <a:solidFill>
                  <a:schemeClr val="lt2"/>
                </a:solidFill>
              </a:defRPr>
            </a:lvl3pPr>
            <a:lvl4pPr marL="0" marR="0" lvl="3" indent="0" algn="l" rtl="0">
              <a:spcBef>
                <a:spcPts val="0"/>
              </a:spcBef>
              <a:buClr>
                <a:schemeClr val="lt2"/>
              </a:buClr>
              <a:buFont typeface="Arial"/>
              <a:buNone/>
              <a:defRPr sz="1400" b="0" i="0" u="none" strike="noStrike" cap="none">
                <a:solidFill>
                  <a:schemeClr val="lt2"/>
                </a:solidFill>
              </a:defRPr>
            </a:lvl4pPr>
            <a:lvl5pPr marL="0" marR="0" lvl="4" indent="0" algn="l" rtl="0">
              <a:spcBef>
                <a:spcPts val="0"/>
              </a:spcBef>
              <a:buClr>
                <a:schemeClr val="lt2"/>
              </a:buClr>
              <a:buFont typeface="Arial"/>
              <a:buNone/>
              <a:defRPr sz="1400" b="0" i="0" u="none" strike="noStrike" cap="none">
                <a:solidFill>
                  <a:schemeClr val="lt2"/>
                </a:solidFill>
              </a:defRPr>
            </a:lvl5pPr>
            <a:lvl6pPr marL="0" marR="0" lvl="5" indent="0" algn="l" rtl="0">
              <a:spcBef>
                <a:spcPts val="0"/>
              </a:spcBef>
              <a:buClr>
                <a:schemeClr val="lt2"/>
              </a:buClr>
              <a:buFont typeface="Arial"/>
              <a:buNone/>
              <a:defRPr sz="1400" b="0" i="0" u="none" strike="noStrike" cap="none">
                <a:solidFill>
                  <a:schemeClr val="lt2"/>
                </a:solidFill>
              </a:defRPr>
            </a:lvl6pPr>
            <a:lvl7pPr marL="0" marR="0" lvl="6" indent="0" algn="l" rtl="0">
              <a:spcBef>
                <a:spcPts val="0"/>
              </a:spcBef>
              <a:buClr>
                <a:schemeClr val="lt2"/>
              </a:buClr>
              <a:buFont typeface="Arial"/>
              <a:buNone/>
              <a:defRPr sz="1400" b="0" i="0" u="none" strike="noStrike" cap="none">
                <a:solidFill>
                  <a:schemeClr val="lt2"/>
                </a:solidFill>
              </a:defRPr>
            </a:lvl7pPr>
            <a:lvl8pPr marL="0" marR="0" lvl="7" indent="0" algn="l" rtl="0">
              <a:spcBef>
                <a:spcPts val="0"/>
              </a:spcBef>
              <a:buClr>
                <a:schemeClr val="lt2"/>
              </a:buClr>
              <a:buFont typeface="Arial"/>
              <a:buNone/>
              <a:defRPr sz="1400" b="0" i="0" u="none" strike="noStrike" cap="none">
                <a:solidFill>
                  <a:schemeClr val="lt2"/>
                </a:solidFill>
              </a:defRPr>
            </a:lvl8pPr>
            <a:lvl9pPr marL="0" marR="0" lvl="8" indent="0" algn="l" rtl="0">
              <a:spcBef>
                <a:spcPts val="0"/>
              </a:spcBef>
              <a:buClr>
                <a:schemeClr val="lt2"/>
              </a:buClr>
              <a:buFont typeface="Arial"/>
              <a:buNone/>
              <a:defRPr sz="1400" b="0" i="0" u="none" strike="noStrike" cap="none">
                <a:solidFill>
                  <a:schemeClr val="lt2"/>
                </a:solidFill>
              </a:defRPr>
            </a:lvl9pPr>
          </a:lstStyle>
          <a:p>
            <a:endParaRPr/>
          </a:p>
        </p:txBody>
      </p:sp>
      <p:sp>
        <p:nvSpPr>
          <p:cNvPr id="670" name="Shape 670"/>
          <p:cNvSpPr txBox="1">
            <a:spLocks noGrp="1"/>
          </p:cNvSpPr>
          <p:nvPr>
            <p:ph type="dt" idx="10"/>
          </p:nvPr>
        </p:nvSpPr>
        <p:spPr>
          <a:xfrm>
            <a:off x="7428307" y="4629150"/>
            <a:ext cx="1200298" cy="2739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671" name="Shape 671"/>
          <p:cNvSpPr txBox="1">
            <a:spLocks noGrp="1"/>
          </p:cNvSpPr>
          <p:nvPr>
            <p:ph type="ftr" idx="11"/>
          </p:nvPr>
        </p:nvSpPr>
        <p:spPr>
          <a:xfrm>
            <a:off x="513158" y="4629150"/>
            <a:ext cx="5658000" cy="2739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672" name="Shape 672"/>
          <p:cNvSpPr txBox="1">
            <a:spLocks noGrp="1"/>
          </p:cNvSpPr>
          <p:nvPr>
            <p:ph type="sldNum" idx="12"/>
          </p:nvPr>
        </p:nvSpPr>
        <p:spPr>
          <a:xfrm>
            <a:off x="7772400" y="4183855"/>
            <a:ext cx="856498" cy="502500"/>
          </a:xfrm>
          <a:prstGeom prst="rect">
            <a:avLst/>
          </a:prstGeom>
          <a:noFill/>
          <a:ln>
            <a:noFill/>
          </a:ln>
        </p:spPr>
        <p:txBody>
          <a:bodyPr lIns="68575" tIns="34275" rIns="68575" bIns="34275" anchor="b" anchorCtr="0">
            <a:noAutofit/>
          </a:bodyPr>
          <a:lstStyle/>
          <a:p>
            <a:pPr marL="0" marR="0" lvl="0" indent="0" algn="r" rtl="0">
              <a:lnSpc>
                <a:spcPct val="100000"/>
              </a:lnSpc>
              <a:spcBef>
                <a:spcPts val="0"/>
              </a:spcBef>
              <a:spcAft>
                <a:spcPts val="0"/>
              </a:spcAft>
              <a:buClr>
                <a:srgbClr val="09304A"/>
              </a:buClr>
              <a:buSzPct val="25000"/>
              <a:buFont typeface="Questrial"/>
              <a:buNone/>
            </a:pPr>
            <a:fld id="{00000000-1234-1234-1234-123412341234}" type="slidenum">
              <a:rPr lang="en" sz="2400" b="0" i="0" u="none" strike="noStrike" cap="none">
                <a:solidFill>
                  <a:srgbClr val="09304A"/>
                </a:solidFill>
                <a:latin typeface="Questrial"/>
                <a:ea typeface="Questrial"/>
                <a:cs typeface="Questrial"/>
                <a:sym typeface="Questrial"/>
              </a:rPr>
              <a:t>‹#›</a:t>
            </a:fld>
            <a:endParaRPr lang="en" sz="2400" b="0" i="0" u="none" strike="noStrike" cap="none">
              <a:solidFill>
                <a:srgbClr val="09304A"/>
              </a:solidFill>
              <a:latin typeface="Questrial"/>
              <a:ea typeface="Questrial"/>
              <a:cs typeface="Questrial"/>
              <a:sym typeface="Questrial"/>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673"/>
        <p:cNvGrpSpPr/>
        <p:nvPr/>
      </p:nvGrpSpPr>
      <p:grpSpPr>
        <a:xfrm>
          <a:off x="0" y="0"/>
          <a:ext cx="0" cy="0"/>
          <a:chOff x="0" y="0"/>
          <a:chExt cx="0" cy="0"/>
        </a:xfrm>
      </p:grpSpPr>
      <p:sp>
        <p:nvSpPr>
          <p:cNvPr id="674" name="Shape 674"/>
          <p:cNvSpPr txBox="1">
            <a:spLocks noGrp="1"/>
          </p:cNvSpPr>
          <p:nvPr>
            <p:ph type="dt" idx="10"/>
          </p:nvPr>
        </p:nvSpPr>
        <p:spPr>
          <a:xfrm>
            <a:off x="7428307" y="4629150"/>
            <a:ext cx="1200298" cy="2739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675" name="Shape 675"/>
          <p:cNvSpPr txBox="1">
            <a:spLocks noGrp="1"/>
          </p:cNvSpPr>
          <p:nvPr>
            <p:ph type="ftr" idx="11"/>
          </p:nvPr>
        </p:nvSpPr>
        <p:spPr>
          <a:xfrm>
            <a:off x="513158" y="4629150"/>
            <a:ext cx="5658000" cy="2739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676" name="Shape 676"/>
          <p:cNvSpPr txBox="1">
            <a:spLocks noGrp="1"/>
          </p:cNvSpPr>
          <p:nvPr>
            <p:ph type="sldNum" idx="12"/>
          </p:nvPr>
        </p:nvSpPr>
        <p:spPr>
          <a:xfrm>
            <a:off x="7772400" y="4183855"/>
            <a:ext cx="856498" cy="502500"/>
          </a:xfrm>
          <a:prstGeom prst="rect">
            <a:avLst/>
          </a:prstGeom>
          <a:noFill/>
          <a:ln>
            <a:noFill/>
          </a:ln>
        </p:spPr>
        <p:txBody>
          <a:bodyPr lIns="68575" tIns="34275" rIns="68575" bIns="34275" anchor="b" anchorCtr="0">
            <a:noAutofit/>
          </a:bodyPr>
          <a:lstStyle/>
          <a:p>
            <a:pPr marL="0" marR="0" lvl="0" indent="0" algn="r" rtl="0">
              <a:lnSpc>
                <a:spcPct val="100000"/>
              </a:lnSpc>
              <a:spcBef>
                <a:spcPts val="0"/>
              </a:spcBef>
              <a:spcAft>
                <a:spcPts val="0"/>
              </a:spcAft>
              <a:buClr>
                <a:srgbClr val="09304A"/>
              </a:buClr>
              <a:buSzPct val="25000"/>
              <a:buFont typeface="Questrial"/>
              <a:buNone/>
            </a:pPr>
            <a:fld id="{00000000-1234-1234-1234-123412341234}" type="slidenum">
              <a:rPr lang="en" sz="2400" b="0" i="0" u="none" strike="noStrike" cap="none">
                <a:solidFill>
                  <a:srgbClr val="09304A"/>
                </a:solidFill>
                <a:latin typeface="Questrial"/>
                <a:ea typeface="Questrial"/>
                <a:cs typeface="Questrial"/>
                <a:sym typeface="Questrial"/>
              </a:rPr>
              <a:t>‹#›</a:t>
            </a:fld>
            <a:endParaRPr lang="en" sz="2400" b="0" i="0" u="none" strike="noStrike" cap="none">
              <a:solidFill>
                <a:srgbClr val="09304A"/>
              </a:solidFill>
              <a:latin typeface="Questrial"/>
              <a:ea typeface="Questrial"/>
              <a:cs typeface="Questrial"/>
              <a:sym typeface="Questrial"/>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677"/>
        <p:cNvGrpSpPr/>
        <p:nvPr/>
      </p:nvGrpSpPr>
      <p:grpSpPr>
        <a:xfrm>
          <a:off x="0" y="0"/>
          <a:ext cx="0" cy="0"/>
          <a:chOff x="0" y="0"/>
          <a:chExt cx="0" cy="0"/>
        </a:xfrm>
      </p:grpSpPr>
      <p:sp>
        <p:nvSpPr>
          <p:cNvPr id="678" name="Shape 678"/>
          <p:cNvSpPr txBox="1">
            <a:spLocks noGrp="1"/>
          </p:cNvSpPr>
          <p:nvPr>
            <p:ph type="title"/>
          </p:nvPr>
        </p:nvSpPr>
        <p:spPr>
          <a:xfrm>
            <a:off x="5313757" y="514350"/>
            <a:ext cx="2743199" cy="10287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lt1"/>
              </a:buClr>
              <a:buFont typeface="Questrial"/>
              <a:buNone/>
              <a:defRPr sz="1800" b="0" i="0" u="none" strike="noStrike" cap="none">
                <a:solidFill>
                  <a:schemeClr val="lt1"/>
                </a:solidFill>
                <a:latin typeface="Questrial"/>
                <a:ea typeface="Questrial"/>
                <a:cs typeface="Questrial"/>
                <a:sym typeface="Questrial"/>
              </a:defRPr>
            </a:lvl1pPr>
            <a:lvl2pPr marL="0" marR="0" lvl="1" indent="0" algn="l" rtl="0">
              <a:spcBef>
                <a:spcPts val="0"/>
              </a:spcBef>
              <a:buClr>
                <a:schemeClr val="lt2"/>
              </a:buClr>
              <a:buFont typeface="Arial"/>
              <a:buNone/>
              <a:defRPr sz="1400" b="0" i="0" u="none" strike="noStrike" cap="none">
                <a:solidFill>
                  <a:schemeClr val="lt2"/>
                </a:solidFill>
              </a:defRPr>
            </a:lvl2pPr>
            <a:lvl3pPr marL="0" marR="0" lvl="2" indent="0" algn="l" rtl="0">
              <a:spcBef>
                <a:spcPts val="0"/>
              </a:spcBef>
              <a:buClr>
                <a:schemeClr val="lt2"/>
              </a:buClr>
              <a:buFont typeface="Arial"/>
              <a:buNone/>
              <a:defRPr sz="1400" b="0" i="0" u="none" strike="noStrike" cap="none">
                <a:solidFill>
                  <a:schemeClr val="lt2"/>
                </a:solidFill>
              </a:defRPr>
            </a:lvl3pPr>
            <a:lvl4pPr marL="0" marR="0" lvl="3" indent="0" algn="l" rtl="0">
              <a:spcBef>
                <a:spcPts val="0"/>
              </a:spcBef>
              <a:buClr>
                <a:schemeClr val="lt2"/>
              </a:buClr>
              <a:buFont typeface="Arial"/>
              <a:buNone/>
              <a:defRPr sz="1400" b="0" i="0" u="none" strike="noStrike" cap="none">
                <a:solidFill>
                  <a:schemeClr val="lt2"/>
                </a:solidFill>
              </a:defRPr>
            </a:lvl4pPr>
            <a:lvl5pPr marL="0" marR="0" lvl="4" indent="0" algn="l" rtl="0">
              <a:spcBef>
                <a:spcPts val="0"/>
              </a:spcBef>
              <a:buClr>
                <a:schemeClr val="lt2"/>
              </a:buClr>
              <a:buFont typeface="Arial"/>
              <a:buNone/>
              <a:defRPr sz="1400" b="0" i="0" u="none" strike="noStrike" cap="none">
                <a:solidFill>
                  <a:schemeClr val="lt2"/>
                </a:solidFill>
              </a:defRPr>
            </a:lvl5pPr>
            <a:lvl6pPr marL="0" marR="0" lvl="5" indent="0" algn="l" rtl="0">
              <a:spcBef>
                <a:spcPts val="0"/>
              </a:spcBef>
              <a:buClr>
                <a:schemeClr val="lt2"/>
              </a:buClr>
              <a:buFont typeface="Arial"/>
              <a:buNone/>
              <a:defRPr sz="1400" b="0" i="0" u="none" strike="noStrike" cap="none">
                <a:solidFill>
                  <a:schemeClr val="lt2"/>
                </a:solidFill>
              </a:defRPr>
            </a:lvl6pPr>
            <a:lvl7pPr marL="0" marR="0" lvl="6" indent="0" algn="l" rtl="0">
              <a:spcBef>
                <a:spcPts val="0"/>
              </a:spcBef>
              <a:buClr>
                <a:schemeClr val="lt2"/>
              </a:buClr>
              <a:buFont typeface="Arial"/>
              <a:buNone/>
              <a:defRPr sz="1400" b="0" i="0" u="none" strike="noStrike" cap="none">
                <a:solidFill>
                  <a:schemeClr val="lt2"/>
                </a:solidFill>
              </a:defRPr>
            </a:lvl7pPr>
            <a:lvl8pPr marL="0" marR="0" lvl="7" indent="0" algn="l" rtl="0">
              <a:spcBef>
                <a:spcPts val="0"/>
              </a:spcBef>
              <a:buClr>
                <a:schemeClr val="lt2"/>
              </a:buClr>
              <a:buFont typeface="Arial"/>
              <a:buNone/>
              <a:defRPr sz="1400" b="0" i="0" u="none" strike="noStrike" cap="none">
                <a:solidFill>
                  <a:schemeClr val="lt2"/>
                </a:solidFill>
              </a:defRPr>
            </a:lvl8pPr>
            <a:lvl9pPr marL="0" marR="0" lvl="8" indent="0" algn="l" rtl="0">
              <a:spcBef>
                <a:spcPts val="0"/>
              </a:spcBef>
              <a:buClr>
                <a:schemeClr val="lt2"/>
              </a:buClr>
              <a:buFont typeface="Arial"/>
              <a:buNone/>
              <a:defRPr sz="1400" b="0" i="0" u="none" strike="noStrike" cap="none">
                <a:solidFill>
                  <a:schemeClr val="lt2"/>
                </a:solidFill>
              </a:defRPr>
            </a:lvl9pPr>
          </a:lstStyle>
          <a:p>
            <a:endParaRPr/>
          </a:p>
        </p:txBody>
      </p:sp>
      <p:sp>
        <p:nvSpPr>
          <p:cNvPr id="679" name="Shape 679"/>
          <p:cNvSpPr txBox="1">
            <a:spLocks noGrp="1"/>
          </p:cNvSpPr>
          <p:nvPr>
            <p:ph type="body" idx="1"/>
          </p:nvPr>
        </p:nvSpPr>
        <p:spPr>
          <a:xfrm>
            <a:off x="513158" y="514350"/>
            <a:ext cx="4457700" cy="3981300"/>
          </a:xfrm>
          <a:prstGeom prst="rect">
            <a:avLst/>
          </a:prstGeom>
          <a:noFill/>
          <a:ln>
            <a:noFill/>
          </a:ln>
        </p:spPr>
        <p:txBody>
          <a:bodyPr lIns="91425" tIns="91425" rIns="91425" bIns="91425" anchor="ctr" anchorCtr="0"/>
          <a:lstStyle>
            <a:lvl1pPr marL="215900" marR="0" lvl="0" indent="-63500" algn="l" rtl="0">
              <a:lnSpc>
                <a:spcPct val="100000"/>
              </a:lnSpc>
              <a:spcBef>
                <a:spcPts val="300"/>
              </a:spcBef>
              <a:spcAft>
                <a:spcPts val="500"/>
              </a:spcAft>
              <a:buClr>
                <a:schemeClr val="lt1"/>
              </a:buClr>
              <a:buSzPct val="80000"/>
              <a:buFont typeface="Noto Sans Symbols"/>
              <a:buChar char="●"/>
              <a:defRPr sz="1500" b="0" i="0" u="none" strike="noStrike" cap="none">
                <a:solidFill>
                  <a:srgbClr val="0F486F"/>
                </a:solidFill>
                <a:latin typeface="Questrial"/>
                <a:ea typeface="Questrial"/>
                <a:cs typeface="Questrial"/>
                <a:sym typeface="Questrial"/>
              </a:defRPr>
            </a:lvl1pPr>
            <a:lvl2pPr marL="558800" marR="0" lvl="1" indent="-82550" algn="l" rtl="0">
              <a:lnSpc>
                <a:spcPct val="100000"/>
              </a:lnSpc>
              <a:spcBef>
                <a:spcPts val="300"/>
              </a:spcBef>
              <a:spcAft>
                <a:spcPts val="500"/>
              </a:spcAft>
              <a:buClr>
                <a:schemeClr val="lt1"/>
              </a:buClr>
              <a:buSzPct val="78571"/>
              <a:buFont typeface="Noto Sans Symbols"/>
              <a:buChar char="●"/>
              <a:defRPr sz="1400" b="0" i="0" u="none" strike="noStrike" cap="none">
                <a:solidFill>
                  <a:srgbClr val="0F486F"/>
                </a:solidFill>
                <a:latin typeface="Questrial"/>
                <a:ea typeface="Questrial"/>
                <a:cs typeface="Questrial"/>
                <a:sym typeface="Questrial"/>
              </a:defRPr>
            </a:lvl2pPr>
            <a:lvl3pPr marL="901700" marR="0" lvl="2" indent="-88900" algn="l" rtl="0">
              <a:lnSpc>
                <a:spcPct val="100000"/>
              </a:lnSpc>
              <a:spcBef>
                <a:spcPts val="200"/>
              </a:spcBef>
              <a:spcAft>
                <a:spcPts val="500"/>
              </a:spcAft>
              <a:buClr>
                <a:schemeClr val="lt1"/>
              </a:buClr>
              <a:buSzPct val="83333"/>
              <a:buFont typeface="Noto Sans Symbols"/>
              <a:buChar char="●"/>
              <a:defRPr sz="1200" b="0" i="0" u="none" strike="noStrike" cap="none">
                <a:solidFill>
                  <a:srgbClr val="0F486F"/>
                </a:solidFill>
                <a:latin typeface="Questrial"/>
                <a:ea typeface="Questrial"/>
                <a:cs typeface="Questrial"/>
                <a:sym typeface="Questrial"/>
              </a:defRPr>
            </a:lvl3pPr>
            <a:lvl4pPr marL="1155700" marR="0" lvl="3" indent="-254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4pPr>
            <a:lvl5pPr marL="1498600" marR="0" lvl="4" indent="-254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5pPr>
            <a:lvl6pPr marL="1892300" marR="0" lvl="5"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6pPr>
            <a:lvl7pPr marL="2235200" marR="0" lvl="6"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7pPr>
            <a:lvl8pPr marL="2578100" marR="0" lvl="7"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8pPr>
            <a:lvl9pPr marL="2921000" marR="0" lvl="8"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9pPr>
          </a:lstStyle>
          <a:p>
            <a:endParaRPr/>
          </a:p>
        </p:txBody>
      </p:sp>
      <p:sp>
        <p:nvSpPr>
          <p:cNvPr id="680" name="Shape 680"/>
          <p:cNvSpPr txBox="1">
            <a:spLocks noGrp="1"/>
          </p:cNvSpPr>
          <p:nvPr>
            <p:ph type="body" idx="2"/>
          </p:nvPr>
        </p:nvSpPr>
        <p:spPr>
          <a:xfrm>
            <a:off x="5313757" y="1657349"/>
            <a:ext cx="2743199" cy="1568400"/>
          </a:xfrm>
          <a:prstGeom prst="rect">
            <a:avLst/>
          </a:prstGeom>
          <a:noFill/>
          <a:ln>
            <a:noFill/>
          </a:ln>
        </p:spPr>
        <p:txBody>
          <a:bodyPr lIns="91425" tIns="91425" rIns="91425" bIns="91425" anchor="t" anchorCtr="0"/>
          <a:lstStyle>
            <a:lvl1pPr marL="0" marR="0" lvl="0" indent="0" algn="l" rtl="0">
              <a:lnSpc>
                <a:spcPct val="100000"/>
              </a:lnSpc>
              <a:spcBef>
                <a:spcPts val="200"/>
              </a:spcBef>
              <a:spcAft>
                <a:spcPts val="500"/>
              </a:spcAft>
              <a:buClr>
                <a:schemeClr val="lt1"/>
              </a:buClr>
              <a:buFont typeface="Noto Sans Symbols"/>
              <a:buNone/>
              <a:defRPr sz="1200" b="0" i="0" u="none" strike="noStrike" cap="none">
                <a:solidFill>
                  <a:srgbClr val="0F486F"/>
                </a:solidFill>
                <a:latin typeface="Questrial"/>
                <a:ea typeface="Questrial"/>
                <a:cs typeface="Questrial"/>
                <a:sym typeface="Questrial"/>
              </a:defRPr>
            </a:lvl1pPr>
            <a:lvl2pPr marL="342900" marR="0" lvl="1" indent="0" algn="l" rtl="0">
              <a:lnSpc>
                <a:spcPct val="100000"/>
              </a:lnSpc>
              <a:spcBef>
                <a:spcPts val="200"/>
              </a:spcBef>
              <a:spcAft>
                <a:spcPts val="500"/>
              </a:spcAft>
              <a:buClr>
                <a:schemeClr val="lt1"/>
              </a:buClr>
              <a:buFont typeface="Noto Sans Symbols"/>
              <a:buNone/>
              <a:defRPr sz="900" b="0" i="0" u="none" strike="noStrike" cap="none">
                <a:solidFill>
                  <a:srgbClr val="0F486F"/>
                </a:solidFill>
                <a:latin typeface="Questrial"/>
                <a:ea typeface="Questrial"/>
                <a:cs typeface="Questrial"/>
                <a:sym typeface="Questrial"/>
              </a:defRPr>
            </a:lvl2pPr>
            <a:lvl3pPr marL="685800" marR="0" lvl="2" indent="0" algn="l" rtl="0">
              <a:lnSpc>
                <a:spcPct val="100000"/>
              </a:lnSpc>
              <a:spcBef>
                <a:spcPts val="200"/>
              </a:spcBef>
              <a:spcAft>
                <a:spcPts val="500"/>
              </a:spcAft>
              <a:buClr>
                <a:schemeClr val="lt1"/>
              </a:buClr>
              <a:buFont typeface="Noto Sans Symbols"/>
              <a:buNone/>
              <a:defRPr sz="800" b="0" i="0" u="none" strike="noStrike" cap="none">
                <a:solidFill>
                  <a:srgbClr val="0F486F"/>
                </a:solidFill>
                <a:latin typeface="Questrial"/>
                <a:ea typeface="Questrial"/>
                <a:cs typeface="Questrial"/>
                <a:sym typeface="Questrial"/>
              </a:defRPr>
            </a:lvl3pPr>
            <a:lvl4pPr marL="1028700" marR="0" lvl="3" indent="0" algn="l" rtl="0">
              <a:lnSpc>
                <a:spcPct val="100000"/>
              </a:lnSpc>
              <a:spcBef>
                <a:spcPts val="100"/>
              </a:spcBef>
              <a:spcAft>
                <a:spcPts val="500"/>
              </a:spcAft>
              <a:buClr>
                <a:schemeClr val="lt1"/>
              </a:buClr>
              <a:buFont typeface="Noto Sans Symbols"/>
              <a:buNone/>
              <a:defRPr sz="700" b="0" i="0" u="none" strike="noStrike" cap="none">
                <a:solidFill>
                  <a:srgbClr val="0F486F"/>
                </a:solidFill>
                <a:latin typeface="Questrial"/>
                <a:ea typeface="Questrial"/>
                <a:cs typeface="Questrial"/>
                <a:sym typeface="Questrial"/>
              </a:defRPr>
            </a:lvl4pPr>
            <a:lvl5pPr marL="1371600" marR="0" lvl="4" indent="0" algn="l" rtl="0">
              <a:lnSpc>
                <a:spcPct val="100000"/>
              </a:lnSpc>
              <a:spcBef>
                <a:spcPts val="100"/>
              </a:spcBef>
              <a:spcAft>
                <a:spcPts val="500"/>
              </a:spcAft>
              <a:buClr>
                <a:schemeClr val="lt1"/>
              </a:buClr>
              <a:buFont typeface="Noto Sans Symbols"/>
              <a:buNone/>
              <a:defRPr sz="700" b="0" i="0" u="none" strike="noStrike" cap="none">
                <a:solidFill>
                  <a:srgbClr val="0F486F"/>
                </a:solidFill>
                <a:latin typeface="Questrial"/>
                <a:ea typeface="Questrial"/>
                <a:cs typeface="Questrial"/>
                <a:sym typeface="Questrial"/>
              </a:defRPr>
            </a:lvl5pPr>
            <a:lvl6pPr marL="1714500" marR="0" lvl="5" indent="0" algn="l" rtl="0">
              <a:lnSpc>
                <a:spcPct val="100000"/>
              </a:lnSpc>
              <a:spcBef>
                <a:spcPts val="100"/>
              </a:spcBef>
              <a:spcAft>
                <a:spcPts val="500"/>
              </a:spcAft>
              <a:buClr>
                <a:schemeClr val="lt1"/>
              </a:buClr>
              <a:buFont typeface="Noto Sans Symbols"/>
              <a:buNone/>
              <a:defRPr sz="700" b="0" i="0" u="none" strike="noStrike" cap="none">
                <a:solidFill>
                  <a:srgbClr val="0F486F"/>
                </a:solidFill>
                <a:latin typeface="Questrial"/>
                <a:ea typeface="Questrial"/>
                <a:cs typeface="Questrial"/>
                <a:sym typeface="Questrial"/>
              </a:defRPr>
            </a:lvl6pPr>
            <a:lvl7pPr marL="2057400" marR="0" lvl="6" indent="0" algn="l" rtl="0">
              <a:lnSpc>
                <a:spcPct val="100000"/>
              </a:lnSpc>
              <a:spcBef>
                <a:spcPts val="100"/>
              </a:spcBef>
              <a:spcAft>
                <a:spcPts val="500"/>
              </a:spcAft>
              <a:buClr>
                <a:schemeClr val="lt1"/>
              </a:buClr>
              <a:buFont typeface="Noto Sans Symbols"/>
              <a:buNone/>
              <a:defRPr sz="700" b="0" i="0" u="none" strike="noStrike" cap="none">
                <a:solidFill>
                  <a:srgbClr val="0F486F"/>
                </a:solidFill>
                <a:latin typeface="Questrial"/>
                <a:ea typeface="Questrial"/>
                <a:cs typeface="Questrial"/>
                <a:sym typeface="Questrial"/>
              </a:defRPr>
            </a:lvl7pPr>
            <a:lvl8pPr marL="2400300" marR="0" lvl="7" indent="0" algn="l" rtl="0">
              <a:lnSpc>
                <a:spcPct val="100000"/>
              </a:lnSpc>
              <a:spcBef>
                <a:spcPts val="100"/>
              </a:spcBef>
              <a:spcAft>
                <a:spcPts val="500"/>
              </a:spcAft>
              <a:buClr>
                <a:schemeClr val="lt1"/>
              </a:buClr>
              <a:buFont typeface="Noto Sans Symbols"/>
              <a:buNone/>
              <a:defRPr sz="700" b="0" i="0" u="none" strike="noStrike" cap="none">
                <a:solidFill>
                  <a:srgbClr val="0F486F"/>
                </a:solidFill>
                <a:latin typeface="Questrial"/>
                <a:ea typeface="Questrial"/>
                <a:cs typeface="Questrial"/>
                <a:sym typeface="Questrial"/>
              </a:defRPr>
            </a:lvl8pPr>
            <a:lvl9pPr marL="2743200" marR="0" lvl="8" indent="0" algn="l" rtl="0">
              <a:lnSpc>
                <a:spcPct val="100000"/>
              </a:lnSpc>
              <a:spcBef>
                <a:spcPts val="100"/>
              </a:spcBef>
              <a:spcAft>
                <a:spcPts val="500"/>
              </a:spcAft>
              <a:buClr>
                <a:schemeClr val="lt1"/>
              </a:buClr>
              <a:buFont typeface="Noto Sans Symbols"/>
              <a:buNone/>
              <a:defRPr sz="700" b="0" i="0" u="none" strike="noStrike" cap="none">
                <a:solidFill>
                  <a:srgbClr val="0F486F"/>
                </a:solidFill>
                <a:latin typeface="Questrial"/>
                <a:ea typeface="Questrial"/>
                <a:cs typeface="Questrial"/>
                <a:sym typeface="Questrial"/>
              </a:defRPr>
            </a:lvl9pPr>
          </a:lstStyle>
          <a:p>
            <a:endParaRPr/>
          </a:p>
        </p:txBody>
      </p:sp>
      <p:sp>
        <p:nvSpPr>
          <p:cNvPr id="681" name="Shape 681"/>
          <p:cNvSpPr txBox="1">
            <a:spLocks noGrp="1"/>
          </p:cNvSpPr>
          <p:nvPr>
            <p:ph type="dt" idx="10"/>
          </p:nvPr>
        </p:nvSpPr>
        <p:spPr>
          <a:xfrm>
            <a:off x="7428307" y="4629150"/>
            <a:ext cx="1200298" cy="2739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682" name="Shape 682"/>
          <p:cNvSpPr txBox="1">
            <a:spLocks noGrp="1"/>
          </p:cNvSpPr>
          <p:nvPr>
            <p:ph type="ftr" idx="11"/>
          </p:nvPr>
        </p:nvSpPr>
        <p:spPr>
          <a:xfrm>
            <a:off x="513158" y="4629150"/>
            <a:ext cx="5658000" cy="2739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683" name="Shape 683"/>
          <p:cNvSpPr txBox="1">
            <a:spLocks noGrp="1"/>
          </p:cNvSpPr>
          <p:nvPr>
            <p:ph type="sldNum" idx="12"/>
          </p:nvPr>
        </p:nvSpPr>
        <p:spPr>
          <a:xfrm>
            <a:off x="7772400" y="4183855"/>
            <a:ext cx="856498" cy="502500"/>
          </a:xfrm>
          <a:prstGeom prst="rect">
            <a:avLst/>
          </a:prstGeom>
          <a:noFill/>
          <a:ln>
            <a:noFill/>
          </a:ln>
        </p:spPr>
        <p:txBody>
          <a:bodyPr lIns="68575" tIns="34275" rIns="68575" bIns="34275" anchor="b" anchorCtr="0">
            <a:noAutofit/>
          </a:bodyPr>
          <a:lstStyle/>
          <a:p>
            <a:pPr marL="0" marR="0" lvl="0" indent="0" algn="r" rtl="0">
              <a:lnSpc>
                <a:spcPct val="100000"/>
              </a:lnSpc>
              <a:spcBef>
                <a:spcPts val="0"/>
              </a:spcBef>
              <a:spcAft>
                <a:spcPts val="0"/>
              </a:spcAft>
              <a:buClr>
                <a:srgbClr val="09304A"/>
              </a:buClr>
              <a:buSzPct val="25000"/>
              <a:buFont typeface="Questrial"/>
              <a:buNone/>
            </a:pPr>
            <a:fld id="{00000000-1234-1234-1234-123412341234}" type="slidenum">
              <a:rPr lang="en" sz="2400" b="0" i="0" u="none" strike="noStrike" cap="none">
                <a:solidFill>
                  <a:srgbClr val="09304A"/>
                </a:solidFill>
                <a:latin typeface="Questrial"/>
                <a:ea typeface="Questrial"/>
                <a:cs typeface="Questrial"/>
                <a:sym typeface="Questrial"/>
              </a:rPr>
              <a:t>‹#›</a:t>
            </a:fld>
            <a:endParaRPr lang="en" sz="2400" b="0" i="0" u="none" strike="noStrike" cap="none">
              <a:solidFill>
                <a:srgbClr val="09304A"/>
              </a:solidFill>
              <a:latin typeface="Questrial"/>
              <a:ea typeface="Questrial"/>
              <a:cs typeface="Questrial"/>
              <a:sym typeface="Questrial"/>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84"/>
        <p:cNvGrpSpPr/>
        <p:nvPr/>
      </p:nvGrpSpPr>
      <p:grpSpPr>
        <a:xfrm>
          <a:off x="0" y="0"/>
          <a:ext cx="0" cy="0"/>
          <a:chOff x="0" y="0"/>
          <a:chExt cx="0" cy="0"/>
        </a:xfrm>
      </p:grpSpPr>
      <p:sp>
        <p:nvSpPr>
          <p:cNvPr id="685" name="Shape 685"/>
          <p:cNvSpPr txBox="1">
            <a:spLocks noGrp="1"/>
          </p:cNvSpPr>
          <p:nvPr>
            <p:ph type="title"/>
          </p:nvPr>
        </p:nvSpPr>
        <p:spPr>
          <a:xfrm>
            <a:off x="3542107" y="1085850"/>
            <a:ext cx="4514998" cy="8574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lt1"/>
              </a:buClr>
              <a:buFont typeface="Questrial"/>
              <a:buNone/>
              <a:defRPr sz="2100" b="0" i="0" u="none" strike="noStrike" cap="none">
                <a:solidFill>
                  <a:schemeClr val="lt1"/>
                </a:solidFill>
                <a:latin typeface="Questrial"/>
                <a:ea typeface="Questrial"/>
                <a:cs typeface="Questrial"/>
                <a:sym typeface="Questrial"/>
              </a:defRPr>
            </a:lvl1pPr>
            <a:lvl2pPr marL="0" marR="0" lvl="1" indent="0" algn="l" rtl="0">
              <a:spcBef>
                <a:spcPts val="0"/>
              </a:spcBef>
              <a:buClr>
                <a:schemeClr val="lt2"/>
              </a:buClr>
              <a:buFont typeface="Arial"/>
              <a:buNone/>
              <a:defRPr sz="1400" b="0" i="0" u="none" strike="noStrike" cap="none">
                <a:solidFill>
                  <a:schemeClr val="lt2"/>
                </a:solidFill>
              </a:defRPr>
            </a:lvl2pPr>
            <a:lvl3pPr marL="0" marR="0" lvl="2" indent="0" algn="l" rtl="0">
              <a:spcBef>
                <a:spcPts val="0"/>
              </a:spcBef>
              <a:buClr>
                <a:schemeClr val="lt2"/>
              </a:buClr>
              <a:buFont typeface="Arial"/>
              <a:buNone/>
              <a:defRPr sz="1400" b="0" i="0" u="none" strike="noStrike" cap="none">
                <a:solidFill>
                  <a:schemeClr val="lt2"/>
                </a:solidFill>
              </a:defRPr>
            </a:lvl3pPr>
            <a:lvl4pPr marL="0" marR="0" lvl="3" indent="0" algn="l" rtl="0">
              <a:spcBef>
                <a:spcPts val="0"/>
              </a:spcBef>
              <a:buClr>
                <a:schemeClr val="lt2"/>
              </a:buClr>
              <a:buFont typeface="Arial"/>
              <a:buNone/>
              <a:defRPr sz="1400" b="0" i="0" u="none" strike="noStrike" cap="none">
                <a:solidFill>
                  <a:schemeClr val="lt2"/>
                </a:solidFill>
              </a:defRPr>
            </a:lvl4pPr>
            <a:lvl5pPr marL="0" marR="0" lvl="4" indent="0" algn="l" rtl="0">
              <a:spcBef>
                <a:spcPts val="0"/>
              </a:spcBef>
              <a:buClr>
                <a:schemeClr val="lt2"/>
              </a:buClr>
              <a:buFont typeface="Arial"/>
              <a:buNone/>
              <a:defRPr sz="1400" b="0" i="0" u="none" strike="noStrike" cap="none">
                <a:solidFill>
                  <a:schemeClr val="lt2"/>
                </a:solidFill>
              </a:defRPr>
            </a:lvl5pPr>
            <a:lvl6pPr marL="0" marR="0" lvl="5" indent="0" algn="l" rtl="0">
              <a:spcBef>
                <a:spcPts val="0"/>
              </a:spcBef>
              <a:buClr>
                <a:schemeClr val="lt2"/>
              </a:buClr>
              <a:buFont typeface="Arial"/>
              <a:buNone/>
              <a:defRPr sz="1400" b="0" i="0" u="none" strike="noStrike" cap="none">
                <a:solidFill>
                  <a:schemeClr val="lt2"/>
                </a:solidFill>
              </a:defRPr>
            </a:lvl6pPr>
            <a:lvl7pPr marL="0" marR="0" lvl="6" indent="0" algn="l" rtl="0">
              <a:spcBef>
                <a:spcPts val="0"/>
              </a:spcBef>
              <a:buClr>
                <a:schemeClr val="lt2"/>
              </a:buClr>
              <a:buFont typeface="Arial"/>
              <a:buNone/>
              <a:defRPr sz="1400" b="0" i="0" u="none" strike="noStrike" cap="none">
                <a:solidFill>
                  <a:schemeClr val="lt2"/>
                </a:solidFill>
              </a:defRPr>
            </a:lvl7pPr>
            <a:lvl8pPr marL="0" marR="0" lvl="7" indent="0" algn="l" rtl="0">
              <a:spcBef>
                <a:spcPts val="0"/>
              </a:spcBef>
              <a:buClr>
                <a:schemeClr val="lt2"/>
              </a:buClr>
              <a:buFont typeface="Arial"/>
              <a:buNone/>
              <a:defRPr sz="1400" b="0" i="0" u="none" strike="noStrike" cap="none">
                <a:solidFill>
                  <a:schemeClr val="lt2"/>
                </a:solidFill>
              </a:defRPr>
            </a:lvl8pPr>
            <a:lvl9pPr marL="0" marR="0" lvl="8" indent="0" algn="l" rtl="0">
              <a:spcBef>
                <a:spcPts val="0"/>
              </a:spcBef>
              <a:buClr>
                <a:schemeClr val="lt2"/>
              </a:buClr>
              <a:buFont typeface="Arial"/>
              <a:buNone/>
              <a:defRPr sz="1400" b="0" i="0" u="none" strike="noStrike" cap="none">
                <a:solidFill>
                  <a:schemeClr val="lt2"/>
                </a:solidFill>
              </a:defRPr>
            </a:lvl9pPr>
          </a:lstStyle>
          <a:p>
            <a:endParaRPr/>
          </a:p>
        </p:txBody>
      </p:sp>
      <p:sp>
        <p:nvSpPr>
          <p:cNvPr id="686" name="Shape 686"/>
          <p:cNvSpPr>
            <a:spLocks noGrp="1"/>
          </p:cNvSpPr>
          <p:nvPr>
            <p:ph type="pic" idx="2"/>
          </p:nvPr>
        </p:nvSpPr>
        <p:spPr>
          <a:xfrm>
            <a:off x="741758" y="685800"/>
            <a:ext cx="2460899" cy="3429000"/>
          </a:xfrm>
          <a:prstGeom prst="snip2DiagRect">
            <a:avLst>
              <a:gd name="adj1" fmla="val 10815"/>
              <a:gd name="adj2" fmla="val 0"/>
            </a:avLst>
          </a:prstGeom>
          <a:noFill/>
          <a:ln w="15875" cap="flat" cmpd="sng">
            <a:solidFill>
              <a:schemeClr val="lt1">
                <a:alpha val="40000"/>
              </a:schemeClr>
            </a:solidFill>
            <a:prstDash val="solid"/>
            <a:round/>
            <a:headEnd type="none" w="med" len="med"/>
            <a:tailEnd type="none" w="med" len="med"/>
          </a:ln>
        </p:spPr>
        <p:txBody>
          <a:bodyPr lIns="91425" tIns="91425" rIns="91425" bIns="91425" anchor="t" anchorCtr="0"/>
          <a:lstStyle>
            <a:lvl1pPr marL="0" marR="0" lvl="0" indent="0" algn="ctr" rtl="0">
              <a:lnSpc>
                <a:spcPct val="100000"/>
              </a:lnSpc>
              <a:spcBef>
                <a:spcPts val="200"/>
              </a:spcBef>
              <a:spcAft>
                <a:spcPts val="500"/>
              </a:spcAft>
              <a:buClr>
                <a:schemeClr val="lt1"/>
              </a:buClr>
              <a:buFont typeface="Noto Sans Symbols"/>
              <a:buNone/>
              <a:defRPr sz="1200" b="0" i="0" u="none" strike="noStrike" cap="none">
                <a:solidFill>
                  <a:srgbClr val="0F486F"/>
                </a:solidFill>
                <a:latin typeface="Questrial"/>
                <a:ea typeface="Questrial"/>
                <a:cs typeface="Questrial"/>
                <a:sym typeface="Questrial"/>
              </a:defRPr>
            </a:lvl1pPr>
            <a:lvl2pPr marL="342900" marR="0" lvl="1" indent="0" algn="l" rtl="0">
              <a:lnSpc>
                <a:spcPct val="100000"/>
              </a:lnSpc>
              <a:spcBef>
                <a:spcPts val="200"/>
              </a:spcBef>
              <a:spcAft>
                <a:spcPts val="500"/>
              </a:spcAft>
              <a:buClr>
                <a:schemeClr val="lt1"/>
              </a:buClr>
              <a:buFont typeface="Noto Sans Symbols"/>
              <a:buNone/>
              <a:defRPr sz="1200" b="0" i="0" u="none" strike="noStrike" cap="none">
                <a:solidFill>
                  <a:srgbClr val="0F486F"/>
                </a:solidFill>
                <a:latin typeface="Questrial"/>
                <a:ea typeface="Questrial"/>
                <a:cs typeface="Questrial"/>
                <a:sym typeface="Questrial"/>
              </a:defRPr>
            </a:lvl2pPr>
            <a:lvl3pPr marL="685800" marR="0" lvl="2" indent="0" algn="l" rtl="0">
              <a:lnSpc>
                <a:spcPct val="100000"/>
              </a:lnSpc>
              <a:spcBef>
                <a:spcPts val="200"/>
              </a:spcBef>
              <a:spcAft>
                <a:spcPts val="500"/>
              </a:spcAft>
              <a:buClr>
                <a:schemeClr val="lt1"/>
              </a:buClr>
              <a:buFont typeface="Noto Sans Symbols"/>
              <a:buNone/>
              <a:defRPr sz="1200" b="0" i="0" u="none" strike="noStrike" cap="none">
                <a:solidFill>
                  <a:srgbClr val="0F486F"/>
                </a:solidFill>
                <a:latin typeface="Questrial"/>
                <a:ea typeface="Questrial"/>
                <a:cs typeface="Questrial"/>
                <a:sym typeface="Questrial"/>
              </a:defRPr>
            </a:lvl3pPr>
            <a:lvl4pPr marL="1028700" marR="0" lvl="3" indent="0" algn="l" rtl="0">
              <a:lnSpc>
                <a:spcPct val="100000"/>
              </a:lnSpc>
              <a:spcBef>
                <a:spcPts val="200"/>
              </a:spcBef>
              <a:spcAft>
                <a:spcPts val="500"/>
              </a:spcAft>
              <a:buClr>
                <a:schemeClr val="lt1"/>
              </a:buClr>
              <a:buFont typeface="Noto Sans Symbols"/>
              <a:buNone/>
              <a:defRPr sz="1200" b="0" i="0" u="none" strike="noStrike" cap="none">
                <a:solidFill>
                  <a:srgbClr val="0F486F"/>
                </a:solidFill>
                <a:latin typeface="Questrial"/>
                <a:ea typeface="Questrial"/>
                <a:cs typeface="Questrial"/>
                <a:sym typeface="Questrial"/>
              </a:defRPr>
            </a:lvl4pPr>
            <a:lvl5pPr marL="1371600" marR="0" lvl="4" indent="0" algn="l" rtl="0">
              <a:lnSpc>
                <a:spcPct val="100000"/>
              </a:lnSpc>
              <a:spcBef>
                <a:spcPts val="200"/>
              </a:spcBef>
              <a:spcAft>
                <a:spcPts val="500"/>
              </a:spcAft>
              <a:buClr>
                <a:schemeClr val="lt1"/>
              </a:buClr>
              <a:buFont typeface="Noto Sans Symbols"/>
              <a:buNone/>
              <a:defRPr sz="1200" b="0" i="0" u="none" strike="noStrike" cap="none">
                <a:solidFill>
                  <a:srgbClr val="0F486F"/>
                </a:solidFill>
                <a:latin typeface="Questrial"/>
                <a:ea typeface="Questrial"/>
                <a:cs typeface="Questrial"/>
                <a:sym typeface="Questrial"/>
              </a:defRPr>
            </a:lvl5pPr>
            <a:lvl6pPr marL="1714500" marR="0" lvl="5" indent="0" algn="l" rtl="0">
              <a:lnSpc>
                <a:spcPct val="100000"/>
              </a:lnSpc>
              <a:spcBef>
                <a:spcPts val="200"/>
              </a:spcBef>
              <a:spcAft>
                <a:spcPts val="500"/>
              </a:spcAft>
              <a:buClr>
                <a:schemeClr val="lt1"/>
              </a:buClr>
              <a:buFont typeface="Noto Sans Symbols"/>
              <a:buNone/>
              <a:defRPr sz="1200" b="0" i="0" u="none" strike="noStrike" cap="none">
                <a:solidFill>
                  <a:srgbClr val="0F486F"/>
                </a:solidFill>
                <a:latin typeface="Questrial"/>
                <a:ea typeface="Questrial"/>
                <a:cs typeface="Questrial"/>
                <a:sym typeface="Questrial"/>
              </a:defRPr>
            </a:lvl6pPr>
            <a:lvl7pPr marL="2057400" marR="0" lvl="6" indent="0" algn="l" rtl="0">
              <a:lnSpc>
                <a:spcPct val="100000"/>
              </a:lnSpc>
              <a:spcBef>
                <a:spcPts val="200"/>
              </a:spcBef>
              <a:spcAft>
                <a:spcPts val="500"/>
              </a:spcAft>
              <a:buClr>
                <a:schemeClr val="lt1"/>
              </a:buClr>
              <a:buFont typeface="Noto Sans Symbols"/>
              <a:buNone/>
              <a:defRPr sz="1200" b="0" i="0" u="none" strike="noStrike" cap="none">
                <a:solidFill>
                  <a:srgbClr val="0F486F"/>
                </a:solidFill>
                <a:latin typeface="Questrial"/>
                <a:ea typeface="Questrial"/>
                <a:cs typeface="Questrial"/>
                <a:sym typeface="Questrial"/>
              </a:defRPr>
            </a:lvl7pPr>
            <a:lvl8pPr marL="2400300" marR="0" lvl="7" indent="0" algn="l" rtl="0">
              <a:lnSpc>
                <a:spcPct val="100000"/>
              </a:lnSpc>
              <a:spcBef>
                <a:spcPts val="200"/>
              </a:spcBef>
              <a:spcAft>
                <a:spcPts val="500"/>
              </a:spcAft>
              <a:buClr>
                <a:schemeClr val="lt1"/>
              </a:buClr>
              <a:buFont typeface="Noto Sans Symbols"/>
              <a:buNone/>
              <a:defRPr sz="1200" b="0" i="0" u="none" strike="noStrike" cap="none">
                <a:solidFill>
                  <a:srgbClr val="0F486F"/>
                </a:solidFill>
                <a:latin typeface="Questrial"/>
                <a:ea typeface="Questrial"/>
                <a:cs typeface="Questrial"/>
                <a:sym typeface="Questrial"/>
              </a:defRPr>
            </a:lvl8pPr>
            <a:lvl9pPr marL="2743200" marR="0" lvl="8" indent="0" algn="l" rtl="0">
              <a:lnSpc>
                <a:spcPct val="100000"/>
              </a:lnSpc>
              <a:spcBef>
                <a:spcPts val="200"/>
              </a:spcBef>
              <a:spcAft>
                <a:spcPts val="500"/>
              </a:spcAft>
              <a:buClr>
                <a:schemeClr val="lt1"/>
              </a:buClr>
              <a:buFont typeface="Noto Sans Symbols"/>
              <a:buNone/>
              <a:defRPr sz="1200" b="0" i="0" u="none" strike="noStrike" cap="none">
                <a:solidFill>
                  <a:srgbClr val="0F486F"/>
                </a:solidFill>
                <a:latin typeface="Questrial"/>
                <a:ea typeface="Questrial"/>
                <a:cs typeface="Questrial"/>
                <a:sym typeface="Questrial"/>
              </a:defRPr>
            </a:lvl9pPr>
          </a:lstStyle>
          <a:p>
            <a:endParaRPr/>
          </a:p>
        </p:txBody>
      </p:sp>
      <p:sp>
        <p:nvSpPr>
          <p:cNvPr id="687" name="Shape 687"/>
          <p:cNvSpPr txBox="1">
            <a:spLocks noGrp="1"/>
          </p:cNvSpPr>
          <p:nvPr>
            <p:ph type="body" idx="1"/>
          </p:nvPr>
        </p:nvSpPr>
        <p:spPr>
          <a:xfrm>
            <a:off x="3542107" y="2082799"/>
            <a:ext cx="4515900" cy="1536900"/>
          </a:xfrm>
          <a:prstGeom prst="rect">
            <a:avLst/>
          </a:prstGeom>
          <a:noFill/>
          <a:ln>
            <a:noFill/>
          </a:ln>
        </p:spPr>
        <p:txBody>
          <a:bodyPr lIns="91425" tIns="91425" rIns="91425" bIns="91425" anchor="t" anchorCtr="0"/>
          <a:lstStyle>
            <a:lvl1pPr marL="0" marR="0" lvl="0" indent="0" algn="l" rtl="0">
              <a:lnSpc>
                <a:spcPct val="100000"/>
              </a:lnSpc>
              <a:spcBef>
                <a:spcPts val="300"/>
              </a:spcBef>
              <a:spcAft>
                <a:spcPts val="500"/>
              </a:spcAft>
              <a:buClr>
                <a:schemeClr val="lt1"/>
              </a:buClr>
              <a:buFont typeface="Noto Sans Symbols"/>
              <a:buNone/>
              <a:defRPr sz="1400" b="0" i="0" u="none" strike="noStrike" cap="none">
                <a:solidFill>
                  <a:srgbClr val="0F486F"/>
                </a:solidFill>
                <a:latin typeface="Questrial"/>
                <a:ea typeface="Questrial"/>
                <a:cs typeface="Questrial"/>
                <a:sym typeface="Questrial"/>
              </a:defRPr>
            </a:lvl1pPr>
            <a:lvl2pPr marL="342900" marR="0" lvl="1" indent="0" algn="l" rtl="0">
              <a:lnSpc>
                <a:spcPct val="100000"/>
              </a:lnSpc>
              <a:spcBef>
                <a:spcPts val="200"/>
              </a:spcBef>
              <a:spcAft>
                <a:spcPts val="500"/>
              </a:spcAft>
              <a:buClr>
                <a:schemeClr val="lt1"/>
              </a:buClr>
              <a:buFont typeface="Noto Sans Symbols"/>
              <a:buNone/>
              <a:defRPr sz="900" b="0" i="0" u="none" strike="noStrike" cap="none">
                <a:solidFill>
                  <a:srgbClr val="0F486F"/>
                </a:solidFill>
                <a:latin typeface="Questrial"/>
                <a:ea typeface="Questrial"/>
                <a:cs typeface="Questrial"/>
                <a:sym typeface="Questrial"/>
              </a:defRPr>
            </a:lvl2pPr>
            <a:lvl3pPr marL="685800" marR="0" lvl="2" indent="0" algn="l" rtl="0">
              <a:lnSpc>
                <a:spcPct val="100000"/>
              </a:lnSpc>
              <a:spcBef>
                <a:spcPts val="200"/>
              </a:spcBef>
              <a:spcAft>
                <a:spcPts val="500"/>
              </a:spcAft>
              <a:buClr>
                <a:schemeClr val="lt1"/>
              </a:buClr>
              <a:buFont typeface="Noto Sans Symbols"/>
              <a:buNone/>
              <a:defRPr sz="800" b="0" i="0" u="none" strike="noStrike" cap="none">
                <a:solidFill>
                  <a:srgbClr val="0F486F"/>
                </a:solidFill>
                <a:latin typeface="Questrial"/>
                <a:ea typeface="Questrial"/>
                <a:cs typeface="Questrial"/>
                <a:sym typeface="Questrial"/>
              </a:defRPr>
            </a:lvl3pPr>
            <a:lvl4pPr marL="1028700" marR="0" lvl="3" indent="0" algn="l" rtl="0">
              <a:lnSpc>
                <a:spcPct val="100000"/>
              </a:lnSpc>
              <a:spcBef>
                <a:spcPts val="100"/>
              </a:spcBef>
              <a:spcAft>
                <a:spcPts val="500"/>
              </a:spcAft>
              <a:buClr>
                <a:schemeClr val="lt1"/>
              </a:buClr>
              <a:buFont typeface="Noto Sans Symbols"/>
              <a:buNone/>
              <a:defRPr sz="700" b="0" i="0" u="none" strike="noStrike" cap="none">
                <a:solidFill>
                  <a:srgbClr val="0F486F"/>
                </a:solidFill>
                <a:latin typeface="Questrial"/>
                <a:ea typeface="Questrial"/>
                <a:cs typeface="Questrial"/>
                <a:sym typeface="Questrial"/>
              </a:defRPr>
            </a:lvl4pPr>
            <a:lvl5pPr marL="1371600" marR="0" lvl="4" indent="0" algn="l" rtl="0">
              <a:lnSpc>
                <a:spcPct val="100000"/>
              </a:lnSpc>
              <a:spcBef>
                <a:spcPts val="100"/>
              </a:spcBef>
              <a:spcAft>
                <a:spcPts val="500"/>
              </a:spcAft>
              <a:buClr>
                <a:schemeClr val="lt1"/>
              </a:buClr>
              <a:buFont typeface="Noto Sans Symbols"/>
              <a:buNone/>
              <a:defRPr sz="700" b="0" i="0" u="none" strike="noStrike" cap="none">
                <a:solidFill>
                  <a:srgbClr val="0F486F"/>
                </a:solidFill>
                <a:latin typeface="Questrial"/>
                <a:ea typeface="Questrial"/>
                <a:cs typeface="Questrial"/>
                <a:sym typeface="Questrial"/>
              </a:defRPr>
            </a:lvl5pPr>
            <a:lvl6pPr marL="1714500" marR="0" lvl="5" indent="0" algn="l" rtl="0">
              <a:lnSpc>
                <a:spcPct val="100000"/>
              </a:lnSpc>
              <a:spcBef>
                <a:spcPts val="100"/>
              </a:spcBef>
              <a:spcAft>
                <a:spcPts val="500"/>
              </a:spcAft>
              <a:buClr>
                <a:schemeClr val="lt1"/>
              </a:buClr>
              <a:buFont typeface="Noto Sans Symbols"/>
              <a:buNone/>
              <a:defRPr sz="700" b="0" i="0" u="none" strike="noStrike" cap="none">
                <a:solidFill>
                  <a:srgbClr val="0F486F"/>
                </a:solidFill>
                <a:latin typeface="Questrial"/>
                <a:ea typeface="Questrial"/>
                <a:cs typeface="Questrial"/>
                <a:sym typeface="Questrial"/>
              </a:defRPr>
            </a:lvl6pPr>
            <a:lvl7pPr marL="2057400" marR="0" lvl="6" indent="0" algn="l" rtl="0">
              <a:lnSpc>
                <a:spcPct val="100000"/>
              </a:lnSpc>
              <a:spcBef>
                <a:spcPts val="100"/>
              </a:spcBef>
              <a:spcAft>
                <a:spcPts val="500"/>
              </a:spcAft>
              <a:buClr>
                <a:schemeClr val="lt1"/>
              </a:buClr>
              <a:buFont typeface="Noto Sans Symbols"/>
              <a:buNone/>
              <a:defRPr sz="700" b="0" i="0" u="none" strike="noStrike" cap="none">
                <a:solidFill>
                  <a:srgbClr val="0F486F"/>
                </a:solidFill>
                <a:latin typeface="Questrial"/>
                <a:ea typeface="Questrial"/>
                <a:cs typeface="Questrial"/>
                <a:sym typeface="Questrial"/>
              </a:defRPr>
            </a:lvl7pPr>
            <a:lvl8pPr marL="2400300" marR="0" lvl="7" indent="0" algn="l" rtl="0">
              <a:lnSpc>
                <a:spcPct val="100000"/>
              </a:lnSpc>
              <a:spcBef>
                <a:spcPts val="100"/>
              </a:spcBef>
              <a:spcAft>
                <a:spcPts val="500"/>
              </a:spcAft>
              <a:buClr>
                <a:schemeClr val="lt1"/>
              </a:buClr>
              <a:buFont typeface="Noto Sans Symbols"/>
              <a:buNone/>
              <a:defRPr sz="700" b="0" i="0" u="none" strike="noStrike" cap="none">
                <a:solidFill>
                  <a:srgbClr val="0F486F"/>
                </a:solidFill>
                <a:latin typeface="Questrial"/>
                <a:ea typeface="Questrial"/>
                <a:cs typeface="Questrial"/>
                <a:sym typeface="Questrial"/>
              </a:defRPr>
            </a:lvl8pPr>
            <a:lvl9pPr marL="2743200" marR="0" lvl="8" indent="0" algn="l" rtl="0">
              <a:lnSpc>
                <a:spcPct val="100000"/>
              </a:lnSpc>
              <a:spcBef>
                <a:spcPts val="100"/>
              </a:spcBef>
              <a:spcAft>
                <a:spcPts val="500"/>
              </a:spcAft>
              <a:buClr>
                <a:schemeClr val="lt1"/>
              </a:buClr>
              <a:buFont typeface="Noto Sans Symbols"/>
              <a:buNone/>
              <a:defRPr sz="700" b="0" i="0" u="none" strike="noStrike" cap="none">
                <a:solidFill>
                  <a:srgbClr val="0F486F"/>
                </a:solidFill>
                <a:latin typeface="Questrial"/>
                <a:ea typeface="Questrial"/>
                <a:cs typeface="Questrial"/>
                <a:sym typeface="Questrial"/>
              </a:defRPr>
            </a:lvl9pPr>
          </a:lstStyle>
          <a:p>
            <a:endParaRPr/>
          </a:p>
        </p:txBody>
      </p:sp>
      <p:sp>
        <p:nvSpPr>
          <p:cNvPr id="688" name="Shape 688"/>
          <p:cNvSpPr txBox="1">
            <a:spLocks noGrp="1"/>
          </p:cNvSpPr>
          <p:nvPr>
            <p:ph type="dt" idx="10"/>
          </p:nvPr>
        </p:nvSpPr>
        <p:spPr>
          <a:xfrm>
            <a:off x="7428307" y="4629150"/>
            <a:ext cx="1200298" cy="2739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689" name="Shape 689"/>
          <p:cNvSpPr txBox="1">
            <a:spLocks noGrp="1"/>
          </p:cNvSpPr>
          <p:nvPr>
            <p:ph type="ftr" idx="11"/>
          </p:nvPr>
        </p:nvSpPr>
        <p:spPr>
          <a:xfrm>
            <a:off x="513158" y="4629150"/>
            <a:ext cx="5658000" cy="2739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690" name="Shape 690"/>
          <p:cNvSpPr txBox="1">
            <a:spLocks noGrp="1"/>
          </p:cNvSpPr>
          <p:nvPr>
            <p:ph type="sldNum" idx="12"/>
          </p:nvPr>
        </p:nvSpPr>
        <p:spPr>
          <a:xfrm>
            <a:off x="7772400" y="4183855"/>
            <a:ext cx="856498" cy="502500"/>
          </a:xfrm>
          <a:prstGeom prst="rect">
            <a:avLst/>
          </a:prstGeom>
          <a:noFill/>
          <a:ln>
            <a:noFill/>
          </a:ln>
        </p:spPr>
        <p:txBody>
          <a:bodyPr lIns="68575" tIns="34275" rIns="68575" bIns="34275" anchor="b" anchorCtr="0">
            <a:noAutofit/>
          </a:bodyPr>
          <a:lstStyle/>
          <a:p>
            <a:pPr marL="0" marR="0" lvl="0" indent="0" algn="r" rtl="0">
              <a:lnSpc>
                <a:spcPct val="100000"/>
              </a:lnSpc>
              <a:spcBef>
                <a:spcPts val="0"/>
              </a:spcBef>
              <a:spcAft>
                <a:spcPts val="0"/>
              </a:spcAft>
              <a:buClr>
                <a:srgbClr val="09304A"/>
              </a:buClr>
              <a:buSzPct val="25000"/>
              <a:buFont typeface="Questrial"/>
              <a:buNone/>
            </a:pPr>
            <a:fld id="{00000000-1234-1234-1234-123412341234}" type="slidenum">
              <a:rPr lang="en" sz="2400" b="0" i="0" u="none" strike="noStrike" cap="none">
                <a:solidFill>
                  <a:srgbClr val="09304A"/>
                </a:solidFill>
                <a:latin typeface="Questrial"/>
                <a:ea typeface="Questrial"/>
                <a:cs typeface="Questrial"/>
                <a:sym typeface="Questrial"/>
              </a:rPr>
              <a:t>‹#›</a:t>
            </a:fld>
            <a:endParaRPr lang="en" sz="2400" b="0" i="0" u="none" strike="noStrike" cap="none">
              <a:solidFill>
                <a:srgbClr val="09304A"/>
              </a:solidFill>
              <a:latin typeface="Questrial"/>
              <a:ea typeface="Questrial"/>
              <a:cs typeface="Questrial"/>
              <a:sym typeface="Questrial"/>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Shape 691"/>
        <p:cNvGrpSpPr/>
        <p:nvPr/>
      </p:nvGrpSpPr>
      <p:grpSpPr>
        <a:xfrm>
          <a:off x="0" y="0"/>
          <a:ext cx="0" cy="0"/>
          <a:chOff x="0" y="0"/>
          <a:chExt cx="0" cy="0"/>
        </a:xfrm>
      </p:grpSpPr>
      <p:sp>
        <p:nvSpPr>
          <p:cNvPr id="692" name="Shape 692"/>
          <p:cNvSpPr txBox="1">
            <a:spLocks noGrp="1"/>
          </p:cNvSpPr>
          <p:nvPr>
            <p:ph type="title"/>
          </p:nvPr>
        </p:nvSpPr>
        <p:spPr>
          <a:xfrm>
            <a:off x="513158" y="3365498"/>
            <a:ext cx="6400799" cy="11304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2700" b="0" i="0" u="none" strike="noStrike" cap="none">
                <a:solidFill>
                  <a:schemeClr val="lt1"/>
                </a:solidFill>
                <a:latin typeface="Questrial"/>
                <a:ea typeface="Questrial"/>
                <a:cs typeface="Questrial"/>
                <a:sym typeface="Questrial"/>
              </a:defRPr>
            </a:lvl1pPr>
            <a:lvl2pPr marL="0" marR="0" lvl="1" indent="0" algn="l" rtl="0">
              <a:spcBef>
                <a:spcPts val="0"/>
              </a:spcBef>
              <a:buClr>
                <a:schemeClr val="lt2"/>
              </a:buClr>
              <a:buFont typeface="Arial"/>
              <a:buNone/>
              <a:defRPr sz="1400" b="0" i="0" u="none" strike="noStrike" cap="none">
                <a:solidFill>
                  <a:schemeClr val="lt2"/>
                </a:solidFill>
              </a:defRPr>
            </a:lvl2pPr>
            <a:lvl3pPr marL="0" marR="0" lvl="2" indent="0" algn="l" rtl="0">
              <a:spcBef>
                <a:spcPts val="0"/>
              </a:spcBef>
              <a:buClr>
                <a:schemeClr val="lt2"/>
              </a:buClr>
              <a:buFont typeface="Arial"/>
              <a:buNone/>
              <a:defRPr sz="1400" b="0" i="0" u="none" strike="noStrike" cap="none">
                <a:solidFill>
                  <a:schemeClr val="lt2"/>
                </a:solidFill>
              </a:defRPr>
            </a:lvl3pPr>
            <a:lvl4pPr marL="0" marR="0" lvl="3" indent="0" algn="l" rtl="0">
              <a:spcBef>
                <a:spcPts val="0"/>
              </a:spcBef>
              <a:buClr>
                <a:schemeClr val="lt2"/>
              </a:buClr>
              <a:buFont typeface="Arial"/>
              <a:buNone/>
              <a:defRPr sz="1400" b="0" i="0" u="none" strike="noStrike" cap="none">
                <a:solidFill>
                  <a:schemeClr val="lt2"/>
                </a:solidFill>
              </a:defRPr>
            </a:lvl4pPr>
            <a:lvl5pPr marL="0" marR="0" lvl="4" indent="0" algn="l" rtl="0">
              <a:spcBef>
                <a:spcPts val="0"/>
              </a:spcBef>
              <a:buClr>
                <a:schemeClr val="lt2"/>
              </a:buClr>
              <a:buFont typeface="Arial"/>
              <a:buNone/>
              <a:defRPr sz="1400" b="0" i="0" u="none" strike="noStrike" cap="none">
                <a:solidFill>
                  <a:schemeClr val="lt2"/>
                </a:solidFill>
              </a:defRPr>
            </a:lvl5pPr>
            <a:lvl6pPr marL="0" marR="0" lvl="5" indent="0" algn="l" rtl="0">
              <a:spcBef>
                <a:spcPts val="0"/>
              </a:spcBef>
              <a:buClr>
                <a:schemeClr val="lt2"/>
              </a:buClr>
              <a:buFont typeface="Arial"/>
              <a:buNone/>
              <a:defRPr sz="1400" b="0" i="0" u="none" strike="noStrike" cap="none">
                <a:solidFill>
                  <a:schemeClr val="lt2"/>
                </a:solidFill>
              </a:defRPr>
            </a:lvl6pPr>
            <a:lvl7pPr marL="0" marR="0" lvl="6" indent="0" algn="l" rtl="0">
              <a:spcBef>
                <a:spcPts val="0"/>
              </a:spcBef>
              <a:buClr>
                <a:schemeClr val="lt2"/>
              </a:buClr>
              <a:buFont typeface="Arial"/>
              <a:buNone/>
              <a:defRPr sz="1400" b="0" i="0" u="none" strike="noStrike" cap="none">
                <a:solidFill>
                  <a:schemeClr val="lt2"/>
                </a:solidFill>
              </a:defRPr>
            </a:lvl7pPr>
            <a:lvl8pPr marL="0" marR="0" lvl="7" indent="0" algn="l" rtl="0">
              <a:spcBef>
                <a:spcPts val="0"/>
              </a:spcBef>
              <a:buClr>
                <a:schemeClr val="lt2"/>
              </a:buClr>
              <a:buFont typeface="Arial"/>
              <a:buNone/>
              <a:defRPr sz="1400" b="0" i="0" u="none" strike="noStrike" cap="none">
                <a:solidFill>
                  <a:schemeClr val="lt2"/>
                </a:solidFill>
              </a:defRPr>
            </a:lvl8pPr>
            <a:lvl9pPr marL="0" marR="0" lvl="8" indent="0" algn="l" rtl="0">
              <a:spcBef>
                <a:spcPts val="0"/>
              </a:spcBef>
              <a:buClr>
                <a:schemeClr val="lt2"/>
              </a:buClr>
              <a:buFont typeface="Arial"/>
              <a:buNone/>
              <a:defRPr sz="1400" b="0" i="0" u="none" strike="noStrike" cap="none">
                <a:solidFill>
                  <a:schemeClr val="lt2"/>
                </a:solidFill>
              </a:defRPr>
            </a:lvl9pPr>
          </a:lstStyle>
          <a:p>
            <a:endParaRPr/>
          </a:p>
        </p:txBody>
      </p:sp>
      <p:sp>
        <p:nvSpPr>
          <p:cNvPr id="693" name="Shape 693"/>
          <p:cNvSpPr>
            <a:spLocks noGrp="1"/>
          </p:cNvSpPr>
          <p:nvPr>
            <p:ph type="pic" idx="2"/>
          </p:nvPr>
        </p:nvSpPr>
        <p:spPr>
          <a:xfrm>
            <a:off x="514350" y="400050"/>
            <a:ext cx="8114099" cy="2343299"/>
          </a:xfrm>
          <a:prstGeom prst="snip2DiagRect">
            <a:avLst>
              <a:gd name="adj1" fmla="val 10815"/>
              <a:gd name="adj2" fmla="val 0"/>
            </a:avLst>
          </a:prstGeom>
          <a:noFill/>
          <a:ln w="15875" cap="flat" cmpd="sng">
            <a:solidFill>
              <a:schemeClr val="lt1">
                <a:alpha val="40000"/>
              </a:schemeClr>
            </a:solidFill>
            <a:prstDash val="solid"/>
            <a:round/>
            <a:headEnd type="none" w="med" len="med"/>
            <a:tailEnd type="none" w="med" len="med"/>
          </a:ln>
        </p:spPr>
        <p:txBody>
          <a:bodyPr lIns="91425" tIns="91425" rIns="91425" bIns="91425" anchor="t" anchorCtr="0"/>
          <a:lstStyle>
            <a:lvl1pPr marL="0" marR="0" lvl="0" indent="0" algn="ctr" rtl="0">
              <a:lnSpc>
                <a:spcPct val="100000"/>
              </a:lnSpc>
              <a:spcBef>
                <a:spcPts val="200"/>
              </a:spcBef>
              <a:spcAft>
                <a:spcPts val="500"/>
              </a:spcAft>
              <a:buClr>
                <a:schemeClr val="lt1"/>
              </a:buClr>
              <a:buFont typeface="Noto Sans Symbols"/>
              <a:buNone/>
              <a:defRPr sz="1200" b="0" i="0" u="none" strike="noStrike" cap="none">
                <a:solidFill>
                  <a:srgbClr val="0F486F"/>
                </a:solidFill>
                <a:latin typeface="Questrial"/>
                <a:ea typeface="Questrial"/>
                <a:cs typeface="Questrial"/>
                <a:sym typeface="Questrial"/>
              </a:defRPr>
            </a:lvl1pPr>
            <a:lvl2pPr marL="342900" marR="0" lvl="1" indent="0" algn="l" rtl="0">
              <a:lnSpc>
                <a:spcPct val="100000"/>
              </a:lnSpc>
              <a:spcBef>
                <a:spcPts val="200"/>
              </a:spcBef>
              <a:spcAft>
                <a:spcPts val="500"/>
              </a:spcAft>
              <a:buClr>
                <a:schemeClr val="lt1"/>
              </a:buClr>
              <a:buFont typeface="Noto Sans Symbols"/>
              <a:buNone/>
              <a:defRPr sz="1200" b="0" i="0" u="none" strike="noStrike" cap="none">
                <a:solidFill>
                  <a:srgbClr val="0F486F"/>
                </a:solidFill>
                <a:latin typeface="Questrial"/>
                <a:ea typeface="Questrial"/>
                <a:cs typeface="Questrial"/>
                <a:sym typeface="Questrial"/>
              </a:defRPr>
            </a:lvl2pPr>
            <a:lvl3pPr marL="685800" marR="0" lvl="2" indent="0" algn="l" rtl="0">
              <a:lnSpc>
                <a:spcPct val="100000"/>
              </a:lnSpc>
              <a:spcBef>
                <a:spcPts val="200"/>
              </a:spcBef>
              <a:spcAft>
                <a:spcPts val="500"/>
              </a:spcAft>
              <a:buClr>
                <a:schemeClr val="lt1"/>
              </a:buClr>
              <a:buFont typeface="Noto Sans Symbols"/>
              <a:buNone/>
              <a:defRPr sz="1200" b="0" i="0" u="none" strike="noStrike" cap="none">
                <a:solidFill>
                  <a:srgbClr val="0F486F"/>
                </a:solidFill>
                <a:latin typeface="Questrial"/>
                <a:ea typeface="Questrial"/>
                <a:cs typeface="Questrial"/>
                <a:sym typeface="Questrial"/>
              </a:defRPr>
            </a:lvl3pPr>
            <a:lvl4pPr marL="1028700" marR="0" lvl="3" indent="0" algn="l" rtl="0">
              <a:lnSpc>
                <a:spcPct val="100000"/>
              </a:lnSpc>
              <a:spcBef>
                <a:spcPts val="200"/>
              </a:spcBef>
              <a:spcAft>
                <a:spcPts val="500"/>
              </a:spcAft>
              <a:buClr>
                <a:schemeClr val="lt1"/>
              </a:buClr>
              <a:buFont typeface="Noto Sans Symbols"/>
              <a:buNone/>
              <a:defRPr sz="1200" b="0" i="0" u="none" strike="noStrike" cap="none">
                <a:solidFill>
                  <a:srgbClr val="0F486F"/>
                </a:solidFill>
                <a:latin typeface="Questrial"/>
                <a:ea typeface="Questrial"/>
                <a:cs typeface="Questrial"/>
                <a:sym typeface="Questrial"/>
              </a:defRPr>
            </a:lvl4pPr>
            <a:lvl5pPr marL="1371600" marR="0" lvl="4" indent="0" algn="l" rtl="0">
              <a:lnSpc>
                <a:spcPct val="100000"/>
              </a:lnSpc>
              <a:spcBef>
                <a:spcPts val="200"/>
              </a:spcBef>
              <a:spcAft>
                <a:spcPts val="500"/>
              </a:spcAft>
              <a:buClr>
                <a:schemeClr val="lt1"/>
              </a:buClr>
              <a:buFont typeface="Noto Sans Symbols"/>
              <a:buNone/>
              <a:defRPr sz="1200" b="0" i="0" u="none" strike="noStrike" cap="none">
                <a:solidFill>
                  <a:srgbClr val="0F486F"/>
                </a:solidFill>
                <a:latin typeface="Questrial"/>
                <a:ea typeface="Questrial"/>
                <a:cs typeface="Questrial"/>
                <a:sym typeface="Questrial"/>
              </a:defRPr>
            </a:lvl5pPr>
            <a:lvl6pPr marL="1714500" marR="0" lvl="5" indent="0" algn="l" rtl="0">
              <a:lnSpc>
                <a:spcPct val="100000"/>
              </a:lnSpc>
              <a:spcBef>
                <a:spcPts val="200"/>
              </a:spcBef>
              <a:spcAft>
                <a:spcPts val="500"/>
              </a:spcAft>
              <a:buClr>
                <a:schemeClr val="lt1"/>
              </a:buClr>
              <a:buFont typeface="Noto Sans Symbols"/>
              <a:buNone/>
              <a:defRPr sz="1200" b="0" i="0" u="none" strike="noStrike" cap="none">
                <a:solidFill>
                  <a:srgbClr val="0F486F"/>
                </a:solidFill>
                <a:latin typeface="Questrial"/>
                <a:ea typeface="Questrial"/>
                <a:cs typeface="Questrial"/>
                <a:sym typeface="Questrial"/>
              </a:defRPr>
            </a:lvl6pPr>
            <a:lvl7pPr marL="2057400" marR="0" lvl="6" indent="0" algn="l" rtl="0">
              <a:lnSpc>
                <a:spcPct val="100000"/>
              </a:lnSpc>
              <a:spcBef>
                <a:spcPts val="200"/>
              </a:spcBef>
              <a:spcAft>
                <a:spcPts val="500"/>
              </a:spcAft>
              <a:buClr>
                <a:schemeClr val="lt1"/>
              </a:buClr>
              <a:buFont typeface="Noto Sans Symbols"/>
              <a:buNone/>
              <a:defRPr sz="1200" b="0" i="0" u="none" strike="noStrike" cap="none">
                <a:solidFill>
                  <a:srgbClr val="0F486F"/>
                </a:solidFill>
                <a:latin typeface="Questrial"/>
                <a:ea typeface="Questrial"/>
                <a:cs typeface="Questrial"/>
                <a:sym typeface="Questrial"/>
              </a:defRPr>
            </a:lvl7pPr>
            <a:lvl8pPr marL="2400300" marR="0" lvl="7" indent="0" algn="l" rtl="0">
              <a:lnSpc>
                <a:spcPct val="100000"/>
              </a:lnSpc>
              <a:spcBef>
                <a:spcPts val="200"/>
              </a:spcBef>
              <a:spcAft>
                <a:spcPts val="500"/>
              </a:spcAft>
              <a:buClr>
                <a:schemeClr val="lt1"/>
              </a:buClr>
              <a:buFont typeface="Noto Sans Symbols"/>
              <a:buNone/>
              <a:defRPr sz="1200" b="0" i="0" u="none" strike="noStrike" cap="none">
                <a:solidFill>
                  <a:srgbClr val="0F486F"/>
                </a:solidFill>
                <a:latin typeface="Questrial"/>
                <a:ea typeface="Questrial"/>
                <a:cs typeface="Questrial"/>
                <a:sym typeface="Questrial"/>
              </a:defRPr>
            </a:lvl8pPr>
            <a:lvl9pPr marL="2743200" marR="0" lvl="8" indent="0" algn="l" rtl="0">
              <a:lnSpc>
                <a:spcPct val="100000"/>
              </a:lnSpc>
              <a:spcBef>
                <a:spcPts val="200"/>
              </a:spcBef>
              <a:spcAft>
                <a:spcPts val="500"/>
              </a:spcAft>
              <a:buClr>
                <a:schemeClr val="lt1"/>
              </a:buClr>
              <a:buFont typeface="Noto Sans Symbols"/>
              <a:buNone/>
              <a:defRPr sz="1200" b="0" i="0" u="none" strike="noStrike" cap="none">
                <a:solidFill>
                  <a:srgbClr val="0F486F"/>
                </a:solidFill>
                <a:latin typeface="Questrial"/>
                <a:ea typeface="Questrial"/>
                <a:cs typeface="Questrial"/>
                <a:sym typeface="Questrial"/>
              </a:defRPr>
            </a:lvl9pPr>
          </a:lstStyle>
          <a:p>
            <a:endParaRPr/>
          </a:p>
        </p:txBody>
      </p:sp>
      <p:sp>
        <p:nvSpPr>
          <p:cNvPr id="694" name="Shape 694"/>
          <p:cNvSpPr txBox="1">
            <a:spLocks noGrp="1"/>
          </p:cNvSpPr>
          <p:nvPr>
            <p:ph type="body" idx="1"/>
          </p:nvPr>
        </p:nvSpPr>
        <p:spPr>
          <a:xfrm>
            <a:off x="685800" y="2882900"/>
            <a:ext cx="6228300" cy="342899"/>
          </a:xfrm>
          <a:prstGeom prst="rect">
            <a:avLst/>
          </a:prstGeom>
          <a:noFill/>
          <a:ln>
            <a:noFill/>
          </a:ln>
        </p:spPr>
        <p:txBody>
          <a:bodyPr lIns="91425" tIns="91425" rIns="91425" bIns="91425" anchor="t" anchorCtr="0"/>
          <a:lstStyle>
            <a:lvl1pPr marL="0" marR="0" lvl="0" indent="0" algn="l" rtl="0">
              <a:lnSpc>
                <a:spcPct val="100000"/>
              </a:lnSpc>
              <a:spcBef>
                <a:spcPts val="200"/>
              </a:spcBef>
              <a:spcAft>
                <a:spcPts val="500"/>
              </a:spcAft>
              <a:buClr>
                <a:schemeClr val="lt1"/>
              </a:buClr>
              <a:buFont typeface="Noto Sans Symbols"/>
              <a:buNone/>
              <a:defRPr sz="1200" b="0" i="0" u="none" strike="noStrike" cap="none">
                <a:solidFill>
                  <a:srgbClr val="0F486F"/>
                </a:solidFill>
                <a:latin typeface="Questrial"/>
                <a:ea typeface="Questrial"/>
                <a:cs typeface="Questrial"/>
                <a:sym typeface="Questrial"/>
              </a:defRPr>
            </a:lvl1pPr>
            <a:lvl2pPr marL="342900" marR="0" lvl="1" indent="0" algn="l" rtl="0">
              <a:lnSpc>
                <a:spcPct val="100000"/>
              </a:lnSpc>
              <a:spcBef>
                <a:spcPts val="300"/>
              </a:spcBef>
              <a:spcAft>
                <a:spcPts val="500"/>
              </a:spcAft>
              <a:buClr>
                <a:schemeClr val="lt1"/>
              </a:buClr>
              <a:buFont typeface="Noto Sans Symbols"/>
              <a:buNone/>
              <a:defRPr sz="1400" b="0" i="0" u="none" strike="noStrike" cap="none">
                <a:solidFill>
                  <a:srgbClr val="0F486F"/>
                </a:solidFill>
                <a:latin typeface="Questrial"/>
                <a:ea typeface="Questrial"/>
                <a:cs typeface="Questrial"/>
                <a:sym typeface="Questrial"/>
              </a:defRPr>
            </a:lvl2pPr>
            <a:lvl3pPr marL="685800" marR="0" lvl="2" indent="0" algn="l" rtl="0">
              <a:lnSpc>
                <a:spcPct val="100000"/>
              </a:lnSpc>
              <a:spcBef>
                <a:spcPts val="200"/>
              </a:spcBef>
              <a:spcAft>
                <a:spcPts val="500"/>
              </a:spcAft>
              <a:buClr>
                <a:schemeClr val="lt1"/>
              </a:buClr>
              <a:buFont typeface="Noto Sans Symbols"/>
              <a:buNone/>
              <a:defRPr sz="1200" b="0" i="0" u="none" strike="noStrike" cap="none">
                <a:solidFill>
                  <a:srgbClr val="0F486F"/>
                </a:solidFill>
                <a:latin typeface="Questrial"/>
                <a:ea typeface="Questrial"/>
                <a:cs typeface="Questrial"/>
                <a:sym typeface="Questrial"/>
              </a:defRPr>
            </a:lvl3pPr>
            <a:lvl4pPr marL="1028700" marR="0" lvl="3" indent="0" algn="l" rtl="0">
              <a:lnSpc>
                <a:spcPct val="100000"/>
              </a:lnSpc>
              <a:spcBef>
                <a:spcPts val="200"/>
              </a:spcBef>
              <a:spcAft>
                <a:spcPts val="500"/>
              </a:spcAft>
              <a:buClr>
                <a:schemeClr val="lt1"/>
              </a:buClr>
              <a:buFont typeface="Noto Sans Symbols"/>
              <a:buNone/>
              <a:defRPr sz="1100" b="0" i="0" u="none" strike="noStrike" cap="none">
                <a:solidFill>
                  <a:srgbClr val="0F486F"/>
                </a:solidFill>
                <a:latin typeface="Questrial"/>
                <a:ea typeface="Questrial"/>
                <a:cs typeface="Questrial"/>
                <a:sym typeface="Questrial"/>
              </a:defRPr>
            </a:lvl4pPr>
            <a:lvl5pPr marL="1371600" marR="0" lvl="4" indent="0" algn="l" rtl="0">
              <a:lnSpc>
                <a:spcPct val="100000"/>
              </a:lnSpc>
              <a:spcBef>
                <a:spcPts val="200"/>
              </a:spcBef>
              <a:spcAft>
                <a:spcPts val="500"/>
              </a:spcAft>
              <a:buClr>
                <a:schemeClr val="lt1"/>
              </a:buClr>
              <a:buFont typeface="Noto Sans Symbols"/>
              <a:buNone/>
              <a:defRPr sz="1100" b="0" i="0" u="none" strike="noStrike" cap="none">
                <a:solidFill>
                  <a:srgbClr val="0F486F"/>
                </a:solidFill>
                <a:latin typeface="Questrial"/>
                <a:ea typeface="Questrial"/>
                <a:cs typeface="Questrial"/>
                <a:sym typeface="Questrial"/>
              </a:defRPr>
            </a:lvl5pPr>
            <a:lvl6pPr marL="1892300" marR="0" lvl="5"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6pPr>
            <a:lvl7pPr marL="2235200" marR="0" lvl="6"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7pPr>
            <a:lvl8pPr marL="2578100" marR="0" lvl="7"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8pPr>
            <a:lvl9pPr marL="2921000" marR="0" lvl="8"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9pPr>
          </a:lstStyle>
          <a:p>
            <a:endParaRPr/>
          </a:p>
        </p:txBody>
      </p:sp>
      <p:sp>
        <p:nvSpPr>
          <p:cNvPr id="695" name="Shape 695"/>
          <p:cNvSpPr txBox="1">
            <a:spLocks noGrp="1"/>
          </p:cNvSpPr>
          <p:nvPr>
            <p:ph type="dt" idx="10"/>
          </p:nvPr>
        </p:nvSpPr>
        <p:spPr>
          <a:xfrm>
            <a:off x="7428307" y="4629150"/>
            <a:ext cx="1200298" cy="2739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696" name="Shape 696"/>
          <p:cNvSpPr txBox="1">
            <a:spLocks noGrp="1"/>
          </p:cNvSpPr>
          <p:nvPr>
            <p:ph type="ftr" idx="11"/>
          </p:nvPr>
        </p:nvSpPr>
        <p:spPr>
          <a:xfrm>
            <a:off x="513158" y="4629150"/>
            <a:ext cx="5658000" cy="2739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697" name="Shape 697"/>
          <p:cNvSpPr txBox="1">
            <a:spLocks noGrp="1"/>
          </p:cNvSpPr>
          <p:nvPr>
            <p:ph type="sldNum" idx="12"/>
          </p:nvPr>
        </p:nvSpPr>
        <p:spPr>
          <a:xfrm>
            <a:off x="7772400" y="4183855"/>
            <a:ext cx="856498" cy="502500"/>
          </a:xfrm>
          <a:prstGeom prst="rect">
            <a:avLst/>
          </a:prstGeom>
          <a:noFill/>
          <a:ln>
            <a:noFill/>
          </a:ln>
        </p:spPr>
        <p:txBody>
          <a:bodyPr lIns="68575" tIns="34275" rIns="68575" bIns="34275" anchor="b" anchorCtr="0">
            <a:noAutofit/>
          </a:bodyPr>
          <a:lstStyle/>
          <a:p>
            <a:pPr marL="0" marR="0" lvl="0" indent="0" algn="r" rtl="0">
              <a:lnSpc>
                <a:spcPct val="100000"/>
              </a:lnSpc>
              <a:spcBef>
                <a:spcPts val="0"/>
              </a:spcBef>
              <a:spcAft>
                <a:spcPts val="0"/>
              </a:spcAft>
              <a:buClr>
                <a:srgbClr val="09304A"/>
              </a:buClr>
              <a:buSzPct val="25000"/>
              <a:buFont typeface="Questrial"/>
              <a:buNone/>
            </a:pPr>
            <a:fld id="{00000000-1234-1234-1234-123412341234}" type="slidenum">
              <a:rPr lang="en" sz="2400" b="0" i="0" u="none" strike="noStrike" cap="none">
                <a:solidFill>
                  <a:srgbClr val="09304A"/>
                </a:solidFill>
                <a:latin typeface="Questrial"/>
                <a:ea typeface="Questrial"/>
                <a:cs typeface="Questrial"/>
                <a:sym typeface="Questrial"/>
              </a:rPr>
              <a:t>‹#›</a:t>
            </a:fld>
            <a:endParaRPr lang="en" sz="2400" b="0" i="0" u="none" strike="noStrike" cap="none">
              <a:solidFill>
                <a:srgbClr val="09304A"/>
              </a:solidFill>
              <a:latin typeface="Questrial"/>
              <a:ea typeface="Questrial"/>
              <a:cs typeface="Questrial"/>
              <a:sym typeface="Questrial"/>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cSld name="Title and Caption">
    <p:spTree>
      <p:nvGrpSpPr>
        <p:cNvPr id="1" name="Shape 698"/>
        <p:cNvGrpSpPr/>
        <p:nvPr/>
      </p:nvGrpSpPr>
      <p:grpSpPr>
        <a:xfrm>
          <a:off x="0" y="0"/>
          <a:ext cx="0" cy="0"/>
          <a:chOff x="0" y="0"/>
          <a:chExt cx="0" cy="0"/>
        </a:xfrm>
      </p:grpSpPr>
      <p:sp>
        <p:nvSpPr>
          <p:cNvPr id="699" name="Shape 699"/>
          <p:cNvSpPr txBox="1">
            <a:spLocks noGrp="1"/>
          </p:cNvSpPr>
          <p:nvPr>
            <p:ph type="title"/>
          </p:nvPr>
        </p:nvSpPr>
        <p:spPr>
          <a:xfrm>
            <a:off x="513158" y="514350"/>
            <a:ext cx="7543800" cy="20574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2400" b="0" i="0" u="none" strike="noStrike" cap="none">
                <a:solidFill>
                  <a:schemeClr val="lt1"/>
                </a:solidFill>
                <a:latin typeface="Questrial"/>
                <a:ea typeface="Questrial"/>
                <a:cs typeface="Questrial"/>
                <a:sym typeface="Questrial"/>
              </a:defRPr>
            </a:lvl1pPr>
            <a:lvl2pPr marL="0" marR="0" lvl="1" indent="0" algn="l" rtl="0">
              <a:spcBef>
                <a:spcPts val="0"/>
              </a:spcBef>
              <a:buClr>
                <a:schemeClr val="lt2"/>
              </a:buClr>
              <a:buFont typeface="Arial"/>
              <a:buNone/>
              <a:defRPr sz="1400" b="0" i="0" u="none" strike="noStrike" cap="none">
                <a:solidFill>
                  <a:schemeClr val="lt2"/>
                </a:solidFill>
              </a:defRPr>
            </a:lvl2pPr>
            <a:lvl3pPr marL="0" marR="0" lvl="2" indent="0" algn="l" rtl="0">
              <a:spcBef>
                <a:spcPts val="0"/>
              </a:spcBef>
              <a:buClr>
                <a:schemeClr val="lt2"/>
              </a:buClr>
              <a:buFont typeface="Arial"/>
              <a:buNone/>
              <a:defRPr sz="1400" b="0" i="0" u="none" strike="noStrike" cap="none">
                <a:solidFill>
                  <a:schemeClr val="lt2"/>
                </a:solidFill>
              </a:defRPr>
            </a:lvl3pPr>
            <a:lvl4pPr marL="0" marR="0" lvl="3" indent="0" algn="l" rtl="0">
              <a:spcBef>
                <a:spcPts val="0"/>
              </a:spcBef>
              <a:buClr>
                <a:schemeClr val="lt2"/>
              </a:buClr>
              <a:buFont typeface="Arial"/>
              <a:buNone/>
              <a:defRPr sz="1400" b="0" i="0" u="none" strike="noStrike" cap="none">
                <a:solidFill>
                  <a:schemeClr val="lt2"/>
                </a:solidFill>
              </a:defRPr>
            </a:lvl4pPr>
            <a:lvl5pPr marL="0" marR="0" lvl="4" indent="0" algn="l" rtl="0">
              <a:spcBef>
                <a:spcPts val="0"/>
              </a:spcBef>
              <a:buClr>
                <a:schemeClr val="lt2"/>
              </a:buClr>
              <a:buFont typeface="Arial"/>
              <a:buNone/>
              <a:defRPr sz="1400" b="0" i="0" u="none" strike="noStrike" cap="none">
                <a:solidFill>
                  <a:schemeClr val="lt2"/>
                </a:solidFill>
              </a:defRPr>
            </a:lvl5pPr>
            <a:lvl6pPr marL="0" marR="0" lvl="5" indent="0" algn="l" rtl="0">
              <a:spcBef>
                <a:spcPts val="0"/>
              </a:spcBef>
              <a:buClr>
                <a:schemeClr val="lt2"/>
              </a:buClr>
              <a:buFont typeface="Arial"/>
              <a:buNone/>
              <a:defRPr sz="1400" b="0" i="0" u="none" strike="noStrike" cap="none">
                <a:solidFill>
                  <a:schemeClr val="lt2"/>
                </a:solidFill>
              </a:defRPr>
            </a:lvl6pPr>
            <a:lvl7pPr marL="0" marR="0" lvl="6" indent="0" algn="l" rtl="0">
              <a:spcBef>
                <a:spcPts val="0"/>
              </a:spcBef>
              <a:buClr>
                <a:schemeClr val="lt2"/>
              </a:buClr>
              <a:buFont typeface="Arial"/>
              <a:buNone/>
              <a:defRPr sz="1400" b="0" i="0" u="none" strike="noStrike" cap="none">
                <a:solidFill>
                  <a:schemeClr val="lt2"/>
                </a:solidFill>
              </a:defRPr>
            </a:lvl7pPr>
            <a:lvl8pPr marL="0" marR="0" lvl="7" indent="0" algn="l" rtl="0">
              <a:spcBef>
                <a:spcPts val="0"/>
              </a:spcBef>
              <a:buClr>
                <a:schemeClr val="lt2"/>
              </a:buClr>
              <a:buFont typeface="Arial"/>
              <a:buNone/>
              <a:defRPr sz="1400" b="0" i="0" u="none" strike="noStrike" cap="none">
                <a:solidFill>
                  <a:schemeClr val="lt2"/>
                </a:solidFill>
              </a:defRPr>
            </a:lvl8pPr>
            <a:lvl9pPr marL="0" marR="0" lvl="8" indent="0" algn="l" rtl="0">
              <a:spcBef>
                <a:spcPts val="0"/>
              </a:spcBef>
              <a:buClr>
                <a:schemeClr val="lt2"/>
              </a:buClr>
              <a:buFont typeface="Arial"/>
              <a:buNone/>
              <a:defRPr sz="1400" b="0" i="0" u="none" strike="noStrike" cap="none">
                <a:solidFill>
                  <a:schemeClr val="lt2"/>
                </a:solidFill>
              </a:defRPr>
            </a:lvl9pPr>
          </a:lstStyle>
          <a:p>
            <a:endParaRPr/>
          </a:p>
        </p:txBody>
      </p:sp>
      <p:sp>
        <p:nvSpPr>
          <p:cNvPr id="700" name="Shape 700"/>
          <p:cNvSpPr txBox="1">
            <a:spLocks noGrp="1"/>
          </p:cNvSpPr>
          <p:nvPr>
            <p:ph type="body" idx="1"/>
          </p:nvPr>
        </p:nvSpPr>
        <p:spPr>
          <a:xfrm>
            <a:off x="513158" y="3086100"/>
            <a:ext cx="6402000" cy="1409700"/>
          </a:xfrm>
          <a:prstGeom prst="rect">
            <a:avLst/>
          </a:prstGeom>
          <a:noFill/>
          <a:ln>
            <a:noFill/>
          </a:ln>
        </p:spPr>
        <p:txBody>
          <a:bodyPr lIns="91425" tIns="91425" rIns="91425" bIns="91425" anchor="ctr" anchorCtr="0"/>
          <a:lstStyle>
            <a:lvl1pPr marL="0" marR="0" lvl="0" indent="0" algn="l" rtl="0">
              <a:lnSpc>
                <a:spcPct val="100000"/>
              </a:lnSpc>
              <a:spcBef>
                <a:spcPts val="300"/>
              </a:spcBef>
              <a:spcAft>
                <a:spcPts val="500"/>
              </a:spcAft>
              <a:buClr>
                <a:schemeClr val="lt1"/>
              </a:buClr>
              <a:buFont typeface="Noto Sans Symbols"/>
              <a:buNone/>
              <a:defRPr sz="1500" b="0" i="0" u="none" strike="noStrike" cap="none">
                <a:solidFill>
                  <a:srgbClr val="0F486F"/>
                </a:solidFill>
                <a:latin typeface="Questrial"/>
                <a:ea typeface="Questrial"/>
                <a:cs typeface="Questrial"/>
                <a:sym typeface="Questrial"/>
              </a:defRPr>
            </a:lvl1pPr>
            <a:lvl2pPr marL="342900" marR="0" lvl="1" indent="0" algn="l" rtl="0">
              <a:lnSpc>
                <a:spcPct val="100000"/>
              </a:lnSpc>
              <a:spcBef>
                <a:spcPts val="300"/>
              </a:spcBef>
              <a:spcAft>
                <a:spcPts val="500"/>
              </a:spcAft>
              <a:buClr>
                <a:schemeClr val="lt1"/>
              </a:buClr>
              <a:buFont typeface="Noto Sans Symbols"/>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200"/>
              </a:spcBef>
              <a:spcAft>
                <a:spcPts val="500"/>
              </a:spcAft>
              <a:buClr>
                <a:schemeClr val="lt1"/>
              </a:buClr>
              <a:buFont typeface="Noto Sans Symbols"/>
              <a:buNone/>
              <a:defRPr sz="12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9pPr>
          </a:lstStyle>
          <a:p>
            <a:endParaRPr/>
          </a:p>
        </p:txBody>
      </p:sp>
      <p:sp>
        <p:nvSpPr>
          <p:cNvPr id="701" name="Shape 701"/>
          <p:cNvSpPr txBox="1">
            <a:spLocks noGrp="1"/>
          </p:cNvSpPr>
          <p:nvPr>
            <p:ph type="dt" idx="10"/>
          </p:nvPr>
        </p:nvSpPr>
        <p:spPr>
          <a:xfrm>
            <a:off x="7428307" y="4629150"/>
            <a:ext cx="1200298" cy="2739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702" name="Shape 702"/>
          <p:cNvSpPr txBox="1">
            <a:spLocks noGrp="1"/>
          </p:cNvSpPr>
          <p:nvPr>
            <p:ph type="ftr" idx="11"/>
          </p:nvPr>
        </p:nvSpPr>
        <p:spPr>
          <a:xfrm>
            <a:off x="513158" y="4629150"/>
            <a:ext cx="5658000" cy="2739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703" name="Shape 703"/>
          <p:cNvSpPr txBox="1">
            <a:spLocks noGrp="1"/>
          </p:cNvSpPr>
          <p:nvPr>
            <p:ph type="sldNum" idx="12"/>
          </p:nvPr>
        </p:nvSpPr>
        <p:spPr>
          <a:xfrm>
            <a:off x="7772400" y="4183855"/>
            <a:ext cx="856498" cy="502500"/>
          </a:xfrm>
          <a:prstGeom prst="rect">
            <a:avLst/>
          </a:prstGeom>
          <a:noFill/>
          <a:ln>
            <a:noFill/>
          </a:ln>
        </p:spPr>
        <p:txBody>
          <a:bodyPr lIns="68575" tIns="34275" rIns="68575" bIns="34275" anchor="b" anchorCtr="0">
            <a:noAutofit/>
          </a:bodyPr>
          <a:lstStyle/>
          <a:p>
            <a:pPr marL="0" marR="0" lvl="0" indent="0" algn="r" rtl="0">
              <a:lnSpc>
                <a:spcPct val="100000"/>
              </a:lnSpc>
              <a:spcBef>
                <a:spcPts val="0"/>
              </a:spcBef>
              <a:spcAft>
                <a:spcPts val="0"/>
              </a:spcAft>
              <a:buClr>
                <a:srgbClr val="09304A"/>
              </a:buClr>
              <a:buSzPct val="25000"/>
              <a:buFont typeface="Questrial"/>
              <a:buNone/>
            </a:pPr>
            <a:fld id="{00000000-1234-1234-1234-123412341234}" type="slidenum">
              <a:rPr lang="en" sz="2400" b="0" i="0" u="none" strike="noStrike" cap="none">
                <a:solidFill>
                  <a:srgbClr val="09304A"/>
                </a:solidFill>
                <a:latin typeface="Questrial"/>
                <a:ea typeface="Questrial"/>
                <a:cs typeface="Questrial"/>
                <a:sym typeface="Questrial"/>
              </a:rPr>
              <a:t>‹#›</a:t>
            </a:fld>
            <a:endParaRPr lang="en" sz="2400" b="0" i="0" u="none" strike="noStrike" cap="none">
              <a:solidFill>
                <a:srgbClr val="09304A"/>
              </a:solidFill>
              <a:latin typeface="Questrial"/>
              <a:ea typeface="Questrial"/>
              <a:cs typeface="Questrial"/>
              <a:sym typeface="Questrial"/>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cSld name="Quote with Caption">
    <p:spTree>
      <p:nvGrpSpPr>
        <p:cNvPr id="1" name="Shape 704"/>
        <p:cNvGrpSpPr/>
        <p:nvPr/>
      </p:nvGrpSpPr>
      <p:grpSpPr>
        <a:xfrm>
          <a:off x="0" y="0"/>
          <a:ext cx="0" cy="0"/>
          <a:chOff x="0" y="0"/>
          <a:chExt cx="0" cy="0"/>
        </a:xfrm>
      </p:grpSpPr>
      <p:sp>
        <p:nvSpPr>
          <p:cNvPr id="705" name="Shape 705"/>
          <p:cNvSpPr txBox="1">
            <a:spLocks noGrp="1"/>
          </p:cNvSpPr>
          <p:nvPr>
            <p:ph type="title"/>
          </p:nvPr>
        </p:nvSpPr>
        <p:spPr>
          <a:xfrm>
            <a:off x="856058" y="514350"/>
            <a:ext cx="6858000" cy="20574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2400" b="0" i="0" u="none" strike="noStrike" cap="none">
                <a:solidFill>
                  <a:schemeClr val="lt1"/>
                </a:solidFill>
                <a:latin typeface="Questrial"/>
                <a:ea typeface="Questrial"/>
                <a:cs typeface="Questrial"/>
                <a:sym typeface="Questrial"/>
              </a:defRPr>
            </a:lvl1pPr>
            <a:lvl2pPr marL="0" marR="0" lvl="1" indent="0" algn="l" rtl="0">
              <a:spcBef>
                <a:spcPts val="0"/>
              </a:spcBef>
              <a:buClr>
                <a:schemeClr val="lt2"/>
              </a:buClr>
              <a:buFont typeface="Arial"/>
              <a:buNone/>
              <a:defRPr sz="1400" b="0" i="0" u="none" strike="noStrike" cap="none">
                <a:solidFill>
                  <a:schemeClr val="lt2"/>
                </a:solidFill>
              </a:defRPr>
            </a:lvl2pPr>
            <a:lvl3pPr marL="0" marR="0" lvl="2" indent="0" algn="l" rtl="0">
              <a:spcBef>
                <a:spcPts val="0"/>
              </a:spcBef>
              <a:buClr>
                <a:schemeClr val="lt2"/>
              </a:buClr>
              <a:buFont typeface="Arial"/>
              <a:buNone/>
              <a:defRPr sz="1400" b="0" i="0" u="none" strike="noStrike" cap="none">
                <a:solidFill>
                  <a:schemeClr val="lt2"/>
                </a:solidFill>
              </a:defRPr>
            </a:lvl3pPr>
            <a:lvl4pPr marL="0" marR="0" lvl="3" indent="0" algn="l" rtl="0">
              <a:spcBef>
                <a:spcPts val="0"/>
              </a:spcBef>
              <a:buClr>
                <a:schemeClr val="lt2"/>
              </a:buClr>
              <a:buFont typeface="Arial"/>
              <a:buNone/>
              <a:defRPr sz="1400" b="0" i="0" u="none" strike="noStrike" cap="none">
                <a:solidFill>
                  <a:schemeClr val="lt2"/>
                </a:solidFill>
              </a:defRPr>
            </a:lvl4pPr>
            <a:lvl5pPr marL="0" marR="0" lvl="4" indent="0" algn="l" rtl="0">
              <a:spcBef>
                <a:spcPts val="0"/>
              </a:spcBef>
              <a:buClr>
                <a:schemeClr val="lt2"/>
              </a:buClr>
              <a:buFont typeface="Arial"/>
              <a:buNone/>
              <a:defRPr sz="1400" b="0" i="0" u="none" strike="noStrike" cap="none">
                <a:solidFill>
                  <a:schemeClr val="lt2"/>
                </a:solidFill>
              </a:defRPr>
            </a:lvl5pPr>
            <a:lvl6pPr marL="0" marR="0" lvl="5" indent="0" algn="l" rtl="0">
              <a:spcBef>
                <a:spcPts val="0"/>
              </a:spcBef>
              <a:buClr>
                <a:schemeClr val="lt2"/>
              </a:buClr>
              <a:buFont typeface="Arial"/>
              <a:buNone/>
              <a:defRPr sz="1400" b="0" i="0" u="none" strike="noStrike" cap="none">
                <a:solidFill>
                  <a:schemeClr val="lt2"/>
                </a:solidFill>
              </a:defRPr>
            </a:lvl6pPr>
            <a:lvl7pPr marL="0" marR="0" lvl="6" indent="0" algn="l" rtl="0">
              <a:spcBef>
                <a:spcPts val="0"/>
              </a:spcBef>
              <a:buClr>
                <a:schemeClr val="lt2"/>
              </a:buClr>
              <a:buFont typeface="Arial"/>
              <a:buNone/>
              <a:defRPr sz="1400" b="0" i="0" u="none" strike="noStrike" cap="none">
                <a:solidFill>
                  <a:schemeClr val="lt2"/>
                </a:solidFill>
              </a:defRPr>
            </a:lvl7pPr>
            <a:lvl8pPr marL="0" marR="0" lvl="7" indent="0" algn="l" rtl="0">
              <a:spcBef>
                <a:spcPts val="0"/>
              </a:spcBef>
              <a:buClr>
                <a:schemeClr val="lt2"/>
              </a:buClr>
              <a:buFont typeface="Arial"/>
              <a:buNone/>
              <a:defRPr sz="1400" b="0" i="0" u="none" strike="noStrike" cap="none">
                <a:solidFill>
                  <a:schemeClr val="lt2"/>
                </a:solidFill>
              </a:defRPr>
            </a:lvl8pPr>
            <a:lvl9pPr marL="0" marR="0" lvl="8" indent="0" algn="l" rtl="0">
              <a:spcBef>
                <a:spcPts val="0"/>
              </a:spcBef>
              <a:buClr>
                <a:schemeClr val="lt2"/>
              </a:buClr>
              <a:buFont typeface="Arial"/>
              <a:buNone/>
              <a:defRPr sz="1400" b="0" i="0" u="none" strike="noStrike" cap="none">
                <a:solidFill>
                  <a:schemeClr val="lt2"/>
                </a:solidFill>
              </a:defRPr>
            </a:lvl9pPr>
          </a:lstStyle>
          <a:p>
            <a:endParaRPr/>
          </a:p>
        </p:txBody>
      </p:sp>
      <p:sp>
        <p:nvSpPr>
          <p:cNvPr id="706" name="Shape 706"/>
          <p:cNvSpPr txBox="1">
            <a:spLocks noGrp="1"/>
          </p:cNvSpPr>
          <p:nvPr>
            <p:ph type="body" idx="1"/>
          </p:nvPr>
        </p:nvSpPr>
        <p:spPr>
          <a:xfrm>
            <a:off x="1084658" y="2571750"/>
            <a:ext cx="6400799" cy="285899"/>
          </a:xfrm>
          <a:prstGeom prst="rect">
            <a:avLst/>
          </a:prstGeom>
          <a:noFill/>
          <a:ln>
            <a:noFill/>
          </a:ln>
        </p:spPr>
        <p:txBody>
          <a:bodyPr lIns="91425" tIns="91425" rIns="91425" bIns="91425" anchor="ctr" anchorCtr="0"/>
          <a:lstStyle>
            <a:lvl1pPr marL="0" marR="0" lvl="0" indent="0" algn="l" rtl="0">
              <a:lnSpc>
                <a:spcPct val="100000"/>
              </a:lnSpc>
              <a:spcBef>
                <a:spcPts val="300"/>
              </a:spcBef>
              <a:spcAft>
                <a:spcPts val="500"/>
              </a:spcAft>
              <a:buClr>
                <a:schemeClr val="lt1"/>
              </a:buClr>
              <a:buFont typeface="Noto Sans Symbols"/>
              <a:buNone/>
              <a:defRPr sz="1500" b="0" i="0" u="none" strike="noStrike" cap="none">
                <a:solidFill>
                  <a:srgbClr val="0F486F"/>
                </a:solidFill>
                <a:latin typeface="Questrial"/>
                <a:ea typeface="Questrial"/>
                <a:cs typeface="Questrial"/>
                <a:sym typeface="Questrial"/>
              </a:defRPr>
            </a:lvl1pPr>
            <a:lvl2pPr marL="342900" marR="0" lvl="1" indent="0" algn="l" rtl="0">
              <a:lnSpc>
                <a:spcPct val="100000"/>
              </a:lnSpc>
              <a:spcBef>
                <a:spcPts val="300"/>
              </a:spcBef>
              <a:spcAft>
                <a:spcPts val="500"/>
              </a:spcAft>
              <a:buClr>
                <a:schemeClr val="lt1"/>
              </a:buClr>
              <a:buFont typeface="Noto Sans Symbols"/>
              <a:buNone/>
              <a:defRPr sz="1400" b="0" i="0" u="none" strike="noStrike" cap="none">
                <a:solidFill>
                  <a:srgbClr val="0F486F"/>
                </a:solidFill>
                <a:latin typeface="Questrial"/>
                <a:ea typeface="Questrial"/>
                <a:cs typeface="Questrial"/>
                <a:sym typeface="Questrial"/>
              </a:defRPr>
            </a:lvl2pPr>
            <a:lvl3pPr marL="685800" marR="0" lvl="2" indent="0" algn="l" rtl="0">
              <a:lnSpc>
                <a:spcPct val="100000"/>
              </a:lnSpc>
              <a:spcBef>
                <a:spcPts val="200"/>
              </a:spcBef>
              <a:spcAft>
                <a:spcPts val="500"/>
              </a:spcAft>
              <a:buClr>
                <a:schemeClr val="lt1"/>
              </a:buClr>
              <a:buFont typeface="Noto Sans Symbols"/>
              <a:buNone/>
              <a:defRPr sz="1200" b="0" i="0" u="none" strike="noStrike" cap="none">
                <a:solidFill>
                  <a:srgbClr val="0F486F"/>
                </a:solidFill>
                <a:latin typeface="Questrial"/>
                <a:ea typeface="Questrial"/>
                <a:cs typeface="Questrial"/>
                <a:sym typeface="Questrial"/>
              </a:defRPr>
            </a:lvl3pPr>
            <a:lvl4pPr marL="1028700" marR="0" lvl="3" indent="0" algn="l" rtl="0">
              <a:lnSpc>
                <a:spcPct val="100000"/>
              </a:lnSpc>
              <a:spcBef>
                <a:spcPts val="200"/>
              </a:spcBef>
              <a:spcAft>
                <a:spcPts val="500"/>
              </a:spcAft>
              <a:buClr>
                <a:schemeClr val="lt1"/>
              </a:buClr>
              <a:buFont typeface="Noto Sans Symbols"/>
              <a:buNone/>
              <a:defRPr sz="1100" b="0" i="0" u="none" strike="noStrike" cap="none">
                <a:solidFill>
                  <a:srgbClr val="0F486F"/>
                </a:solidFill>
                <a:latin typeface="Questrial"/>
                <a:ea typeface="Questrial"/>
                <a:cs typeface="Questrial"/>
                <a:sym typeface="Questrial"/>
              </a:defRPr>
            </a:lvl4pPr>
            <a:lvl5pPr marL="1371600" marR="0" lvl="4" indent="0" algn="l" rtl="0">
              <a:lnSpc>
                <a:spcPct val="100000"/>
              </a:lnSpc>
              <a:spcBef>
                <a:spcPts val="200"/>
              </a:spcBef>
              <a:spcAft>
                <a:spcPts val="500"/>
              </a:spcAft>
              <a:buClr>
                <a:schemeClr val="lt1"/>
              </a:buClr>
              <a:buFont typeface="Noto Sans Symbols"/>
              <a:buNone/>
              <a:defRPr sz="1100" b="0" i="0" u="none" strike="noStrike" cap="none">
                <a:solidFill>
                  <a:srgbClr val="0F486F"/>
                </a:solidFill>
                <a:latin typeface="Questrial"/>
                <a:ea typeface="Questrial"/>
                <a:cs typeface="Questrial"/>
                <a:sym typeface="Questrial"/>
              </a:defRPr>
            </a:lvl5pPr>
            <a:lvl6pPr marL="1892300" marR="0" lvl="5"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6pPr>
            <a:lvl7pPr marL="2235200" marR="0" lvl="6"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7pPr>
            <a:lvl8pPr marL="2578100" marR="0" lvl="7"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8pPr>
            <a:lvl9pPr marL="2921000" marR="0" lvl="8"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9pPr>
          </a:lstStyle>
          <a:p>
            <a:endParaRPr/>
          </a:p>
        </p:txBody>
      </p:sp>
      <p:sp>
        <p:nvSpPr>
          <p:cNvPr id="707" name="Shape 707"/>
          <p:cNvSpPr txBox="1">
            <a:spLocks noGrp="1"/>
          </p:cNvSpPr>
          <p:nvPr>
            <p:ph type="body" idx="2"/>
          </p:nvPr>
        </p:nvSpPr>
        <p:spPr>
          <a:xfrm>
            <a:off x="513158" y="3225800"/>
            <a:ext cx="6400799" cy="1263600"/>
          </a:xfrm>
          <a:prstGeom prst="rect">
            <a:avLst/>
          </a:prstGeom>
          <a:noFill/>
          <a:ln>
            <a:noFill/>
          </a:ln>
        </p:spPr>
        <p:txBody>
          <a:bodyPr lIns="91425" tIns="91425" rIns="91425" bIns="91425" anchor="ctr" anchorCtr="0"/>
          <a:lstStyle>
            <a:lvl1pPr marL="0" marR="0" lvl="0" indent="0" algn="l" rtl="0">
              <a:lnSpc>
                <a:spcPct val="100000"/>
              </a:lnSpc>
              <a:spcBef>
                <a:spcPts val="300"/>
              </a:spcBef>
              <a:spcAft>
                <a:spcPts val="500"/>
              </a:spcAft>
              <a:buClr>
                <a:schemeClr val="lt1"/>
              </a:buClr>
              <a:buFont typeface="Noto Sans Symbols"/>
              <a:buNone/>
              <a:defRPr sz="1500" b="0" i="0" u="none" strike="noStrike" cap="none">
                <a:solidFill>
                  <a:srgbClr val="0F486F"/>
                </a:solidFill>
                <a:latin typeface="Questrial"/>
                <a:ea typeface="Questrial"/>
                <a:cs typeface="Questrial"/>
                <a:sym typeface="Questrial"/>
              </a:defRPr>
            </a:lvl1pPr>
            <a:lvl2pPr marL="342900" marR="0" lvl="1" indent="0" algn="l" rtl="0">
              <a:lnSpc>
                <a:spcPct val="100000"/>
              </a:lnSpc>
              <a:spcBef>
                <a:spcPts val="300"/>
              </a:spcBef>
              <a:spcAft>
                <a:spcPts val="500"/>
              </a:spcAft>
              <a:buClr>
                <a:schemeClr val="lt1"/>
              </a:buClr>
              <a:buFont typeface="Noto Sans Symbols"/>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200"/>
              </a:spcBef>
              <a:spcAft>
                <a:spcPts val="500"/>
              </a:spcAft>
              <a:buClr>
                <a:schemeClr val="lt1"/>
              </a:buClr>
              <a:buFont typeface="Noto Sans Symbols"/>
              <a:buNone/>
              <a:defRPr sz="12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9pPr>
          </a:lstStyle>
          <a:p>
            <a:endParaRPr/>
          </a:p>
        </p:txBody>
      </p:sp>
      <p:sp>
        <p:nvSpPr>
          <p:cNvPr id="708" name="Shape 708"/>
          <p:cNvSpPr txBox="1">
            <a:spLocks noGrp="1"/>
          </p:cNvSpPr>
          <p:nvPr>
            <p:ph type="dt" idx="10"/>
          </p:nvPr>
        </p:nvSpPr>
        <p:spPr>
          <a:xfrm>
            <a:off x="7428307" y="4629150"/>
            <a:ext cx="1200298" cy="2739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709" name="Shape 709"/>
          <p:cNvSpPr txBox="1">
            <a:spLocks noGrp="1"/>
          </p:cNvSpPr>
          <p:nvPr>
            <p:ph type="ftr" idx="11"/>
          </p:nvPr>
        </p:nvSpPr>
        <p:spPr>
          <a:xfrm>
            <a:off x="513158" y="4629150"/>
            <a:ext cx="5658000" cy="2739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710" name="Shape 710"/>
          <p:cNvSpPr txBox="1">
            <a:spLocks noGrp="1"/>
          </p:cNvSpPr>
          <p:nvPr>
            <p:ph type="sldNum" idx="12"/>
          </p:nvPr>
        </p:nvSpPr>
        <p:spPr>
          <a:xfrm>
            <a:off x="7772400" y="4183855"/>
            <a:ext cx="856498" cy="502500"/>
          </a:xfrm>
          <a:prstGeom prst="rect">
            <a:avLst/>
          </a:prstGeom>
          <a:noFill/>
          <a:ln>
            <a:noFill/>
          </a:ln>
        </p:spPr>
        <p:txBody>
          <a:bodyPr lIns="68575" tIns="34275" rIns="68575" bIns="34275" anchor="b" anchorCtr="0">
            <a:noAutofit/>
          </a:bodyPr>
          <a:lstStyle/>
          <a:p>
            <a:pPr marL="0" marR="0" lvl="0" indent="0" algn="r" rtl="0">
              <a:lnSpc>
                <a:spcPct val="100000"/>
              </a:lnSpc>
              <a:spcBef>
                <a:spcPts val="0"/>
              </a:spcBef>
              <a:spcAft>
                <a:spcPts val="0"/>
              </a:spcAft>
              <a:buClr>
                <a:srgbClr val="09304A"/>
              </a:buClr>
              <a:buSzPct val="25000"/>
              <a:buFont typeface="Questrial"/>
              <a:buNone/>
            </a:pPr>
            <a:fld id="{00000000-1234-1234-1234-123412341234}" type="slidenum">
              <a:rPr lang="en" sz="2400" b="0" i="0" u="none" strike="noStrike" cap="none">
                <a:solidFill>
                  <a:srgbClr val="09304A"/>
                </a:solidFill>
                <a:latin typeface="Questrial"/>
                <a:ea typeface="Questrial"/>
                <a:cs typeface="Questrial"/>
                <a:sym typeface="Questrial"/>
              </a:rPr>
              <a:t>‹#›</a:t>
            </a:fld>
            <a:endParaRPr lang="en" sz="2400" b="0" i="0" u="none" strike="noStrike" cap="none">
              <a:solidFill>
                <a:srgbClr val="09304A"/>
              </a:solidFill>
              <a:latin typeface="Questrial"/>
              <a:ea typeface="Questrial"/>
              <a:cs typeface="Questrial"/>
              <a:sym typeface="Questrial"/>
            </a:endParaRPr>
          </a:p>
        </p:txBody>
      </p:sp>
      <p:sp>
        <p:nvSpPr>
          <p:cNvPr id="711" name="Shape 711"/>
          <p:cNvSpPr txBox="1"/>
          <p:nvPr/>
        </p:nvSpPr>
        <p:spPr>
          <a:xfrm>
            <a:off x="398859" y="609166"/>
            <a:ext cx="457200" cy="438600"/>
          </a:xfrm>
          <a:prstGeom prst="rect">
            <a:avLst/>
          </a:prstGeom>
          <a:noFill/>
          <a:ln>
            <a:noFill/>
          </a:ln>
        </p:spPr>
        <p:txBody>
          <a:bodyPr lIns="68575" tIns="34275" rIns="68575" bIns="34275" anchor="ctr" anchorCtr="0">
            <a:noAutofit/>
          </a:bodyPr>
          <a:lstStyle/>
          <a:p>
            <a:pPr marL="0" marR="0" lvl="0" indent="0" algn="l" rtl="0">
              <a:lnSpc>
                <a:spcPct val="100000"/>
              </a:lnSpc>
              <a:spcBef>
                <a:spcPts val="0"/>
              </a:spcBef>
              <a:spcAft>
                <a:spcPts val="0"/>
              </a:spcAft>
              <a:buClr>
                <a:srgbClr val="FFFFFF"/>
              </a:buClr>
              <a:buSzPct val="25000"/>
              <a:buFont typeface="Questrial"/>
              <a:buNone/>
            </a:pPr>
            <a:r>
              <a:rPr lang="en" sz="6000" b="0" i="0" u="none" strike="noStrike" cap="none">
                <a:solidFill>
                  <a:srgbClr val="FFFFFF"/>
                </a:solidFill>
                <a:latin typeface="Questrial"/>
                <a:ea typeface="Questrial"/>
                <a:cs typeface="Questrial"/>
                <a:sym typeface="Questrial"/>
              </a:rPr>
              <a:t>“</a:t>
            </a:r>
          </a:p>
        </p:txBody>
      </p:sp>
      <p:sp>
        <p:nvSpPr>
          <p:cNvPr id="712" name="Shape 712"/>
          <p:cNvSpPr txBox="1"/>
          <p:nvPr/>
        </p:nvSpPr>
        <p:spPr>
          <a:xfrm>
            <a:off x="7714057" y="2076450"/>
            <a:ext cx="457200" cy="4386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FFFFFF"/>
              </a:buClr>
              <a:buSzPct val="25000"/>
              <a:buFont typeface="Questrial"/>
              <a:buNone/>
            </a:pPr>
            <a:r>
              <a:rPr lang="en" sz="6000" b="0" i="0" u="none" strike="noStrike" cap="none">
                <a:solidFill>
                  <a:srgbClr val="FFFFFF"/>
                </a:solidFill>
                <a:latin typeface="Questrial"/>
                <a:ea typeface="Questrial"/>
                <a:cs typeface="Questrial"/>
                <a:sym typeface="Questrial"/>
              </a:rPr>
              <a:t>”</a:t>
            </a: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cSld name="Name Card">
    <p:spTree>
      <p:nvGrpSpPr>
        <p:cNvPr id="1" name="Shape 713"/>
        <p:cNvGrpSpPr/>
        <p:nvPr/>
      </p:nvGrpSpPr>
      <p:grpSpPr>
        <a:xfrm>
          <a:off x="0" y="0"/>
          <a:ext cx="0" cy="0"/>
          <a:chOff x="0" y="0"/>
          <a:chExt cx="0" cy="0"/>
        </a:xfrm>
      </p:grpSpPr>
      <p:sp>
        <p:nvSpPr>
          <p:cNvPr id="714" name="Shape 714"/>
          <p:cNvSpPr txBox="1">
            <a:spLocks noGrp="1"/>
          </p:cNvSpPr>
          <p:nvPr>
            <p:ph type="title"/>
          </p:nvPr>
        </p:nvSpPr>
        <p:spPr>
          <a:xfrm>
            <a:off x="513158" y="2571750"/>
            <a:ext cx="6400799" cy="12732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lt1"/>
              </a:buClr>
              <a:buFont typeface="Questrial"/>
              <a:buNone/>
              <a:defRPr sz="2400" b="0" i="0" u="none" strike="noStrike" cap="none">
                <a:solidFill>
                  <a:schemeClr val="lt1"/>
                </a:solidFill>
                <a:latin typeface="Questrial"/>
                <a:ea typeface="Questrial"/>
                <a:cs typeface="Questrial"/>
                <a:sym typeface="Questrial"/>
              </a:defRPr>
            </a:lvl1pPr>
            <a:lvl2pPr marL="0" marR="0" lvl="1" indent="0" algn="l" rtl="0">
              <a:spcBef>
                <a:spcPts val="0"/>
              </a:spcBef>
              <a:buClr>
                <a:schemeClr val="lt2"/>
              </a:buClr>
              <a:buFont typeface="Arial"/>
              <a:buNone/>
              <a:defRPr sz="1400" b="0" i="0" u="none" strike="noStrike" cap="none">
                <a:solidFill>
                  <a:schemeClr val="lt2"/>
                </a:solidFill>
              </a:defRPr>
            </a:lvl2pPr>
            <a:lvl3pPr marL="0" marR="0" lvl="2" indent="0" algn="l" rtl="0">
              <a:spcBef>
                <a:spcPts val="0"/>
              </a:spcBef>
              <a:buClr>
                <a:schemeClr val="lt2"/>
              </a:buClr>
              <a:buFont typeface="Arial"/>
              <a:buNone/>
              <a:defRPr sz="1400" b="0" i="0" u="none" strike="noStrike" cap="none">
                <a:solidFill>
                  <a:schemeClr val="lt2"/>
                </a:solidFill>
              </a:defRPr>
            </a:lvl3pPr>
            <a:lvl4pPr marL="0" marR="0" lvl="3" indent="0" algn="l" rtl="0">
              <a:spcBef>
                <a:spcPts val="0"/>
              </a:spcBef>
              <a:buClr>
                <a:schemeClr val="lt2"/>
              </a:buClr>
              <a:buFont typeface="Arial"/>
              <a:buNone/>
              <a:defRPr sz="1400" b="0" i="0" u="none" strike="noStrike" cap="none">
                <a:solidFill>
                  <a:schemeClr val="lt2"/>
                </a:solidFill>
              </a:defRPr>
            </a:lvl4pPr>
            <a:lvl5pPr marL="0" marR="0" lvl="4" indent="0" algn="l" rtl="0">
              <a:spcBef>
                <a:spcPts val="0"/>
              </a:spcBef>
              <a:buClr>
                <a:schemeClr val="lt2"/>
              </a:buClr>
              <a:buFont typeface="Arial"/>
              <a:buNone/>
              <a:defRPr sz="1400" b="0" i="0" u="none" strike="noStrike" cap="none">
                <a:solidFill>
                  <a:schemeClr val="lt2"/>
                </a:solidFill>
              </a:defRPr>
            </a:lvl5pPr>
            <a:lvl6pPr marL="0" marR="0" lvl="5" indent="0" algn="l" rtl="0">
              <a:spcBef>
                <a:spcPts val="0"/>
              </a:spcBef>
              <a:buClr>
                <a:schemeClr val="lt2"/>
              </a:buClr>
              <a:buFont typeface="Arial"/>
              <a:buNone/>
              <a:defRPr sz="1400" b="0" i="0" u="none" strike="noStrike" cap="none">
                <a:solidFill>
                  <a:schemeClr val="lt2"/>
                </a:solidFill>
              </a:defRPr>
            </a:lvl6pPr>
            <a:lvl7pPr marL="0" marR="0" lvl="6" indent="0" algn="l" rtl="0">
              <a:spcBef>
                <a:spcPts val="0"/>
              </a:spcBef>
              <a:buClr>
                <a:schemeClr val="lt2"/>
              </a:buClr>
              <a:buFont typeface="Arial"/>
              <a:buNone/>
              <a:defRPr sz="1400" b="0" i="0" u="none" strike="noStrike" cap="none">
                <a:solidFill>
                  <a:schemeClr val="lt2"/>
                </a:solidFill>
              </a:defRPr>
            </a:lvl7pPr>
            <a:lvl8pPr marL="0" marR="0" lvl="7" indent="0" algn="l" rtl="0">
              <a:spcBef>
                <a:spcPts val="0"/>
              </a:spcBef>
              <a:buClr>
                <a:schemeClr val="lt2"/>
              </a:buClr>
              <a:buFont typeface="Arial"/>
              <a:buNone/>
              <a:defRPr sz="1400" b="0" i="0" u="none" strike="noStrike" cap="none">
                <a:solidFill>
                  <a:schemeClr val="lt2"/>
                </a:solidFill>
              </a:defRPr>
            </a:lvl8pPr>
            <a:lvl9pPr marL="0" marR="0" lvl="8" indent="0" algn="l" rtl="0">
              <a:spcBef>
                <a:spcPts val="0"/>
              </a:spcBef>
              <a:buClr>
                <a:schemeClr val="lt2"/>
              </a:buClr>
              <a:buFont typeface="Arial"/>
              <a:buNone/>
              <a:defRPr sz="1400" b="0" i="0" u="none" strike="noStrike" cap="none">
                <a:solidFill>
                  <a:schemeClr val="lt2"/>
                </a:solidFill>
              </a:defRPr>
            </a:lvl9pPr>
          </a:lstStyle>
          <a:p>
            <a:endParaRPr/>
          </a:p>
        </p:txBody>
      </p:sp>
      <p:sp>
        <p:nvSpPr>
          <p:cNvPr id="715" name="Shape 715"/>
          <p:cNvSpPr txBox="1">
            <a:spLocks noGrp="1"/>
          </p:cNvSpPr>
          <p:nvPr>
            <p:ph type="body" idx="1"/>
          </p:nvPr>
        </p:nvSpPr>
        <p:spPr>
          <a:xfrm>
            <a:off x="513158" y="3849735"/>
            <a:ext cx="6402000" cy="645300"/>
          </a:xfrm>
          <a:prstGeom prst="rect">
            <a:avLst/>
          </a:prstGeom>
          <a:noFill/>
          <a:ln>
            <a:noFill/>
          </a:ln>
        </p:spPr>
        <p:txBody>
          <a:bodyPr lIns="91425" tIns="91425" rIns="91425" bIns="91425" anchor="t" anchorCtr="0"/>
          <a:lstStyle>
            <a:lvl1pPr marL="0" marR="0" lvl="0" indent="0" algn="l" rtl="0">
              <a:lnSpc>
                <a:spcPct val="100000"/>
              </a:lnSpc>
              <a:spcBef>
                <a:spcPts val="300"/>
              </a:spcBef>
              <a:spcAft>
                <a:spcPts val="500"/>
              </a:spcAft>
              <a:buClr>
                <a:schemeClr val="lt1"/>
              </a:buClr>
              <a:buFont typeface="Noto Sans Symbols"/>
              <a:buNone/>
              <a:defRPr sz="1500" b="0" i="0" u="none" strike="noStrike" cap="none">
                <a:solidFill>
                  <a:srgbClr val="0F486F"/>
                </a:solidFill>
                <a:latin typeface="Questrial"/>
                <a:ea typeface="Questrial"/>
                <a:cs typeface="Questrial"/>
                <a:sym typeface="Questrial"/>
              </a:defRPr>
            </a:lvl1pPr>
            <a:lvl2pPr marL="342900" marR="0" lvl="1" indent="0" algn="l" rtl="0">
              <a:lnSpc>
                <a:spcPct val="100000"/>
              </a:lnSpc>
              <a:spcBef>
                <a:spcPts val="300"/>
              </a:spcBef>
              <a:spcAft>
                <a:spcPts val="500"/>
              </a:spcAft>
              <a:buClr>
                <a:schemeClr val="lt1"/>
              </a:buClr>
              <a:buFont typeface="Noto Sans Symbols"/>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200"/>
              </a:spcBef>
              <a:spcAft>
                <a:spcPts val="500"/>
              </a:spcAft>
              <a:buClr>
                <a:schemeClr val="lt1"/>
              </a:buClr>
              <a:buFont typeface="Noto Sans Symbols"/>
              <a:buNone/>
              <a:defRPr sz="12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9pPr>
          </a:lstStyle>
          <a:p>
            <a:endParaRPr/>
          </a:p>
        </p:txBody>
      </p:sp>
      <p:sp>
        <p:nvSpPr>
          <p:cNvPr id="716" name="Shape 716"/>
          <p:cNvSpPr txBox="1">
            <a:spLocks noGrp="1"/>
          </p:cNvSpPr>
          <p:nvPr>
            <p:ph type="dt" idx="10"/>
          </p:nvPr>
        </p:nvSpPr>
        <p:spPr>
          <a:xfrm>
            <a:off x="7428307" y="4629150"/>
            <a:ext cx="1200298" cy="2739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717" name="Shape 717"/>
          <p:cNvSpPr txBox="1">
            <a:spLocks noGrp="1"/>
          </p:cNvSpPr>
          <p:nvPr>
            <p:ph type="ftr" idx="11"/>
          </p:nvPr>
        </p:nvSpPr>
        <p:spPr>
          <a:xfrm>
            <a:off x="513158" y="4629150"/>
            <a:ext cx="5658000" cy="2739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718" name="Shape 718"/>
          <p:cNvSpPr txBox="1">
            <a:spLocks noGrp="1"/>
          </p:cNvSpPr>
          <p:nvPr>
            <p:ph type="sldNum" idx="12"/>
          </p:nvPr>
        </p:nvSpPr>
        <p:spPr>
          <a:xfrm>
            <a:off x="7772400" y="4183855"/>
            <a:ext cx="856498" cy="502500"/>
          </a:xfrm>
          <a:prstGeom prst="rect">
            <a:avLst/>
          </a:prstGeom>
          <a:noFill/>
          <a:ln>
            <a:noFill/>
          </a:ln>
        </p:spPr>
        <p:txBody>
          <a:bodyPr lIns="68575" tIns="34275" rIns="68575" bIns="34275" anchor="b" anchorCtr="0">
            <a:noAutofit/>
          </a:bodyPr>
          <a:lstStyle/>
          <a:p>
            <a:pPr marL="0" marR="0" lvl="0" indent="0" algn="r" rtl="0">
              <a:lnSpc>
                <a:spcPct val="100000"/>
              </a:lnSpc>
              <a:spcBef>
                <a:spcPts val="0"/>
              </a:spcBef>
              <a:spcAft>
                <a:spcPts val="0"/>
              </a:spcAft>
              <a:buClr>
                <a:srgbClr val="09304A"/>
              </a:buClr>
              <a:buSzPct val="25000"/>
              <a:buFont typeface="Questrial"/>
              <a:buNone/>
            </a:pPr>
            <a:fld id="{00000000-1234-1234-1234-123412341234}" type="slidenum">
              <a:rPr lang="en" sz="2400" b="0" i="0" u="none" strike="noStrike" cap="none">
                <a:solidFill>
                  <a:srgbClr val="09304A"/>
                </a:solidFill>
                <a:latin typeface="Questrial"/>
                <a:ea typeface="Questrial"/>
                <a:cs typeface="Questrial"/>
                <a:sym typeface="Questrial"/>
              </a:rPr>
              <a:t>‹#›</a:t>
            </a:fld>
            <a:endParaRPr lang="en" sz="2400" b="0" i="0" u="none" strike="noStrike" cap="none">
              <a:solidFill>
                <a:srgbClr val="09304A"/>
              </a:solidFill>
              <a:latin typeface="Questrial"/>
              <a:ea typeface="Questrial"/>
              <a:cs typeface="Questrial"/>
              <a:sym typeface="Questrial"/>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cSld name="Quote Name Card">
    <p:spTree>
      <p:nvGrpSpPr>
        <p:cNvPr id="1" name="Shape 719"/>
        <p:cNvGrpSpPr/>
        <p:nvPr/>
      </p:nvGrpSpPr>
      <p:grpSpPr>
        <a:xfrm>
          <a:off x="0" y="0"/>
          <a:ext cx="0" cy="0"/>
          <a:chOff x="0" y="0"/>
          <a:chExt cx="0" cy="0"/>
        </a:xfrm>
      </p:grpSpPr>
      <p:sp>
        <p:nvSpPr>
          <p:cNvPr id="720" name="Shape 720"/>
          <p:cNvSpPr txBox="1">
            <a:spLocks noGrp="1"/>
          </p:cNvSpPr>
          <p:nvPr>
            <p:ph type="title"/>
          </p:nvPr>
        </p:nvSpPr>
        <p:spPr>
          <a:xfrm>
            <a:off x="856058" y="514350"/>
            <a:ext cx="6858000" cy="20574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2400" b="0" i="0" u="none" strike="noStrike" cap="none">
                <a:solidFill>
                  <a:schemeClr val="lt1"/>
                </a:solidFill>
                <a:latin typeface="Questrial"/>
                <a:ea typeface="Questrial"/>
                <a:cs typeface="Questrial"/>
                <a:sym typeface="Questrial"/>
              </a:defRPr>
            </a:lvl1pPr>
            <a:lvl2pPr marL="0" marR="0" lvl="1" indent="0" algn="l" rtl="0">
              <a:spcBef>
                <a:spcPts val="0"/>
              </a:spcBef>
              <a:buClr>
                <a:schemeClr val="lt2"/>
              </a:buClr>
              <a:buFont typeface="Arial"/>
              <a:buNone/>
              <a:defRPr sz="1400" b="0" i="0" u="none" strike="noStrike" cap="none">
                <a:solidFill>
                  <a:schemeClr val="lt2"/>
                </a:solidFill>
              </a:defRPr>
            </a:lvl2pPr>
            <a:lvl3pPr marL="0" marR="0" lvl="2" indent="0" algn="l" rtl="0">
              <a:spcBef>
                <a:spcPts val="0"/>
              </a:spcBef>
              <a:buClr>
                <a:schemeClr val="lt2"/>
              </a:buClr>
              <a:buFont typeface="Arial"/>
              <a:buNone/>
              <a:defRPr sz="1400" b="0" i="0" u="none" strike="noStrike" cap="none">
                <a:solidFill>
                  <a:schemeClr val="lt2"/>
                </a:solidFill>
              </a:defRPr>
            </a:lvl3pPr>
            <a:lvl4pPr marL="0" marR="0" lvl="3" indent="0" algn="l" rtl="0">
              <a:spcBef>
                <a:spcPts val="0"/>
              </a:spcBef>
              <a:buClr>
                <a:schemeClr val="lt2"/>
              </a:buClr>
              <a:buFont typeface="Arial"/>
              <a:buNone/>
              <a:defRPr sz="1400" b="0" i="0" u="none" strike="noStrike" cap="none">
                <a:solidFill>
                  <a:schemeClr val="lt2"/>
                </a:solidFill>
              </a:defRPr>
            </a:lvl4pPr>
            <a:lvl5pPr marL="0" marR="0" lvl="4" indent="0" algn="l" rtl="0">
              <a:spcBef>
                <a:spcPts val="0"/>
              </a:spcBef>
              <a:buClr>
                <a:schemeClr val="lt2"/>
              </a:buClr>
              <a:buFont typeface="Arial"/>
              <a:buNone/>
              <a:defRPr sz="1400" b="0" i="0" u="none" strike="noStrike" cap="none">
                <a:solidFill>
                  <a:schemeClr val="lt2"/>
                </a:solidFill>
              </a:defRPr>
            </a:lvl5pPr>
            <a:lvl6pPr marL="0" marR="0" lvl="5" indent="0" algn="l" rtl="0">
              <a:spcBef>
                <a:spcPts val="0"/>
              </a:spcBef>
              <a:buClr>
                <a:schemeClr val="lt2"/>
              </a:buClr>
              <a:buFont typeface="Arial"/>
              <a:buNone/>
              <a:defRPr sz="1400" b="0" i="0" u="none" strike="noStrike" cap="none">
                <a:solidFill>
                  <a:schemeClr val="lt2"/>
                </a:solidFill>
              </a:defRPr>
            </a:lvl6pPr>
            <a:lvl7pPr marL="0" marR="0" lvl="6" indent="0" algn="l" rtl="0">
              <a:spcBef>
                <a:spcPts val="0"/>
              </a:spcBef>
              <a:buClr>
                <a:schemeClr val="lt2"/>
              </a:buClr>
              <a:buFont typeface="Arial"/>
              <a:buNone/>
              <a:defRPr sz="1400" b="0" i="0" u="none" strike="noStrike" cap="none">
                <a:solidFill>
                  <a:schemeClr val="lt2"/>
                </a:solidFill>
              </a:defRPr>
            </a:lvl7pPr>
            <a:lvl8pPr marL="0" marR="0" lvl="7" indent="0" algn="l" rtl="0">
              <a:spcBef>
                <a:spcPts val="0"/>
              </a:spcBef>
              <a:buClr>
                <a:schemeClr val="lt2"/>
              </a:buClr>
              <a:buFont typeface="Arial"/>
              <a:buNone/>
              <a:defRPr sz="1400" b="0" i="0" u="none" strike="noStrike" cap="none">
                <a:solidFill>
                  <a:schemeClr val="lt2"/>
                </a:solidFill>
              </a:defRPr>
            </a:lvl8pPr>
            <a:lvl9pPr marL="0" marR="0" lvl="8" indent="0" algn="l" rtl="0">
              <a:spcBef>
                <a:spcPts val="0"/>
              </a:spcBef>
              <a:buClr>
                <a:schemeClr val="lt2"/>
              </a:buClr>
              <a:buFont typeface="Arial"/>
              <a:buNone/>
              <a:defRPr sz="1400" b="0" i="0" u="none" strike="noStrike" cap="none">
                <a:solidFill>
                  <a:schemeClr val="lt2"/>
                </a:solidFill>
              </a:defRPr>
            </a:lvl9pPr>
          </a:lstStyle>
          <a:p>
            <a:endParaRPr/>
          </a:p>
        </p:txBody>
      </p:sp>
      <p:sp>
        <p:nvSpPr>
          <p:cNvPr id="721" name="Shape 721"/>
          <p:cNvSpPr txBox="1">
            <a:spLocks noGrp="1"/>
          </p:cNvSpPr>
          <p:nvPr>
            <p:ph type="body" idx="1"/>
          </p:nvPr>
        </p:nvSpPr>
        <p:spPr>
          <a:xfrm>
            <a:off x="513158" y="2946400"/>
            <a:ext cx="6400799" cy="787498"/>
          </a:xfrm>
          <a:prstGeom prst="rect">
            <a:avLst/>
          </a:prstGeom>
          <a:noFill/>
          <a:ln>
            <a:noFill/>
          </a:ln>
        </p:spPr>
        <p:txBody>
          <a:bodyPr lIns="91425" tIns="91425" rIns="91425" bIns="91425" anchor="b" anchorCtr="0"/>
          <a:lstStyle>
            <a:lvl1pPr marL="215900" marR="0" lvl="0" indent="-215900" algn="l" rtl="0">
              <a:lnSpc>
                <a:spcPct val="100000"/>
              </a:lnSpc>
              <a:spcBef>
                <a:spcPts val="400"/>
              </a:spcBef>
              <a:spcAft>
                <a:spcPts val="500"/>
              </a:spcAft>
              <a:buClr>
                <a:schemeClr val="lt1"/>
              </a:buClr>
              <a:buFont typeface="Noto Sans Symbols"/>
              <a:buNone/>
              <a:defRPr sz="1800" b="0" i="0" u="none" strike="noStrike" cap="none">
                <a:solidFill>
                  <a:schemeClr val="lt1"/>
                </a:solidFill>
                <a:latin typeface="Questrial"/>
                <a:ea typeface="Questrial"/>
                <a:cs typeface="Questrial"/>
                <a:sym typeface="Questrial"/>
              </a:defRPr>
            </a:lvl1pPr>
            <a:lvl2pPr marL="558800" marR="0" lvl="1" indent="-82550" algn="l" rtl="0">
              <a:lnSpc>
                <a:spcPct val="100000"/>
              </a:lnSpc>
              <a:spcBef>
                <a:spcPts val="300"/>
              </a:spcBef>
              <a:spcAft>
                <a:spcPts val="500"/>
              </a:spcAft>
              <a:buClr>
                <a:schemeClr val="lt1"/>
              </a:buClr>
              <a:buSzPct val="78571"/>
              <a:buFont typeface="Noto Sans Symbols"/>
              <a:buChar char="●"/>
              <a:defRPr sz="1400" b="0" i="0" u="none" strike="noStrike" cap="none">
                <a:solidFill>
                  <a:srgbClr val="0F486F"/>
                </a:solidFill>
                <a:latin typeface="Questrial"/>
                <a:ea typeface="Questrial"/>
                <a:cs typeface="Questrial"/>
                <a:sym typeface="Questrial"/>
              </a:defRPr>
            </a:lvl2pPr>
            <a:lvl3pPr marL="901700" marR="0" lvl="2" indent="-88900" algn="l" rtl="0">
              <a:lnSpc>
                <a:spcPct val="100000"/>
              </a:lnSpc>
              <a:spcBef>
                <a:spcPts val="200"/>
              </a:spcBef>
              <a:spcAft>
                <a:spcPts val="500"/>
              </a:spcAft>
              <a:buClr>
                <a:schemeClr val="lt1"/>
              </a:buClr>
              <a:buSzPct val="83333"/>
              <a:buFont typeface="Noto Sans Symbols"/>
              <a:buChar char="●"/>
              <a:defRPr sz="1200" b="0" i="0" u="none" strike="noStrike" cap="none">
                <a:solidFill>
                  <a:srgbClr val="0F486F"/>
                </a:solidFill>
                <a:latin typeface="Questrial"/>
                <a:ea typeface="Questrial"/>
                <a:cs typeface="Questrial"/>
                <a:sym typeface="Questrial"/>
              </a:defRPr>
            </a:lvl3pPr>
            <a:lvl4pPr marL="1155700" marR="0" lvl="3" indent="-254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4pPr>
            <a:lvl5pPr marL="1498600" marR="0" lvl="4" indent="-254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5pPr>
            <a:lvl6pPr marL="1892300" marR="0" lvl="5"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6pPr>
            <a:lvl7pPr marL="2235200" marR="0" lvl="6"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7pPr>
            <a:lvl8pPr marL="2578100" marR="0" lvl="7"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8pPr>
            <a:lvl9pPr marL="2921000" marR="0" lvl="8"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9pPr>
          </a:lstStyle>
          <a:p>
            <a:endParaRPr/>
          </a:p>
        </p:txBody>
      </p:sp>
      <p:sp>
        <p:nvSpPr>
          <p:cNvPr id="722" name="Shape 722"/>
          <p:cNvSpPr txBox="1">
            <a:spLocks noGrp="1"/>
          </p:cNvSpPr>
          <p:nvPr>
            <p:ph type="body" idx="2"/>
          </p:nvPr>
        </p:nvSpPr>
        <p:spPr>
          <a:xfrm>
            <a:off x="513158" y="3733800"/>
            <a:ext cx="6400799" cy="762000"/>
          </a:xfrm>
          <a:prstGeom prst="rect">
            <a:avLst/>
          </a:prstGeom>
          <a:noFill/>
          <a:ln>
            <a:noFill/>
          </a:ln>
        </p:spPr>
        <p:txBody>
          <a:bodyPr lIns="91425" tIns="91425" rIns="91425" bIns="91425" anchor="t" anchorCtr="0"/>
          <a:lstStyle>
            <a:lvl1pPr marL="0" marR="0" lvl="0" indent="0" algn="l" rtl="0">
              <a:lnSpc>
                <a:spcPct val="100000"/>
              </a:lnSpc>
              <a:spcBef>
                <a:spcPts val="300"/>
              </a:spcBef>
              <a:spcAft>
                <a:spcPts val="500"/>
              </a:spcAft>
              <a:buClr>
                <a:schemeClr val="lt1"/>
              </a:buClr>
              <a:buFont typeface="Noto Sans Symbols"/>
              <a:buNone/>
              <a:defRPr sz="1400" b="0" i="0" u="none" strike="noStrike" cap="none">
                <a:solidFill>
                  <a:srgbClr val="0F486F"/>
                </a:solidFill>
                <a:latin typeface="Questrial"/>
                <a:ea typeface="Questrial"/>
                <a:cs typeface="Questrial"/>
                <a:sym typeface="Questrial"/>
              </a:defRPr>
            </a:lvl1pPr>
            <a:lvl2pPr marL="342900" marR="0" lvl="1" indent="0" algn="l" rtl="0">
              <a:lnSpc>
                <a:spcPct val="100000"/>
              </a:lnSpc>
              <a:spcBef>
                <a:spcPts val="300"/>
              </a:spcBef>
              <a:spcAft>
                <a:spcPts val="500"/>
              </a:spcAft>
              <a:buClr>
                <a:schemeClr val="lt1"/>
              </a:buClr>
              <a:buFont typeface="Noto Sans Symbols"/>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200"/>
              </a:spcBef>
              <a:spcAft>
                <a:spcPts val="500"/>
              </a:spcAft>
              <a:buClr>
                <a:schemeClr val="lt1"/>
              </a:buClr>
              <a:buFont typeface="Noto Sans Symbols"/>
              <a:buNone/>
              <a:defRPr sz="12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9pPr>
          </a:lstStyle>
          <a:p>
            <a:endParaRPr/>
          </a:p>
        </p:txBody>
      </p:sp>
      <p:sp>
        <p:nvSpPr>
          <p:cNvPr id="723" name="Shape 723"/>
          <p:cNvSpPr txBox="1">
            <a:spLocks noGrp="1"/>
          </p:cNvSpPr>
          <p:nvPr>
            <p:ph type="dt" idx="10"/>
          </p:nvPr>
        </p:nvSpPr>
        <p:spPr>
          <a:xfrm>
            <a:off x="7428307" y="4629150"/>
            <a:ext cx="1200298" cy="2739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724" name="Shape 724"/>
          <p:cNvSpPr txBox="1">
            <a:spLocks noGrp="1"/>
          </p:cNvSpPr>
          <p:nvPr>
            <p:ph type="ftr" idx="11"/>
          </p:nvPr>
        </p:nvSpPr>
        <p:spPr>
          <a:xfrm>
            <a:off x="513158" y="4629150"/>
            <a:ext cx="5658000" cy="2739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725" name="Shape 725"/>
          <p:cNvSpPr txBox="1">
            <a:spLocks noGrp="1"/>
          </p:cNvSpPr>
          <p:nvPr>
            <p:ph type="sldNum" idx="12"/>
          </p:nvPr>
        </p:nvSpPr>
        <p:spPr>
          <a:xfrm>
            <a:off x="7772400" y="4183855"/>
            <a:ext cx="856498" cy="502500"/>
          </a:xfrm>
          <a:prstGeom prst="rect">
            <a:avLst/>
          </a:prstGeom>
          <a:noFill/>
          <a:ln>
            <a:noFill/>
          </a:ln>
        </p:spPr>
        <p:txBody>
          <a:bodyPr lIns="68575" tIns="34275" rIns="68575" bIns="34275" anchor="b" anchorCtr="0">
            <a:noAutofit/>
          </a:bodyPr>
          <a:lstStyle/>
          <a:p>
            <a:pPr marL="0" marR="0" lvl="0" indent="0" algn="r" rtl="0">
              <a:lnSpc>
                <a:spcPct val="100000"/>
              </a:lnSpc>
              <a:spcBef>
                <a:spcPts val="0"/>
              </a:spcBef>
              <a:spcAft>
                <a:spcPts val="0"/>
              </a:spcAft>
              <a:buClr>
                <a:srgbClr val="09304A"/>
              </a:buClr>
              <a:buSzPct val="25000"/>
              <a:buFont typeface="Questrial"/>
              <a:buNone/>
            </a:pPr>
            <a:fld id="{00000000-1234-1234-1234-123412341234}" type="slidenum">
              <a:rPr lang="en" sz="2400" b="0" i="0" u="none" strike="noStrike" cap="none">
                <a:solidFill>
                  <a:srgbClr val="09304A"/>
                </a:solidFill>
                <a:latin typeface="Questrial"/>
                <a:ea typeface="Questrial"/>
                <a:cs typeface="Questrial"/>
                <a:sym typeface="Questrial"/>
              </a:rPr>
              <a:t>‹#›</a:t>
            </a:fld>
            <a:endParaRPr lang="en" sz="2400" b="0" i="0" u="none" strike="noStrike" cap="none">
              <a:solidFill>
                <a:srgbClr val="09304A"/>
              </a:solidFill>
              <a:latin typeface="Questrial"/>
              <a:ea typeface="Questrial"/>
              <a:cs typeface="Questrial"/>
              <a:sym typeface="Questrial"/>
            </a:endParaRPr>
          </a:p>
        </p:txBody>
      </p:sp>
      <p:sp>
        <p:nvSpPr>
          <p:cNvPr id="726" name="Shape 726"/>
          <p:cNvSpPr txBox="1"/>
          <p:nvPr/>
        </p:nvSpPr>
        <p:spPr>
          <a:xfrm>
            <a:off x="398859" y="609166"/>
            <a:ext cx="457200" cy="438600"/>
          </a:xfrm>
          <a:prstGeom prst="rect">
            <a:avLst/>
          </a:prstGeom>
          <a:noFill/>
          <a:ln>
            <a:noFill/>
          </a:ln>
        </p:spPr>
        <p:txBody>
          <a:bodyPr lIns="68575" tIns="34275" rIns="68575" bIns="34275" anchor="ctr" anchorCtr="0">
            <a:noAutofit/>
          </a:bodyPr>
          <a:lstStyle/>
          <a:p>
            <a:pPr marL="0" marR="0" lvl="0" indent="0" algn="l" rtl="0">
              <a:lnSpc>
                <a:spcPct val="100000"/>
              </a:lnSpc>
              <a:spcBef>
                <a:spcPts val="0"/>
              </a:spcBef>
              <a:spcAft>
                <a:spcPts val="0"/>
              </a:spcAft>
              <a:buClr>
                <a:srgbClr val="FFFFFF"/>
              </a:buClr>
              <a:buSzPct val="25000"/>
              <a:buFont typeface="Questrial"/>
              <a:buNone/>
            </a:pPr>
            <a:r>
              <a:rPr lang="en" sz="6000" b="0" i="0" u="none" strike="noStrike" cap="none">
                <a:solidFill>
                  <a:srgbClr val="FFFFFF"/>
                </a:solidFill>
                <a:latin typeface="Questrial"/>
                <a:ea typeface="Questrial"/>
                <a:cs typeface="Questrial"/>
                <a:sym typeface="Questrial"/>
              </a:rPr>
              <a:t>“</a:t>
            </a:r>
          </a:p>
        </p:txBody>
      </p:sp>
      <p:sp>
        <p:nvSpPr>
          <p:cNvPr id="727" name="Shape 727"/>
          <p:cNvSpPr txBox="1"/>
          <p:nvPr/>
        </p:nvSpPr>
        <p:spPr>
          <a:xfrm>
            <a:off x="7714057" y="2076450"/>
            <a:ext cx="457200" cy="4386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FFFFFF"/>
              </a:buClr>
              <a:buSzPct val="25000"/>
              <a:buFont typeface="Questrial"/>
              <a:buNone/>
            </a:pPr>
            <a:r>
              <a:rPr lang="en" sz="6000" b="0" i="0" u="none" strike="noStrike" cap="none">
                <a:solidFill>
                  <a:srgbClr val="FFFFFF"/>
                </a:solidFill>
                <a:latin typeface="Questrial"/>
                <a:ea typeface="Questrial"/>
                <a:cs typeface="Questrial"/>
                <a:sym typeface="Questrial"/>
              </a:rPr>
              <a:t>”</a:t>
            </a: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cSld name="True or False">
    <p:spTree>
      <p:nvGrpSpPr>
        <p:cNvPr id="1" name="Shape 728"/>
        <p:cNvGrpSpPr/>
        <p:nvPr/>
      </p:nvGrpSpPr>
      <p:grpSpPr>
        <a:xfrm>
          <a:off x="0" y="0"/>
          <a:ext cx="0" cy="0"/>
          <a:chOff x="0" y="0"/>
          <a:chExt cx="0" cy="0"/>
        </a:xfrm>
      </p:grpSpPr>
      <p:sp>
        <p:nvSpPr>
          <p:cNvPr id="729" name="Shape 729"/>
          <p:cNvSpPr txBox="1">
            <a:spLocks noGrp="1"/>
          </p:cNvSpPr>
          <p:nvPr>
            <p:ph type="title"/>
          </p:nvPr>
        </p:nvSpPr>
        <p:spPr>
          <a:xfrm>
            <a:off x="513158" y="514350"/>
            <a:ext cx="7543800" cy="20574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2700" b="0" i="0" u="none" strike="noStrike" cap="none">
                <a:solidFill>
                  <a:schemeClr val="lt1"/>
                </a:solidFill>
                <a:latin typeface="Questrial"/>
                <a:ea typeface="Questrial"/>
                <a:cs typeface="Questrial"/>
                <a:sym typeface="Questrial"/>
              </a:defRPr>
            </a:lvl1pPr>
            <a:lvl2pPr marL="0" marR="0" lvl="1" indent="0" algn="l" rtl="0">
              <a:spcBef>
                <a:spcPts val="0"/>
              </a:spcBef>
              <a:buClr>
                <a:schemeClr val="lt2"/>
              </a:buClr>
              <a:buFont typeface="Arial"/>
              <a:buNone/>
              <a:defRPr sz="1400" b="0" i="0" u="none" strike="noStrike" cap="none">
                <a:solidFill>
                  <a:schemeClr val="lt2"/>
                </a:solidFill>
              </a:defRPr>
            </a:lvl2pPr>
            <a:lvl3pPr marL="0" marR="0" lvl="2" indent="0" algn="l" rtl="0">
              <a:spcBef>
                <a:spcPts val="0"/>
              </a:spcBef>
              <a:buClr>
                <a:schemeClr val="lt2"/>
              </a:buClr>
              <a:buFont typeface="Arial"/>
              <a:buNone/>
              <a:defRPr sz="1400" b="0" i="0" u="none" strike="noStrike" cap="none">
                <a:solidFill>
                  <a:schemeClr val="lt2"/>
                </a:solidFill>
              </a:defRPr>
            </a:lvl3pPr>
            <a:lvl4pPr marL="0" marR="0" lvl="3" indent="0" algn="l" rtl="0">
              <a:spcBef>
                <a:spcPts val="0"/>
              </a:spcBef>
              <a:buClr>
                <a:schemeClr val="lt2"/>
              </a:buClr>
              <a:buFont typeface="Arial"/>
              <a:buNone/>
              <a:defRPr sz="1400" b="0" i="0" u="none" strike="noStrike" cap="none">
                <a:solidFill>
                  <a:schemeClr val="lt2"/>
                </a:solidFill>
              </a:defRPr>
            </a:lvl4pPr>
            <a:lvl5pPr marL="0" marR="0" lvl="4" indent="0" algn="l" rtl="0">
              <a:spcBef>
                <a:spcPts val="0"/>
              </a:spcBef>
              <a:buClr>
                <a:schemeClr val="lt2"/>
              </a:buClr>
              <a:buFont typeface="Arial"/>
              <a:buNone/>
              <a:defRPr sz="1400" b="0" i="0" u="none" strike="noStrike" cap="none">
                <a:solidFill>
                  <a:schemeClr val="lt2"/>
                </a:solidFill>
              </a:defRPr>
            </a:lvl5pPr>
            <a:lvl6pPr marL="0" marR="0" lvl="5" indent="0" algn="l" rtl="0">
              <a:spcBef>
                <a:spcPts val="0"/>
              </a:spcBef>
              <a:buClr>
                <a:schemeClr val="lt2"/>
              </a:buClr>
              <a:buFont typeface="Arial"/>
              <a:buNone/>
              <a:defRPr sz="1400" b="0" i="0" u="none" strike="noStrike" cap="none">
                <a:solidFill>
                  <a:schemeClr val="lt2"/>
                </a:solidFill>
              </a:defRPr>
            </a:lvl6pPr>
            <a:lvl7pPr marL="0" marR="0" lvl="6" indent="0" algn="l" rtl="0">
              <a:spcBef>
                <a:spcPts val="0"/>
              </a:spcBef>
              <a:buClr>
                <a:schemeClr val="lt2"/>
              </a:buClr>
              <a:buFont typeface="Arial"/>
              <a:buNone/>
              <a:defRPr sz="1400" b="0" i="0" u="none" strike="noStrike" cap="none">
                <a:solidFill>
                  <a:schemeClr val="lt2"/>
                </a:solidFill>
              </a:defRPr>
            </a:lvl7pPr>
            <a:lvl8pPr marL="0" marR="0" lvl="7" indent="0" algn="l" rtl="0">
              <a:spcBef>
                <a:spcPts val="0"/>
              </a:spcBef>
              <a:buClr>
                <a:schemeClr val="lt2"/>
              </a:buClr>
              <a:buFont typeface="Arial"/>
              <a:buNone/>
              <a:defRPr sz="1400" b="0" i="0" u="none" strike="noStrike" cap="none">
                <a:solidFill>
                  <a:schemeClr val="lt2"/>
                </a:solidFill>
              </a:defRPr>
            </a:lvl8pPr>
            <a:lvl9pPr marL="0" marR="0" lvl="8" indent="0" algn="l" rtl="0">
              <a:spcBef>
                <a:spcPts val="0"/>
              </a:spcBef>
              <a:buClr>
                <a:schemeClr val="lt2"/>
              </a:buClr>
              <a:buFont typeface="Arial"/>
              <a:buNone/>
              <a:defRPr sz="1400" b="0" i="0" u="none" strike="noStrike" cap="none">
                <a:solidFill>
                  <a:schemeClr val="lt2"/>
                </a:solidFill>
              </a:defRPr>
            </a:lvl9pPr>
          </a:lstStyle>
          <a:p>
            <a:endParaRPr/>
          </a:p>
        </p:txBody>
      </p:sp>
      <p:sp>
        <p:nvSpPr>
          <p:cNvPr id="730" name="Shape 730"/>
          <p:cNvSpPr txBox="1">
            <a:spLocks noGrp="1"/>
          </p:cNvSpPr>
          <p:nvPr>
            <p:ph type="body" idx="1"/>
          </p:nvPr>
        </p:nvSpPr>
        <p:spPr>
          <a:xfrm>
            <a:off x="513158" y="2946400"/>
            <a:ext cx="6400799" cy="628499"/>
          </a:xfrm>
          <a:prstGeom prst="rect">
            <a:avLst/>
          </a:prstGeom>
          <a:noFill/>
          <a:ln>
            <a:noFill/>
          </a:ln>
        </p:spPr>
        <p:txBody>
          <a:bodyPr lIns="91425" tIns="91425" rIns="91425" bIns="91425" anchor="b" anchorCtr="0"/>
          <a:lstStyle>
            <a:lvl1pPr marL="215900" marR="0" lvl="0" indent="-215900" algn="l" rtl="0">
              <a:lnSpc>
                <a:spcPct val="100000"/>
              </a:lnSpc>
              <a:spcBef>
                <a:spcPts val="400"/>
              </a:spcBef>
              <a:spcAft>
                <a:spcPts val="500"/>
              </a:spcAft>
              <a:buClr>
                <a:schemeClr val="lt1"/>
              </a:buClr>
              <a:buFont typeface="Noto Sans Symbols"/>
              <a:buNone/>
              <a:defRPr sz="1800" b="0" i="0" u="none" strike="noStrike" cap="none">
                <a:solidFill>
                  <a:schemeClr val="lt1"/>
                </a:solidFill>
                <a:latin typeface="Questrial"/>
                <a:ea typeface="Questrial"/>
                <a:cs typeface="Questrial"/>
                <a:sym typeface="Questrial"/>
              </a:defRPr>
            </a:lvl1pPr>
            <a:lvl2pPr marL="558800" marR="0" lvl="1" indent="-82550" algn="l" rtl="0">
              <a:lnSpc>
                <a:spcPct val="100000"/>
              </a:lnSpc>
              <a:spcBef>
                <a:spcPts val="300"/>
              </a:spcBef>
              <a:spcAft>
                <a:spcPts val="500"/>
              </a:spcAft>
              <a:buClr>
                <a:schemeClr val="lt1"/>
              </a:buClr>
              <a:buSzPct val="78571"/>
              <a:buFont typeface="Noto Sans Symbols"/>
              <a:buChar char="●"/>
              <a:defRPr sz="1400" b="0" i="0" u="none" strike="noStrike" cap="none">
                <a:solidFill>
                  <a:srgbClr val="0F486F"/>
                </a:solidFill>
                <a:latin typeface="Questrial"/>
                <a:ea typeface="Questrial"/>
                <a:cs typeface="Questrial"/>
                <a:sym typeface="Questrial"/>
              </a:defRPr>
            </a:lvl2pPr>
            <a:lvl3pPr marL="901700" marR="0" lvl="2" indent="-88900" algn="l" rtl="0">
              <a:lnSpc>
                <a:spcPct val="100000"/>
              </a:lnSpc>
              <a:spcBef>
                <a:spcPts val="200"/>
              </a:spcBef>
              <a:spcAft>
                <a:spcPts val="500"/>
              </a:spcAft>
              <a:buClr>
                <a:schemeClr val="lt1"/>
              </a:buClr>
              <a:buSzPct val="83333"/>
              <a:buFont typeface="Noto Sans Symbols"/>
              <a:buChar char="●"/>
              <a:defRPr sz="1200" b="0" i="0" u="none" strike="noStrike" cap="none">
                <a:solidFill>
                  <a:srgbClr val="0F486F"/>
                </a:solidFill>
                <a:latin typeface="Questrial"/>
                <a:ea typeface="Questrial"/>
                <a:cs typeface="Questrial"/>
                <a:sym typeface="Questrial"/>
              </a:defRPr>
            </a:lvl3pPr>
            <a:lvl4pPr marL="1155700" marR="0" lvl="3" indent="-254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4pPr>
            <a:lvl5pPr marL="1498600" marR="0" lvl="4" indent="-254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5pPr>
            <a:lvl6pPr marL="1892300" marR="0" lvl="5"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6pPr>
            <a:lvl7pPr marL="2235200" marR="0" lvl="6"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7pPr>
            <a:lvl8pPr marL="2578100" marR="0" lvl="7"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8pPr>
            <a:lvl9pPr marL="2921000" marR="0" lvl="8"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9pPr>
          </a:lstStyle>
          <a:p>
            <a:endParaRPr/>
          </a:p>
        </p:txBody>
      </p:sp>
      <p:sp>
        <p:nvSpPr>
          <p:cNvPr id="731" name="Shape 731"/>
          <p:cNvSpPr txBox="1">
            <a:spLocks noGrp="1"/>
          </p:cNvSpPr>
          <p:nvPr>
            <p:ph type="body" idx="2"/>
          </p:nvPr>
        </p:nvSpPr>
        <p:spPr>
          <a:xfrm>
            <a:off x="513158" y="3575048"/>
            <a:ext cx="6400799" cy="920699"/>
          </a:xfrm>
          <a:prstGeom prst="rect">
            <a:avLst/>
          </a:prstGeom>
          <a:noFill/>
          <a:ln>
            <a:noFill/>
          </a:ln>
        </p:spPr>
        <p:txBody>
          <a:bodyPr lIns="91425" tIns="91425" rIns="91425" bIns="91425" anchor="t" anchorCtr="0"/>
          <a:lstStyle>
            <a:lvl1pPr marL="0" marR="0" lvl="0" indent="0" algn="l" rtl="0">
              <a:lnSpc>
                <a:spcPct val="100000"/>
              </a:lnSpc>
              <a:spcBef>
                <a:spcPts val="300"/>
              </a:spcBef>
              <a:spcAft>
                <a:spcPts val="500"/>
              </a:spcAft>
              <a:buClr>
                <a:schemeClr val="lt1"/>
              </a:buClr>
              <a:buFont typeface="Noto Sans Symbols"/>
              <a:buNone/>
              <a:defRPr sz="1400" b="0" i="0" u="none" strike="noStrike" cap="none">
                <a:solidFill>
                  <a:srgbClr val="0F486F"/>
                </a:solidFill>
                <a:latin typeface="Questrial"/>
                <a:ea typeface="Questrial"/>
                <a:cs typeface="Questrial"/>
                <a:sym typeface="Questrial"/>
              </a:defRPr>
            </a:lvl1pPr>
            <a:lvl2pPr marL="342900" marR="0" lvl="1" indent="0" algn="l" rtl="0">
              <a:lnSpc>
                <a:spcPct val="100000"/>
              </a:lnSpc>
              <a:spcBef>
                <a:spcPts val="300"/>
              </a:spcBef>
              <a:spcAft>
                <a:spcPts val="500"/>
              </a:spcAft>
              <a:buClr>
                <a:schemeClr val="lt1"/>
              </a:buClr>
              <a:buFont typeface="Noto Sans Symbols"/>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200"/>
              </a:spcBef>
              <a:spcAft>
                <a:spcPts val="500"/>
              </a:spcAft>
              <a:buClr>
                <a:schemeClr val="lt1"/>
              </a:buClr>
              <a:buFont typeface="Noto Sans Symbols"/>
              <a:buNone/>
              <a:defRPr sz="12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200"/>
              </a:spcBef>
              <a:spcAft>
                <a:spcPts val="500"/>
              </a:spcAft>
              <a:buClr>
                <a:schemeClr val="lt1"/>
              </a:buClr>
              <a:buFont typeface="Noto Sans Symbols"/>
              <a:buNone/>
              <a:defRPr sz="1100" b="0" i="0" u="none" strike="noStrike" cap="none">
                <a:solidFill>
                  <a:schemeClr val="lt1"/>
                </a:solidFill>
                <a:latin typeface="Questrial"/>
                <a:ea typeface="Questrial"/>
                <a:cs typeface="Questrial"/>
                <a:sym typeface="Questrial"/>
              </a:defRPr>
            </a:lvl9pPr>
          </a:lstStyle>
          <a:p>
            <a:endParaRPr/>
          </a:p>
        </p:txBody>
      </p:sp>
      <p:sp>
        <p:nvSpPr>
          <p:cNvPr id="732" name="Shape 732"/>
          <p:cNvSpPr txBox="1">
            <a:spLocks noGrp="1"/>
          </p:cNvSpPr>
          <p:nvPr>
            <p:ph type="dt" idx="10"/>
          </p:nvPr>
        </p:nvSpPr>
        <p:spPr>
          <a:xfrm>
            <a:off x="7428307" y="4629150"/>
            <a:ext cx="1200298" cy="2739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733" name="Shape 733"/>
          <p:cNvSpPr txBox="1">
            <a:spLocks noGrp="1"/>
          </p:cNvSpPr>
          <p:nvPr>
            <p:ph type="ftr" idx="11"/>
          </p:nvPr>
        </p:nvSpPr>
        <p:spPr>
          <a:xfrm>
            <a:off x="513158" y="4629150"/>
            <a:ext cx="5658000" cy="2739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734" name="Shape 734"/>
          <p:cNvSpPr txBox="1">
            <a:spLocks noGrp="1"/>
          </p:cNvSpPr>
          <p:nvPr>
            <p:ph type="sldNum" idx="12"/>
          </p:nvPr>
        </p:nvSpPr>
        <p:spPr>
          <a:xfrm>
            <a:off x="7772400" y="4183855"/>
            <a:ext cx="856498" cy="502500"/>
          </a:xfrm>
          <a:prstGeom prst="rect">
            <a:avLst/>
          </a:prstGeom>
          <a:noFill/>
          <a:ln>
            <a:noFill/>
          </a:ln>
        </p:spPr>
        <p:txBody>
          <a:bodyPr lIns="68575" tIns="34275" rIns="68575" bIns="34275" anchor="b" anchorCtr="0">
            <a:noAutofit/>
          </a:bodyPr>
          <a:lstStyle/>
          <a:p>
            <a:pPr marL="0" marR="0" lvl="0" indent="0" algn="r" rtl="0">
              <a:lnSpc>
                <a:spcPct val="100000"/>
              </a:lnSpc>
              <a:spcBef>
                <a:spcPts val="0"/>
              </a:spcBef>
              <a:spcAft>
                <a:spcPts val="0"/>
              </a:spcAft>
              <a:buClr>
                <a:srgbClr val="09304A"/>
              </a:buClr>
              <a:buSzPct val="25000"/>
              <a:buFont typeface="Questrial"/>
              <a:buNone/>
            </a:pPr>
            <a:fld id="{00000000-1234-1234-1234-123412341234}" type="slidenum">
              <a:rPr lang="en" sz="2400" b="0" i="0" u="none" strike="noStrike" cap="none">
                <a:solidFill>
                  <a:srgbClr val="09304A"/>
                </a:solidFill>
                <a:latin typeface="Questrial"/>
                <a:ea typeface="Questrial"/>
                <a:cs typeface="Questrial"/>
                <a:sym typeface="Questrial"/>
              </a:rPr>
              <a:t>‹#›</a:t>
            </a:fld>
            <a:endParaRPr lang="en" sz="2400" b="0" i="0" u="none" strike="noStrike" cap="none">
              <a:solidFill>
                <a:srgbClr val="09304A"/>
              </a:solidFill>
              <a:latin typeface="Questrial"/>
              <a:ea typeface="Questrial"/>
              <a:cs typeface="Questrial"/>
              <a:sym typeface="Questrial"/>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35"/>
        <p:cNvGrpSpPr/>
        <p:nvPr/>
      </p:nvGrpSpPr>
      <p:grpSpPr>
        <a:xfrm>
          <a:off x="0" y="0"/>
          <a:ext cx="0" cy="0"/>
          <a:chOff x="0" y="0"/>
          <a:chExt cx="0" cy="0"/>
        </a:xfrm>
      </p:grpSpPr>
      <p:sp>
        <p:nvSpPr>
          <p:cNvPr id="736" name="Shape 736"/>
          <p:cNvSpPr txBox="1">
            <a:spLocks noGrp="1"/>
          </p:cNvSpPr>
          <p:nvPr>
            <p:ph type="title"/>
          </p:nvPr>
        </p:nvSpPr>
        <p:spPr>
          <a:xfrm>
            <a:off x="513158" y="3365498"/>
            <a:ext cx="6400799" cy="11304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2700" b="0" i="0" u="none" strike="noStrike" cap="none">
                <a:solidFill>
                  <a:schemeClr val="lt1"/>
                </a:solidFill>
                <a:latin typeface="Questrial"/>
                <a:ea typeface="Questrial"/>
                <a:cs typeface="Questrial"/>
                <a:sym typeface="Questrial"/>
              </a:defRPr>
            </a:lvl1pPr>
            <a:lvl2pPr marL="0" marR="0" lvl="1" indent="0" algn="l" rtl="0">
              <a:spcBef>
                <a:spcPts val="0"/>
              </a:spcBef>
              <a:buClr>
                <a:schemeClr val="lt2"/>
              </a:buClr>
              <a:buFont typeface="Arial"/>
              <a:buNone/>
              <a:defRPr sz="1400" b="0" i="0" u="none" strike="noStrike" cap="none">
                <a:solidFill>
                  <a:schemeClr val="lt2"/>
                </a:solidFill>
              </a:defRPr>
            </a:lvl2pPr>
            <a:lvl3pPr marL="0" marR="0" lvl="2" indent="0" algn="l" rtl="0">
              <a:spcBef>
                <a:spcPts val="0"/>
              </a:spcBef>
              <a:buClr>
                <a:schemeClr val="lt2"/>
              </a:buClr>
              <a:buFont typeface="Arial"/>
              <a:buNone/>
              <a:defRPr sz="1400" b="0" i="0" u="none" strike="noStrike" cap="none">
                <a:solidFill>
                  <a:schemeClr val="lt2"/>
                </a:solidFill>
              </a:defRPr>
            </a:lvl3pPr>
            <a:lvl4pPr marL="0" marR="0" lvl="3" indent="0" algn="l" rtl="0">
              <a:spcBef>
                <a:spcPts val="0"/>
              </a:spcBef>
              <a:buClr>
                <a:schemeClr val="lt2"/>
              </a:buClr>
              <a:buFont typeface="Arial"/>
              <a:buNone/>
              <a:defRPr sz="1400" b="0" i="0" u="none" strike="noStrike" cap="none">
                <a:solidFill>
                  <a:schemeClr val="lt2"/>
                </a:solidFill>
              </a:defRPr>
            </a:lvl4pPr>
            <a:lvl5pPr marL="0" marR="0" lvl="4" indent="0" algn="l" rtl="0">
              <a:spcBef>
                <a:spcPts val="0"/>
              </a:spcBef>
              <a:buClr>
                <a:schemeClr val="lt2"/>
              </a:buClr>
              <a:buFont typeface="Arial"/>
              <a:buNone/>
              <a:defRPr sz="1400" b="0" i="0" u="none" strike="noStrike" cap="none">
                <a:solidFill>
                  <a:schemeClr val="lt2"/>
                </a:solidFill>
              </a:defRPr>
            </a:lvl5pPr>
            <a:lvl6pPr marL="0" marR="0" lvl="5" indent="0" algn="l" rtl="0">
              <a:spcBef>
                <a:spcPts val="0"/>
              </a:spcBef>
              <a:buClr>
                <a:schemeClr val="lt2"/>
              </a:buClr>
              <a:buFont typeface="Arial"/>
              <a:buNone/>
              <a:defRPr sz="1400" b="0" i="0" u="none" strike="noStrike" cap="none">
                <a:solidFill>
                  <a:schemeClr val="lt2"/>
                </a:solidFill>
              </a:defRPr>
            </a:lvl6pPr>
            <a:lvl7pPr marL="0" marR="0" lvl="6" indent="0" algn="l" rtl="0">
              <a:spcBef>
                <a:spcPts val="0"/>
              </a:spcBef>
              <a:buClr>
                <a:schemeClr val="lt2"/>
              </a:buClr>
              <a:buFont typeface="Arial"/>
              <a:buNone/>
              <a:defRPr sz="1400" b="0" i="0" u="none" strike="noStrike" cap="none">
                <a:solidFill>
                  <a:schemeClr val="lt2"/>
                </a:solidFill>
              </a:defRPr>
            </a:lvl7pPr>
            <a:lvl8pPr marL="0" marR="0" lvl="7" indent="0" algn="l" rtl="0">
              <a:spcBef>
                <a:spcPts val="0"/>
              </a:spcBef>
              <a:buClr>
                <a:schemeClr val="lt2"/>
              </a:buClr>
              <a:buFont typeface="Arial"/>
              <a:buNone/>
              <a:defRPr sz="1400" b="0" i="0" u="none" strike="noStrike" cap="none">
                <a:solidFill>
                  <a:schemeClr val="lt2"/>
                </a:solidFill>
              </a:defRPr>
            </a:lvl8pPr>
            <a:lvl9pPr marL="0" marR="0" lvl="8" indent="0" algn="l" rtl="0">
              <a:spcBef>
                <a:spcPts val="0"/>
              </a:spcBef>
              <a:buClr>
                <a:schemeClr val="lt2"/>
              </a:buClr>
              <a:buFont typeface="Arial"/>
              <a:buNone/>
              <a:defRPr sz="1400" b="0" i="0" u="none" strike="noStrike" cap="none">
                <a:solidFill>
                  <a:schemeClr val="lt2"/>
                </a:solidFill>
              </a:defRPr>
            </a:lvl9pPr>
          </a:lstStyle>
          <a:p>
            <a:endParaRPr/>
          </a:p>
        </p:txBody>
      </p:sp>
      <p:sp>
        <p:nvSpPr>
          <p:cNvPr id="737" name="Shape 737"/>
          <p:cNvSpPr txBox="1">
            <a:spLocks noGrp="1"/>
          </p:cNvSpPr>
          <p:nvPr>
            <p:ph type="body" idx="1"/>
          </p:nvPr>
        </p:nvSpPr>
        <p:spPr>
          <a:xfrm rot="5400000">
            <a:off x="2357858" y="-1330349"/>
            <a:ext cx="2711400" cy="6400799"/>
          </a:xfrm>
          <a:prstGeom prst="rect">
            <a:avLst/>
          </a:prstGeom>
          <a:noFill/>
          <a:ln>
            <a:noFill/>
          </a:ln>
        </p:spPr>
        <p:txBody>
          <a:bodyPr lIns="91425" tIns="91425" rIns="91425" bIns="91425" anchor="t" anchorCtr="0"/>
          <a:lstStyle>
            <a:lvl1pPr marL="215900" marR="0" lvl="0" indent="-63500" algn="l" rtl="0">
              <a:lnSpc>
                <a:spcPct val="100000"/>
              </a:lnSpc>
              <a:spcBef>
                <a:spcPts val="300"/>
              </a:spcBef>
              <a:spcAft>
                <a:spcPts val="500"/>
              </a:spcAft>
              <a:buClr>
                <a:schemeClr val="lt1"/>
              </a:buClr>
              <a:buSzPct val="80000"/>
              <a:buFont typeface="Noto Sans Symbols"/>
              <a:buChar char="●"/>
              <a:defRPr sz="1500" b="0" i="0" u="none" strike="noStrike" cap="none">
                <a:solidFill>
                  <a:srgbClr val="0F486F"/>
                </a:solidFill>
                <a:latin typeface="Questrial"/>
                <a:ea typeface="Questrial"/>
                <a:cs typeface="Questrial"/>
                <a:sym typeface="Questrial"/>
              </a:defRPr>
            </a:lvl1pPr>
            <a:lvl2pPr marL="558800" marR="0" lvl="1" indent="-82550" algn="l" rtl="0">
              <a:lnSpc>
                <a:spcPct val="100000"/>
              </a:lnSpc>
              <a:spcBef>
                <a:spcPts val="300"/>
              </a:spcBef>
              <a:spcAft>
                <a:spcPts val="500"/>
              </a:spcAft>
              <a:buClr>
                <a:schemeClr val="lt1"/>
              </a:buClr>
              <a:buSzPct val="78571"/>
              <a:buFont typeface="Noto Sans Symbols"/>
              <a:buChar char="●"/>
              <a:defRPr sz="1400" b="0" i="0" u="none" strike="noStrike" cap="none">
                <a:solidFill>
                  <a:srgbClr val="0F486F"/>
                </a:solidFill>
                <a:latin typeface="Questrial"/>
                <a:ea typeface="Questrial"/>
                <a:cs typeface="Questrial"/>
                <a:sym typeface="Questrial"/>
              </a:defRPr>
            </a:lvl2pPr>
            <a:lvl3pPr marL="901700" marR="0" lvl="2" indent="-88900" algn="l" rtl="0">
              <a:lnSpc>
                <a:spcPct val="100000"/>
              </a:lnSpc>
              <a:spcBef>
                <a:spcPts val="200"/>
              </a:spcBef>
              <a:spcAft>
                <a:spcPts val="500"/>
              </a:spcAft>
              <a:buClr>
                <a:schemeClr val="lt1"/>
              </a:buClr>
              <a:buSzPct val="83333"/>
              <a:buFont typeface="Noto Sans Symbols"/>
              <a:buChar char="●"/>
              <a:defRPr sz="1200" b="0" i="0" u="none" strike="noStrike" cap="none">
                <a:solidFill>
                  <a:srgbClr val="0F486F"/>
                </a:solidFill>
                <a:latin typeface="Questrial"/>
                <a:ea typeface="Questrial"/>
                <a:cs typeface="Questrial"/>
                <a:sym typeface="Questrial"/>
              </a:defRPr>
            </a:lvl3pPr>
            <a:lvl4pPr marL="1155700" marR="0" lvl="3" indent="-254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4pPr>
            <a:lvl5pPr marL="1498600" marR="0" lvl="4" indent="-254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5pPr>
            <a:lvl6pPr marL="1892300" marR="0" lvl="5"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6pPr>
            <a:lvl7pPr marL="2235200" marR="0" lvl="6"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7pPr>
            <a:lvl8pPr marL="2578100" marR="0" lvl="7"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8pPr>
            <a:lvl9pPr marL="2921000" marR="0" lvl="8"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9pPr>
          </a:lstStyle>
          <a:p>
            <a:endParaRPr/>
          </a:p>
        </p:txBody>
      </p:sp>
      <p:sp>
        <p:nvSpPr>
          <p:cNvPr id="738" name="Shape 738"/>
          <p:cNvSpPr txBox="1">
            <a:spLocks noGrp="1"/>
          </p:cNvSpPr>
          <p:nvPr>
            <p:ph type="dt" idx="10"/>
          </p:nvPr>
        </p:nvSpPr>
        <p:spPr>
          <a:xfrm>
            <a:off x="7428307" y="4629150"/>
            <a:ext cx="1200298" cy="2739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739" name="Shape 739"/>
          <p:cNvSpPr txBox="1">
            <a:spLocks noGrp="1"/>
          </p:cNvSpPr>
          <p:nvPr>
            <p:ph type="ftr" idx="11"/>
          </p:nvPr>
        </p:nvSpPr>
        <p:spPr>
          <a:xfrm>
            <a:off x="513158" y="4629150"/>
            <a:ext cx="5658000" cy="2739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740" name="Shape 740"/>
          <p:cNvSpPr txBox="1">
            <a:spLocks noGrp="1"/>
          </p:cNvSpPr>
          <p:nvPr>
            <p:ph type="sldNum" idx="12"/>
          </p:nvPr>
        </p:nvSpPr>
        <p:spPr>
          <a:xfrm>
            <a:off x="7772400" y="4183855"/>
            <a:ext cx="856498" cy="502500"/>
          </a:xfrm>
          <a:prstGeom prst="rect">
            <a:avLst/>
          </a:prstGeom>
          <a:noFill/>
          <a:ln>
            <a:noFill/>
          </a:ln>
        </p:spPr>
        <p:txBody>
          <a:bodyPr lIns="68575" tIns="34275" rIns="68575" bIns="34275" anchor="b" anchorCtr="0">
            <a:noAutofit/>
          </a:bodyPr>
          <a:lstStyle/>
          <a:p>
            <a:pPr marL="0" marR="0" lvl="0" indent="0" algn="r" rtl="0">
              <a:lnSpc>
                <a:spcPct val="100000"/>
              </a:lnSpc>
              <a:spcBef>
                <a:spcPts val="0"/>
              </a:spcBef>
              <a:spcAft>
                <a:spcPts val="0"/>
              </a:spcAft>
              <a:buClr>
                <a:srgbClr val="09304A"/>
              </a:buClr>
              <a:buSzPct val="25000"/>
              <a:buFont typeface="Questrial"/>
              <a:buNone/>
            </a:pPr>
            <a:fld id="{00000000-1234-1234-1234-123412341234}" type="slidenum">
              <a:rPr lang="en" sz="2400" b="0" i="0" u="none" strike="noStrike" cap="none">
                <a:solidFill>
                  <a:srgbClr val="09304A"/>
                </a:solidFill>
                <a:latin typeface="Questrial"/>
                <a:ea typeface="Questrial"/>
                <a:cs typeface="Questrial"/>
                <a:sym typeface="Questrial"/>
              </a:rPr>
              <a:t>‹#›</a:t>
            </a:fld>
            <a:endParaRPr lang="en" sz="2400" b="0" i="0" u="none" strike="noStrike" cap="none">
              <a:solidFill>
                <a:srgbClr val="09304A"/>
              </a:solidFill>
              <a:latin typeface="Questrial"/>
              <a:ea typeface="Questrial"/>
              <a:cs typeface="Questrial"/>
              <a:sym typeface="Questrial"/>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41"/>
        <p:cNvGrpSpPr/>
        <p:nvPr/>
      </p:nvGrpSpPr>
      <p:grpSpPr>
        <a:xfrm>
          <a:off x="0" y="0"/>
          <a:ext cx="0" cy="0"/>
          <a:chOff x="0" y="0"/>
          <a:chExt cx="0" cy="0"/>
        </a:xfrm>
      </p:grpSpPr>
      <p:sp>
        <p:nvSpPr>
          <p:cNvPr id="742" name="Shape 742"/>
          <p:cNvSpPr txBox="1">
            <a:spLocks noGrp="1"/>
          </p:cNvSpPr>
          <p:nvPr>
            <p:ph type="title"/>
          </p:nvPr>
        </p:nvSpPr>
        <p:spPr>
          <a:xfrm rot="5400000">
            <a:off x="5571008" y="1457399"/>
            <a:ext cx="3429000" cy="1542899"/>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2700" b="0" i="0" u="none" strike="noStrike" cap="none">
                <a:solidFill>
                  <a:schemeClr val="lt1"/>
                </a:solidFill>
                <a:latin typeface="Questrial"/>
                <a:ea typeface="Questrial"/>
                <a:cs typeface="Questrial"/>
                <a:sym typeface="Questrial"/>
              </a:defRPr>
            </a:lvl1pPr>
            <a:lvl2pPr marL="0" marR="0" lvl="1" indent="0" algn="l" rtl="0">
              <a:spcBef>
                <a:spcPts val="0"/>
              </a:spcBef>
              <a:buClr>
                <a:schemeClr val="lt2"/>
              </a:buClr>
              <a:buFont typeface="Arial"/>
              <a:buNone/>
              <a:defRPr sz="1400" b="0" i="0" u="none" strike="noStrike" cap="none">
                <a:solidFill>
                  <a:schemeClr val="lt2"/>
                </a:solidFill>
              </a:defRPr>
            </a:lvl2pPr>
            <a:lvl3pPr marL="0" marR="0" lvl="2" indent="0" algn="l" rtl="0">
              <a:spcBef>
                <a:spcPts val="0"/>
              </a:spcBef>
              <a:buClr>
                <a:schemeClr val="lt2"/>
              </a:buClr>
              <a:buFont typeface="Arial"/>
              <a:buNone/>
              <a:defRPr sz="1400" b="0" i="0" u="none" strike="noStrike" cap="none">
                <a:solidFill>
                  <a:schemeClr val="lt2"/>
                </a:solidFill>
              </a:defRPr>
            </a:lvl3pPr>
            <a:lvl4pPr marL="0" marR="0" lvl="3" indent="0" algn="l" rtl="0">
              <a:spcBef>
                <a:spcPts val="0"/>
              </a:spcBef>
              <a:buClr>
                <a:schemeClr val="lt2"/>
              </a:buClr>
              <a:buFont typeface="Arial"/>
              <a:buNone/>
              <a:defRPr sz="1400" b="0" i="0" u="none" strike="noStrike" cap="none">
                <a:solidFill>
                  <a:schemeClr val="lt2"/>
                </a:solidFill>
              </a:defRPr>
            </a:lvl4pPr>
            <a:lvl5pPr marL="0" marR="0" lvl="4" indent="0" algn="l" rtl="0">
              <a:spcBef>
                <a:spcPts val="0"/>
              </a:spcBef>
              <a:buClr>
                <a:schemeClr val="lt2"/>
              </a:buClr>
              <a:buFont typeface="Arial"/>
              <a:buNone/>
              <a:defRPr sz="1400" b="0" i="0" u="none" strike="noStrike" cap="none">
                <a:solidFill>
                  <a:schemeClr val="lt2"/>
                </a:solidFill>
              </a:defRPr>
            </a:lvl5pPr>
            <a:lvl6pPr marL="0" marR="0" lvl="5" indent="0" algn="l" rtl="0">
              <a:spcBef>
                <a:spcPts val="0"/>
              </a:spcBef>
              <a:buClr>
                <a:schemeClr val="lt2"/>
              </a:buClr>
              <a:buFont typeface="Arial"/>
              <a:buNone/>
              <a:defRPr sz="1400" b="0" i="0" u="none" strike="noStrike" cap="none">
                <a:solidFill>
                  <a:schemeClr val="lt2"/>
                </a:solidFill>
              </a:defRPr>
            </a:lvl6pPr>
            <a:lvl7pPr marL="0" marR="0" lvl="6" indent="0" algn="l" rtl="0">
              <a:spcBef>
                <a:spcPts val="0"/>
              </a:spcBef>
              <a:buClr>
                <a:schemeClr val="lt2"/>
              </a:buClr>
              <a:buFont typeface="Arial"/>
              <a:buNone/>
              <a:defRPr sz="1400" b="0" i="0" u="none" strike="noStrike" cap="none">
                <a:solidFill>
                  <a:schemeClr val="lt2"/>
                </a:solidFill>
              </a:defRPr>
            </a:lvl7pPr>
            <a:lvl8pPr marL="0" marR="0" lvl="7" indent="0" algn="l" rtl="0">
              <a:spcBef>
                <a:spcPts val="0"/>
              </a:spcBef>
              <a:buClr>
                <a:schemeClr val="lt2"/>
              </a:buClr>
              <a:buFont typeface="Arial"/>
              <a:buNone/>
              <a:defRPr sz="1400" b="0" i="0" u="none" strike="noStrike" cap="none">
                <a:solidFill>
                  <a:schemeClr val="lt2"/>
                </a:solidFill>
              </a:defRPr>
            </a:lvl8pPr>
            <a:lvl9pPr marL="0" marR="0" lvl="8" indent="0" algn="l" rtl="0">
              <a:spcBef>
                <a:spcPts val="0"/>
              </a:spcBef>
              <a:buClr>
                <a:schemeClr val="lt2"/>
              </a:buClr>
              <a:buFont typeface="Arial"/>
              <a:buNone/>
              <a:defRPr sz="1400" b="0" i="0" u="none" strike="noStrike" cap="none">
                <a:solidFill>
                  <a:schemeClr val="lt2"/>
                </a:solidFill>
              </a:defRPr>
            </a:lvl9pPr>
          </a:lstStyle>
          <a:p>
            <a:endParaRPr/>
          </a:p>
        </p:txBody>
      </p:sp>
      <p:sp>
        <p:nvSpPr>
          <p:cNvPr id="743" name="Shape 743"/>
          <p:cNvSpPr txBox="1">
            <a:spLocks noGrp="1"/>
          </p:cNvSpPr>
          <p:nvPr>
            <p:ph type="body" idx="1"/>
          </p:nvPr>
        </p:nvSpPr>
        <p:spPr>
          <a:xfrm rot="5400000">
            <a:off x="1457398" y="-428700"/>
            <a:ext cx="3981300" cy="5867400"/>
          </a:xfrm>
          <a:prstGeom prst="rect">
            <a:avLst/>
          </a:prstGeom>
          <a:noFill/>
          <a:ln>
            <a:noFill/>
          </a:ln>
        </p:spPr>
        <p:txBody>
          <a:bodyPr lIns="91425" tIns="91425" rIns="91425" bIns="91425" anchor="t" anchorCtr="0"/>
          <a:lstStyle>
            <a:lvl1pPr marL="215900" marR="0" lvl="0" indent="-63500" algn="l" rtl="0">
              <a:lnSpc>
                <a:spcPct val="100000"/>
              </a:lnSpc>
              <a:spcBef>
                <a:spcPts val="300"/>
              </a:spcBef>
              <a:spcAft>
                <a:spcPts val="500"/>
              </a:spcAft>
              <a:buClr>
                <a:schemeClr val="lt1"/>
              </a:buClr>
              <a:buSzPct val="80000"/>
              <a:buFont typeface="Noto Sans Symbols"/>
              <a:buChar char="●"/>
              <a:defRPr sz="1500" b="0" i="0" u="none" strike="noStrike" cap="none">
                <a:solidFill>
                  <a:srgbClr val="0F486F"/>
                </a:solidFill>
                <a:latin typeface="Questrial"/>
                <a:ea typeface="Questrial"/>
                <a:cs typeface="Questrial"/>
                <a:sym typeface="Questrial"/>
              </a:defRPr>
            </a:lvl1pPr>
            <a:lvl2pPr marL="558800" marR="0" lvl="1" indent="-82550" algn="l" rtl="0">
              <a:lnSpc>
                <a:spcPct val="100000"/>
              </a:lnSpc>
              <a:spcBef>
                <a:spcPts val="300"/>
              </a:spcBef>
              <a:spcAft>
                <a:spcPts val="500"/>
              </a:spcAft>
              <a:buClr>
                <a:schemeClr val="lt1"/>
              </a:buClr>
              <a:buSzPct val="78571"/>
              <a:buFont typeface="Noto Sans Symbols"/>
              <a:buChar char="●"/>
              <a:defRPr sz="1400" b="0" i="0" u="none" strike="noStrike" cap="none">
                <a:solidFill>
                  <a:srgbClr val="0F486F"/>
                </a:solidFill>
                <a:latin typeface="Questrial"/>
                <a:ea typeface="Questrial"/>
                <a:cs typeface="Questrial"/>
                <a:sym typeface="Questrial"/>
              </a:defRPr>
            </a:lvl2pPr>
            <a:lvl3pPr marL="901700" marR="0" lvl="2" indent="-88900" algn="l" rtl="0">
              <a:lnSpc>
                <a:spcPct val="100000"/>
              </a:lnSpc>
              <a:spcBef>
                <a:spcPts val="200"/>
              </a:spcBef>
              <a:spcAft>
                <a:spcPts val="500"/>
              </a:spcAft>
              <a:buClr>
                <a:schemeClr val="lt1"/>
              </a:buClr>
              <a:buSzPct val="83333"/>
              <a:buFont typeface="Noto Sans Symbols"/>
              <a:buChar char="●"/>
              <a:defRPr sz="1200" b="0" i="0" u="none" strike="noStrike" cap="none">
                <a:solidFill>
                  <a:srgbClr val="0F486F"/>
                </a:solidFill>
                <a:latin typeface="Questrial"/>
                <a:ea typeface="Questrial"/>
                <a:cs typeface="Questrial"/>
                <a:sym typeface="Questrial"/>
              </a:defRPr>
            </a:lvl3pPr>
            <a:lvl4pPr marL="1155700" marR="0" lvl="3" indent="-254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4pPr>
            <a:lvl5pPr marL="1498600" marR="0" lvl="4" indent="-254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5pPr>
            <a:lvl6pPr marL="1892300" marR="0" lvl="5"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6pPr>
            <a:lvl7pPr marL="2235200" marR="0" lvl="6"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7pPr>
            <a:lvl8pPr marL="2578100" marR="0" lvl="7"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8pPr>
            <a:lvl9pPr marL="2921000" marR="0" lvl="8"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9pPr>
          </a:lstStyle>
          <a:p>
            <a:endParaRPr/>
          </a:p>
        </p:txBody>
      </p:sp>
      <p:sp>
        <p:nvSpPr>
          <p:cNvPr id="744" name="Shape 744"/>
          <p:cNvSpPr txBox="1">
            <a:spLocks noGrp="1"/>
          </p:cNvSpPr>
          <p:nvPr>
            <p:ph type="dt" idx="10"/>
          </p:nvPr>
        </p:nvSpPr>
        <p:spPr>
          <a:xfrm>
            <a:off x="7428307" y="4629150"/>
            <a:ext cx="1200298" cy="2739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745" name="Shape 745"/>
          <p:cNvSpPr txBox="1">
            <a:spLocks noGrp="1"/>
          </p:cNvSpPr>
          <p:nvPr>
            <p:ph type="ftr" idx="11"/>
          </p:nvPr>
        </p:nvSpPr>
        <p:spPr>
          <a:xfrm>
            <a:off x="513158" y="4629150"/>
            <a:ext cx="5658000" cy="2739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746" name="Shape 746"/>
          <p:cNvSpPr txBox="1">
            <a:spLocks noGrp="1"/>
          </p:cNvSpPr>
          <p:nvPr>
            <p:ph type="sldNum" idx="12"/>
          </p:nvPr>
        </p:nvSpPr>
        <p:spPr>
          <a:xfrm>
            <a:off x="7772400" y="4183855"/>
            <a:ext cx="856498" cy="502500"/>
          </a:xfrm>
          <a:prstGeom prst="rect">
            <a:avLst/>
          </a:prstGeom>
          <a:noFill/>
          <a:ln>
            <a:noFill/>
          </a:ln>
        </p:spPr>
        <p:txBody>
          <a:bodyPr lIns="68575" tIns="34275" rIns="68575" bIns="34275" anchor="b" anchorCtr="0">
            <a:noAutofit/>
          </a:bodyPr>
          <a:lstStyle/>
          <a:p>
            <a:pPr marL="0" marR="0" lvl="0" indent="0" algn="r" rtl="0">
              <a:lnSpc>
                <a:spcPct val="100000"/>
              </a:lnSpc>
              <a:spcBef>
                <a:spcPts val="0"/>
              </a:spcBef>
              <a:spcAft>
                <a:spcPts val="0"/>
              </a:spcAft>
              <a:buClr>
                <a:srgbClr val="09304A"/>
              </a:buClr>
              <a:buSzPct val="25000"/>
              <a:buFont typeface="Questrial"/>
              <a:buNone/>
            </a:pPr>
            <a:fld id="{00000000-1234-1234-1234-123412341234}" type="slidenum">
              <a:rPr lang="en" sz="2400" b="0" i="0" u="none" strike="noStrike" cap="none">
                <a:solidFill>
                  <a:srgbClr val="09304A"/>
                </a:solidFill>
                <a:latin typeface="Questrial"/>
                <a:ea typeface="Questrial"/>
                <a:cs typeface="Questrial"/>
                <a:sym typeface="Questrial"/>
              </a:rPr>
              <a:t>‹#›</a:t>
            </a:fld>
            <a:endParaRPr lang="en" sz="2400" b="0" i="0" u="none" strike="noStrike" cap="none">
              <a:solidFill>
                <a:srgbClr val="09304A"/>
              </a:solidFill>
              <a:latin typeface="Questrial"/>
              <a:ea typeface="Questrial"/>
              <a:cs typeface="Questrial"/>
              <a:sym typeface="Questrial"/>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755"/>
        <p:cNvGrpSpPr/>
        <p:nvPr/>
      </p:nvGrpSpPr>
      <p:grpSpPr>
        <a:xfrm>
          <a:off x="0" y="0"/>
          <a:ext cx="0" cy="0"/>
          <a:chOff x="0" y="0"/>
          <a:chExt cx="0" cy="0"/>
        </a:xfrm>
      </p:grpSpPr>
      <p:sp>
        <p:nvSpPr>
          <p:cNvPr id="756" name="Shape 756"/>
          <p:cNvSpPr txBox="1">
            <a:spLocks noGrp="1"/>
          </p:cNvSpPr>
          <p:nvPr>
            <p:ph type="title"/>
          </p:nvPr>
        </p:nvSpPr>
        <p:spPr>
          <a:xfrm>
            <a:off x="571500" y="205977"/>
            <a:ext cx="8001000" cy="8574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1pPr>
            <a:lvl2pPr marL="0" marR="0" lvl="1"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2pPr>
            <a:lvl3pPr marL="0" marR="0" lvl="2"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3pPr>
            <a:lvl4pPr marL="0" marR="0" lvl="3"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4pPr>
            <a:lvl5pPr marL="0" marR="0" lvl="4"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5pPr>
            <a:lvl6pPr marL="457200" marR="0" lvl="5"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6pPr>
            <a:lvl7pPr marL="914400" marR="0" lvl="6"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7pPr>
            <a:lvl8pPr marL="1371600" marR="0" lvl="7"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8pPr>
            <a:lvl9pPr marL="1828800" marR="0" lvl="8"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9pPr>
          </a:lstStyle>
          <a:p>
            <a:endParaRPr/>
          </a:p>
        </p:txBody>
      </p:sp>
      <p:sp>
        <p:nvSpPr>
          <p:cNvPr id="757" name="Shape 757"/>
          <p:cNvSpPr txBox="1">
            <a:spLocks noGrp="1"/>
          </p:cNvSpPr>
          <p:nvPr>
            <p:ph type="body" idx="1"/>
          </p:nvPr>
        </p:nvSpPr>
        <p:spPr>
          <a:xfrm>
            <a:off x="571500" y="1428750"/>
            <a:ext cx="8001000" cy="3086098"/>
          </a:xfrm>
          <a:prstGeom prst="rect">
            <a:avLst/>
          </a:prstGeom>
          <a:noFill/>
          <a:ln>
            <a:noFill/>
          </a:ln>
        </p:spPr>
        <p:txBody>
          <a:bodyPr lIns="91425" tIns="91425" rIns="91425" bIns="91425" anchor="t" anchorCtr="0"/>
          <a:lstStyle>
            <a:lvl1pPr marL="457200" marR="0" lvl="0" indent="-152400" algn="l" rtl="0">
              <a:lnSpc>
                <a:spcPct val="100000"/>
              </a:lnSpc>
              <a:spcBef>
                <a:spcPts val="0"/>
              </a:spcBef>
              <a:spcAft>
                <a:spcPts val="2000"/>
              </a:spcAft>
              <a:buClr>
                <a:schemeClr val="dk1"/>
              </a:buClr>
              <a:buSzPct val="100000"/>
              <a:buFont typeface="Noto Sans Symbols"/>
              <a:buChar char="✦"/>
              <a:defRPr sz="2400" b="0" i="0" u="none" strike="noStrike" cap="none">
                <a:solidFill>
                  <a:schemeClr val="dk1"/>
                </a:solidFill>
                <a:latin typeface="Lustria"/>
                <a:ea typeface="Lustria"/>
                <a:cs typeface="Lustria"/>
                <a:sym typeface="Lustria"/>
              </a:defRPr>
            </a:lvl1pPr>
            <a:lvl2pPr marL="914400" marR="0" lvl="1" indent="-177800" algn="l" rtl="0">
              <a:lnSpc>
                <a:spcPct val="100000"/>
              </a:lnSpc>
              <a:spcBef>
                <a:spcPts val="0"/>
              </a:spcBef>
              <a:spcAft>
                <a:spcPts val="1000"/>
              </a:spcAft>
              <a:buClr>
                <a:schemeClr val="lt2"/>
              </a:buClr>
              <a:buSzPct val="100000"/>
              <a:buFont typeface="Noto Sans Symbols"/>
              <a:buChar char="✦"/>
              <a:defRPr sz="2200" b="0" i="0" u="none" strike="noStrike" cap="none">
                <a:solidFill>
                  <a:schemeClr val="dk1"/>
                </a:solidFill>
                <a:latin typeface="Lustria"/>
                <a:ea typeface="Lustria"/>
                <a:cs typeface="Lustria"/>
                <a:sym typeface="Lustria"/>
              </a:defRPr>
            </a:lvl2pPr>
            <a:lvl3pPr marL="1371600" marR="0" lvl="2" indent="-203200" algn="l" rtl="0">
              <a:lnSpc>
                <a:spcPct val="100000"/>
              </a:lnSpc>
              <a:spcBef>
                <a:spcPts val="0"/>
              </a:spcBef>
              <a:spcAft>
                <a:spcPts val="1000"/>
              </a:spcAft>
              <a:buClr>
                <a:schemeClr val="dk1"/>
              </a:buClr>
              <a:buSzPct val="100000"/>
              <a:buFont typeface="Noto Sans Symbols"/>
              <a:buChar char="✦"/>
              <a:defRPr sz="2000" b="0" i="0" u="none" strike="noStrike" cap="none">
                <a:solidFill>
                  <a:schemeClr val="dk1"/>
                </a:solidFill>
                <a:latin typeface="Lustria"/>
                <a:ea typeface="Lustria"/>
                <a:cs typeface="Lustria"/>
                <a:sym typeface="Lustria"/>
              </a:defRPr>
            </a:lvl3pPr>
            <a:lvl4pPr marL="1828800" marR="0" lvl="3" indent="-228600" algn="l" rtl="0">
              <a:lnSpc>
                <a:spcPct val="100000"/>
              </a:lnSpc>
              <a:spcBef>
                <a:spcPts val="0"/>
              </a:spcBef>
              <a:spcAft>
                <a:spcPts val="1000"/>
              </a:spcAft>
              <a:buClr>
                <a:schemeClr val="lt2"/>
              </a:buClr>
              <a:buSzPct val="100000"/>
              <a:buFont typeface="Noto Sans Symbols"/>
              <a:buChar char="✦"/>
              <a:defRPr sz="1800" b="0" i="0" u="none" strike="noStrike" cap="none">
                <a:solidFill>
                  <a:schemeClr val="dk1"/>
                </a:solidFill>
                <a:latin typeface="Lustria"/>
                <a:ea typeface="Lustria"/>
                <a:cs typeface="Lustria"/>
                <a:sym typeface="Lustria"/>
              </a:defRPr>
            </a:lvl4pPr>
            <a:lvl5pPr marL="2286000" marR="0" lvl="4" indent="-228600" algn="l" rtl="0">
              <a:lnSpc>
                <a:spcPct val="100000"/>
              </a:lnSpc>
              <a:spcBef>
                <a:spcPts val="0"/>
              </a:spcBef>
              <a:spcAft>
                <a:spcPts val="1000"/>
              </a:spcAft>
              <a:buClr>
                <a:schemeClr val="dk1"/>
              </a:buClr>
              <a:buSzPct val="100000"/>
              <a:buFont typeface="Noto Sans Symbols"/>
              <a:buChar char="✦"/>
              <a:defRPr sz="1800" b="0" i="0" u="none" strike="noStrike" cap="none">
                <a:solidFill>
                  <a:schemeClr val="dk1"/>
                </a:solidFill>
                <a:latin typeface="Lustria"/>
                <a:ea typeface="Lustria"/>
                <a:cs typeface="Lustria"/>
                <a:sym typeface="Lustri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Lustria"/>
                <a:ea typeface="Lustria"/>
                <a:cs typeface="Lustria"/>
                <a:sym typeface="Lustria"/>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Lustria"/>
                <a:ea typeface="Lustria"/>
                <a:cs typeface="Lustria"/>
                <a:sym typeface="Lustria"/>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Lustria"/>
                <a:ea typeface="Lustria"/>
                <a:cs typeface="Lustria"/>
                <a:sym typeface="Lustria"/>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Lustria"/>
                <a:ea typeface="Lustria"/>
                <a:cs typeface="Lustria"/>
                <a:sym typeface="Lustria"/>
              </a:defRPr>
            </a:lvl9pPr>
          </a:lstStyle>
          <a:p>
            <a:endParaRPr/>
          </a:p>
        </p:txBody>
      </p:sp>
      <p:sp>
        <p:nvSpPr>
          <p:cNvPr id="758" name="Shape 758"/>
          <p:cNvSpPr txBox="1">
            <a:spLocks noGrp="1"/>
          </p:cNvSpPr>
          <p:nvPr>
            <p:ph type="dt" idx="10"/>
          </p:nvPr>
        </p:nvSpPr>
        <p:spPr>
          <a:xfrm>
            <a:off x="5372100" y="4619625"/>
            <a:ext cx="3200398" cy="2739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chemeClr val="lt2"/>
              </a:buClr>
              <a:buFont typeface="Lustria"/>
              <a:buNone/>
              <a:defRPr sz="1200" b="0" i="0" u="none" strike="noStrike" cap="none">
                <a:solidFill>
                  <a:schemeClr val="lt2"/>
                </a:solidFill>
                <a:latin typeface="Lustria"/>
                <a:ea typeface="Lustria"/>
                <a:cs typeface="Lustria"/>
                <a:sym typeface="Lustria"/>
              </a:defRPr>
            </a:lvl1pPr>
            <a:lvl2pPr marL="457200" marR="0" lvl="1"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9pPr>
          </a:lstStyle>
          <a:p>
            <a:endParaRPr/>
          </a:p>
        </p:txBody>
      </p:sp>
      <p:sp>
        <p:nvSpPr>
          <p:cNvPr id="759" name="Shape 759"/>
          <p:cNvSpPr txBox="1">
            <a:spLocks noGrp="1"/>
          </p:cNvSpPr>
          <p:nvPr>
            <p:ph type="ftr" idx="11"/>
          </p:nvPr>
        </p:nvSpPr>
        <p:spPr>
          <a:xfrm>
            <a:off x="571500" y="4619625"/>
            <a:ext cx="3200398"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9pPr>
          </a:lstStyle>
          <a:p>
            <a:endParaRPr/>
          </a:p>
        </p:txBody>
      </p:sp>
      <p:sp>
        <p:nvSpPr>
          <p:cNvPr id="760" name="Shape 760"/>
          <p:cNvSpPr txBox="1">
            <a:spLocks noGrp="1"/>
          </p:cNvSpPr>
          <p:nvPr>
            <p:ph type="sldNum" idx="12"/>
          </p:nvPr>
        </p:nvSpPr>
        <p:spPr>
          <a:xfrm>
            <a:off x="4046537" y="4619625"/>
            <a:ext cx="1050900" cy="2739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lt2"/>
              </a:buClr>
              <a:buSzPct val="25000"/>
              <a:buFont typeface="Lustria"/>
              <a:buNone/>
            </a:pPr>
            <a:fld id="{00000000-1234-1234-1234-123412341234}" type="slidenum">
              <a:rPr lang="en" sz="1200" b="0" i="0" u="none" strike="noStrike" cap="none">
                <a:solidFill>
                  <a:schemeClr val="lt2"/>
                </a:solidFill>
                <a:latin typeface="Lustria"/>
                <a:ea typeface="Lustria"/>
                <a:cs typeface="Lustria"/>
                <a:sym typeface="Lustria"/>
              </a:rPr>
              <a:t>‹#›</a:t>
            </a:fld>
            <a:endParaRPr lang="en" sz="1200" b="0" i="0" u="none" strike="noStrike" cap="none">
              <a:solidFill>
                <a:schemeClr val="lt2"/>
              </a:solidFill>
              <a:latin typeface="Lustria"/>
              <a:ea typeface="Lustria"/>
              <a:cs typeface="Lustria"/>
              <a:sym typeface="Lustria"/>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769"/>
        <p:cNvGrpSpPr/>
        <p:nvPr/>
      </p:nvGrpSpPr>
      <p:grpSpPr>
        <a:xfrm>
          <a:off x="0" y="0"/>
          <a:ext cx="0" cy="0"/>
          <a:chOff x="0" y="0"/>
          <a:chExt cx="0" cy="0"/>
        </a:xfrm>
      </p:grpSpPr>
      <p:sp>
        <p:nvSpPr>
          <p:cNvPr id="770" name="Shape 770"/>
          <p:cNvSpPr txBox="1">
            <a:spLocks noGrp="1"/>
          </p:cNvSpPr>
          <p:nvPr>
            <p:ph type="ctrTitle"/>
          </p:nvPr>
        </p:nvSpPr>
        <p:spPr>
          <a:xfrm>
            <a:off x="571500" y="1257300"/>
            <a:ext cx="8001000" cy="1818599"/>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Clr>
                <a:schemeClr val="dk1"/>
              </a:buClr>
              <a:buFont typeface="Lustria"/>
              <a:buNone/>
              <a:defRPr sz="5600" b="0" i="0" u="none" strike="noStrike" cap="none">
                <a:solidFill>
                  <a:schemeClr val="dk1"/>
                </a:solidFill>
                <a:latin typeface="Lustria"/>
                <a:ea typeface="Lustria"/>
                <a:cs typeface="Lustria"/>
                <a:sym typeface="Lustria"/>
              </a:defRPr>
            </a:lvl1pPr>
            <a:lvl2pPr marL="0" marR="0" lvl="1"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2pPr>
            <a:lvl3pPr marL="0" marR="0" lvl="2"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3pPr>
            <a:lvl4pPr marL="0" marR="0" lvl="3"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4pPr>
            <a:lvl5pPr marL="0" marR="0" lvl="4"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5pPr>
            <a:lvl6pPr marL="457200" marR="0" lvl="5"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6pPr>
            <a:lvl7pPr marL="914400" marR="0" lvl="6"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7pPr>
            <a:lvl8pPr marL="1371600" marR="0" lvl="7"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8pPr>
            <a:lvl9pPr marL="1828800" marR="0" lvl="8"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9pPr>
          </a:lstStyle>
          <a:p>
            <a:endParaRPr/>
          </a:p>
        </p:txBody>
      </p:sp>
      <p:sp>
        <p:nvSpPr>
          <p:cNvPr id="771" name="Shape 771"/>
          <p:cNvSpPr txBox="1">
            <a:spLocks noGrp="1"/>
          </p:cNvSpPr>
          <p:nvPr>
            <p:ph type="subTitle" idx="1"/>
          </p:nvPr>
        </p:nvSpPr>
        <p:spPr>
          <a:xfrm>
            <a:off x="571500" y="3314700"/>
            <a:ext cx="8001000" cy="914400"/>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chemeClr val="dk1"/>
              </a:buClr>
              <a:buFont typeface="Noto Sans Symbols"/>
              <a:buNone/>
              <a:defRPr sz="2400" b="0" i="0" u="none" strike="noStrike" cap="none">
                <a:solidFill>
                  <a:schemeClr val="dk1"/>
                </a:solidFill>
                <a:latin typeface="Lustria"/>
                <a:ea typeface="Lustria"/>
                <a:cs typeface="Lustria"/>
                <a:sym typeface="Lustria"/>
              </a:defRPr>
            </a:lvl1pPr>
            <a:lvl2pPr marL="457200" marR="0" lvl="1" indent="0" algn="ctr" rtl="0">
              <a:lnSpc>
                <a:spcPct val="100000"/>
              </a:lnSpc>
              <a:spcBef>
                <a:spcPts val="0"/>
              </a:spcBef>
              <a:spcAft>
                <a:spcPts val="1000"/>
              </a:spcAft>
              <a:buClr>
                <a:schemeClr val="lt2"/>
              </a:buClr>
              <a:buFont typeface="Noto Sans Symbols"/>
              <a:buNone/>
              <a:defRPr sz="2200" b="0" i="0" u="none" strike="noStrike" cap="none">
                <a:solidFill>
                  <a:srgbClr val="888888"/>
                </a:solidFill>
                <a:latin typeface="Lustria"/>
                <a:ea typeface="Lustria"/>
                <a:cs typeface="Lustria"/>
                <a:sym typeface="Lustria"/>
              </a:defRPr>
            </a:lvl2pPr>
            <a:lvl3pPr marL="914400" marR="0" lvl="2" indent="0" algn="ctr" rtl="0">
              <a:lnSpc>
                <a:spcPct val="100000"/>
              </a:lnSpc>
              <a:spcBef>
                <a:spcPts val="0"/>
              </a:spcBef>
              <a:spcAft>
                <a:spcPts val="1000"/>
              </a:spcAft>
              <a:buClr>
                <a:srgbClr val="888888"/>
              </a:buClr>
              <a:buFont typeface="Noto Sans Symbols"/>
              <a:buNone/>
              <a:defRPr sz="2000" b="0" i="0" u="none" strike="noStrike" cap="none">
                <a:solidFill>
                  <a:srgbClr val="888888"/>
                </a:solidFill>
                <a:latin typeface="Lustria"/>
                <a:ea typeface="Lustria"/>
                <a:cs typeface="Lustria"/>
                <a:sym typeface="Lustria"/>
              </a:defRPr>
            </a:lvl3pPr>
            <a:lvl4pPr marL="1371600" marR="0" lvl="3" indent="0" algn="ctr" rtl="0">
              <a:lnSpc>
                <a:spcPct val="100000"/>
              </a:lnSpc>
              <a:spcBef>
                <a:spcPts val="0"/>
              </a:spcBef>
              <a:spcAft>
                <a:spcPts val="1000"/>
              </a:spcAft>
              <a:buClr>
                <a:schemeClr val="lt2"/>
              </a:buClr>
              <a:buFont typeface="Noto Sans Symbols"/>
              <a:buNone/>
              <a:defRPr sz="1800" b="0" i="0" u="none" strike="noStrike" cap="none">
                <a:solidFill>
                  <a:srgbClr val="888888"/>
                </a:solidFill>
                <a:latin typeface="Lustria"/>
                <a:ea typeface="Lustria"/>
                <a:cs typeface="Lustria"/>
                <a:sym typeface="Lustria"/>
              </a:defRPr>
            </a:lvl4pPr>
            <a:lvl5pPr marL="1828800" marR="0" lvl="4" indent="0" algn="ctr" rtl="0">
              <a:lnSpc>
                <a:spcPct val="100000"/>
              </a:lnSpc>
              <a:spcBef>
                <a:spcPts val="0"/>
              </a:spcBef>
              <a:spcAft>
                <a:spcPts val="1000"/>
              </a:spcAft>
              <a:buClr>
                <a:srgbClr val="888888"/>
              </a:buClr>
              <a:buFont typeface="Noto Sans Symbols"/>
              <a:buNone/>
              <a:defRPr sz="1800" b="0" i="0" u="none" strike="noStrike" cap="none">
                <a:solidFill>
                  <a:srgbClr val="888888"/>
                </a:solidFill>
                <a:latin typeface="Lustria"/>
                <a:ea typeface="Lustria"/>
                <a:cs typeface="Lustria"/>
                <a:sym typeface="Lustria"/>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Lustria"/>
                <a:ea typeface="Lustria"/>
                <a:cs typeface="Lustria"/>
                <a:sym typeface="Lustria"/>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Lustria"/>
                <a:ea typeface="Lustria"/>
                <a:cs typeface="Lustria"/>
                <a:sym typeface="Lustria"/>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Lustria"/>
                <a:ea typeface="Lustria"/>
                <a:cs typeface="Lustria"/>
                <a:sym typeface="Lustria"/>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Lustria"/>
                <a:ea typeface="Lustria"/>
                <a:cs typeface="Lustria"/>
                <a:sym typeface="Lustria"/>
              </a:defRPr>
            </a:lvl9pPr>
          </a:lstStyle>
          <a:p>
            <a:endParaRPr/>
          </a:p>
        </p:txBody>
      </p:sp>
      <p:sp>
        <p:nvSpPr>
          <p:cNvPr id="772" name="Shape 772"/>
          <p:cNvSpPr txBox="1">
            <a:spLocks noGrp="1"/>
          </p:cNvSpPr>
          <p:nvPr>
            <p:ph type="dt" idx="10"/>
          </p:nvPr>
        </p:nvSpPr>
        <p:spPr>
          <a:xfrm>
            <a:off x="5372100" y="4619625"/>
            <a:ext cx="3200398" cy="2739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chemeClr val="lt2"/>
              </a:buClr>
              <a:buFont typeface="Lustria"/>
              <a:buNone/>
              <a:defRPr sz="1200" b="0" i="0" u="none" strike="noStrike" cap="none">
                <a:solidFill>
                  <a:schemeClr val="lt2"/>
                </a:solidFill>
                <a:latin typeface="Lustria"/>
                <a:ea typeface="Lustria"/>
                <a:cs typeface="Lustria"/>
                <a:sym typeface="Lustria"/>
              </a:defRPr>
            </a:lvl1pPr>
            <a:lvl2pPr marL="457200" marR="0" lvl="1"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9pPr>
          </a:lstStyle>
          <a:p>
            <a:endParaRPr/>
          </a:p>
        </p:txBody>
      </p:sp>
      <p:sp>
        <p:nvSpPr>
          <p:cNvPr id="773" name="Shape 773"/>
          <p:cNvSpPr txBox="1">
            <a:spLocks noGrp="1"/>
          </p:cNvSpPr>
          <p:nvPr>
            <p:ph type="ftr" idx="11"/>
          </p:nvPr>
        </p:nvSpPr>
        <p:spPr>
          <a:xfrm>
            <a:off x="571500" y="4619625"/>
            <a:ext cx="3200398"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9pPr>
          </a:lstStyle>
          <a:p>
            <a:endParaRPr/>
          </a:p>
        </p:txBody>
      </p:sp>
      <p:sp>
        <p:nvSpPr>
          <p:cNvPr id="774" name="Shape 774"/>
          <p:cNvSpPr txBox="1">
            <a:spLocks noGrp="1"/>
          </p:cNvSpPr>
          <p:nvPr>
            <p:ph type="sldNum" idx="12"/>
          </p:nvPr>
        </p:nvSpPr>
        <p:spPr>
          <a:xfrm>
            <a:off x="4046537" y="4619625"/>
            <a:ext cx="1050900" cy="2739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lt2"/>
              </a:buClr>
              <a:buSzPct val="25000"/>
              <a:buFont typeface="Lustria"/>
              <a:buNone/>
            </a:pPr>
            <a:fld id="{00000000-1234-1234-1234-123412341234}" type="slidenum">
              <a:rPr lang="en" sz="1200" b="0" i="0" u="none" strike="noStrike" cap="none">
                <a:solidFill>
                  <a:schemeClr val="lt2"/>
                </a:solidFill>
                <a:latin typeface="Lustria"/>
                <a:ea typeface="Lustria"/>
                <a:cs typeface="Lustria"/>
                <a:sym typeface="Lustria"/>
              </a:rPr>
              <a:t>‹#›</a:t>
            </a:fld>
            <a:endParaRPr lang="en" sz="1200" b="0" i="0" u="none" strike="noStrike" cap="none">
              <a:solidFill>
                <a:schemeClr val="lt2"/>
              </a:solidFill>
              <a:latin typeface="Lustria"/>
              <a:ea typeface="Lustria"/>
              <a:cs typeface="Lustria"/>
              <a:sym typeface="Lustria"/>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1.png"/><Relationship Id="rId5" Type="http://schemas.openxmlformats.org/officeDocument/2006/relationships/slideLayout" Target="../slideLayouts/slideLayout15.xml"/><Relationship Id="rId10" Type="http://schemas.openxmlformats.org/officeDocument/2006/relationships/theme" Target="../theme/theme2.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theme" Target="../theme/theme7.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10" Type="http://schemas.openxmlformats.org/officeDocument/2006/relationships/slideLayout" Target="../slideLayouts/slideLayout73.xml"/><Relationship Id="rId19" Type="http://schemas.openxmlformats.org/officeDocument/2006/relationships/image" Target="../media/image3.png"/><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9.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slideLayout" Target="../slideLayouts/slideLayout115.xml"/><Relationship Id="rId18" Type="http://schemas.openxmlformats.org/officeDocument/2006/relationships/theme" Target="../theme/theme10.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17" Type="http://schemas.openxmlformats.org/officeDocument/2006/relationships/slideLayout" Target="../slideLayouts/slideLayout119.xml"/><Relationship Id="rId2" Type="http://schemas.openxmlformats.org/officeDocument/2006/relationships/slideLayout" Target="../slideLayouts/slideLayout104.xml"/><Relationship Id="rId16" Type="http://schemas.openxmlformats.org/officeDocument/2006/relationships/slideLayout" Target="../slideLayouts/slideLayout118.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5" Type="http://schemas.openxmlformats.org/officeDocument/2006/relationships/slideLayout" Target="../slideLayouts/slideLayout11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11.xml"/><Relationship Id="rId1" Type="http://schemas.openxmlformats.org/officeDocument/2006/relationships/slideLayout" Target="../slideLayouts/slideLayout120.xml"/><Relationship Id="rId5" Type="http://schemas.openxmlformats.org/officeDocument/2006/relationships/image" Target="../media/image7.png"/><Relationship Id="rId4" Type="http://schemas.openxmlformats.org/officeDocument/2006/relationships/image" Target="../media/image6.png"/></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12.xml"/><Relationship Id="rId1" Type="http://schemas.openxmlformats.org/officeDocument/2006/relationships/slideLayout" Target="../slideLayouts/slideLayout121.xml"/><Relationship Id="rId5" Type="http://schemas.openxmlformats.org/officeDocument/2006/relationships/image" Target="../media/image7.png"/><Relationship Id="rId4"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2">
            <a:alphaModFix/>
          </a:blip>
          <a:stretch>
            <a:fillRect/>
          </a:stretch>
        </a:blip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6025" y="967975"/>
            <a:ext cx="9156000" cy="857400"/>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rgbClr val="FFFFFF"/>
              </a:buClr>
              <a:buFont typeface="Walter Turncoat"/>
              <a:buNone/>
              <a:defRPr sz="2600" b="0" i="0" u="none" strike="noStrike" cap="none">
                <a:solidFill>
                  <a:srgbClr val="FFFFFF"/>
                </a:solidFill>
                <a:latin typeface="Walter Turncoat"/>
                <a:ea typeface="Walter Turncoat"/>
                <a:cs typeface="Walter Turncoat"/>
                <a:sym typeface="Walter Turncoat"/>
              </a:defRPr>
            </a:lvl1pPr>
            <a:lvl2pPr lvl="1"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2pPr>
            <a:lvl3pPr lvl="2"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3pPr>
            <a:lvl4pPr lvl="3"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4pPr>
            <a:lvl5pPr lvl="4"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5pPr>
            <a:lvl6pPr lvl="5"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6pPr>
            <a:lvl7pPr lvl="6"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7pPr>
            <a:lvl8pPr lvl="7"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8pPr>
            <a:lvl9pPr lvl="8" indent="0" algn="ctr">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9pPr>
          </a:lstStyle>
          <a:p>
            <a:endParaRPr/>
          </a:p>
        </p:txBody>
      </p:sp>
      <p:sp>
        <p:nvSpPr>
          <p:cNvPr id="7" name="Shape 7"/>
          <p:cNvSpPr txBox="1">
            <a:spLocks noGrp="1"/>
          </p:cNvSpPr>
          <p:nvPr>
            <p:ph type="body" idx="1"/>
          </p:nvPr>
        </p:nvSpPr>
        <p:spPr>
          <a:xfrm>
            <a:off x="457200" y="1563400"/>
            <a:ext cx="8229600" cy="2503198"/>
          </a:xfrm>
          <a:prstGeom prst="rect">
            <a:avLst/>
          </a:prstGeom>
          <a:noFill/>
          <a:ln>
            <a:noFill/>
          </a:ln>
        </p:spPr>
        <p:txBody>
          <a:bodyPr lIns="91425" tIns="91425" rIns="91425" bIns="91425" anchor="t" anchorCtr="0"/>
          <a:lstStyle>
            <a:lvl1pPr marL="0" marR="0" lvl="0" indent="127000" algn="l" rtl="0">
              <a:lnSpc>
                <a:spcPct val="100000"/>
              </a:lnSpc>
              <a:spcBef>
                <a:spcPts val="600"/>
              </a:spcBef>
              <a:spcAft>
                <a:spcPts val="0"/>
              </a:spcAft>
              <a:buClr>
                <a:srgbClr val="FFFFFF"/>
              </a:buClr>
              <a:buSzPct val="100000"/>
              <a:buFont typeface="Sniglet"/>
              <a:buChar char="✘"/>
              <a:defRPr sz="2000" b="0" i="0" u="none" strike="noStrike" cap="none">
                <a:solidFill>
                  <a:srgbClr val="FFFFFF"/>
                </a:solidFill>
                <a:latin typeface="Sniglet"/>
                <a:ea typeface="Sniglet"/>
                <a:cs typeface="Sniglet"/>
                <a:sym typeface="Sniglet"/>
              </a:defRPr>
            </a:lvl1pPr>
            <a:lvl2pPr marL="457200" marR="0" lvl="1" indent="0" algn="l" rtl="0">
              <a:lnSpc>
                <a:spcPct val="100000"/>
              </a:lnSpc>
              <a:spcBef>
                <a:spcPts val="48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2pPr>
            <a:lvl3pPr marL="914400" marR="0" lvl="2" indent="0" algn="l" rtl="0">
              <a:lnSpc>
                <a:spcPct val="100000"/>
              </a:lnSpc>
              <a:spcBef>
                <a:spcPts val="48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3pPr>
            <a:lvl4pPr marL="1371600" marR="0" lvl="3" indent="0" algn="l" rtl="0">
              <a:lnSpc>
                <a:spcPct val="100000"/>
              </a:lnSpc>
              <a:spcBef>
                <a:spcPts val="36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4pPr>
            <a:lvl5pPr marL="1828800" marR="0" lvl="4" indent="0" algn="l" rtl="0">
              <a:lnSpc>
                <a:spcPct val="100000"/>
              </a:lnSpc>
              <a:spcBef>
                <a:spcPts val="36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5pPr>
            <a:lvl6pPr marL="2286000" marR="0" lvl="5" indent="0" algn="l" rtl="0">
              <a:lnSpc>
                <a:spcPct val="100000"/>
              </a:lnSpc>
              <a:spcBef>
                <a:spcPts val="36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6pPr>
            <a:lvl7pPr marL="2743200" marR="0" lvl="6" indent="0" algn="l" rtl="0">
              <a:lnSpc>
                <a:spcPct val="100000"/>
              </a:lnSpc>
              <a:spcBef>
                <a:spcPts val="36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7pPr>
            <a:lvl8pPr marL="3200400" marR="0" lvl="7" indent="0" algn="l" rtl="0">
              <a:lnSpc>
                <a:spcPct val="100000"/>
              </a:lnSpc>
              <a:spcBef>
                <a:spcPts val="36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8pPr>
            <a:lvl9pPr marL="3657600" marR="0" lvl="8" indent="0" algn="l" rtl="0">
              <a:lnSpc>
                <a:spcPct val="100000"/>
              </a:lnSpc>
              <a:spcBef>
                <a:spcPts val="36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11">
            <a:alphaModFix/>
          </a:blip>
          <a:stretch>
            <a:fillRect/>
          </a:stretch>
        </a:blipFill>
        <a:effectLst/>
      </p:bgPr>
    </p:bg>
    <p:spTree>
      <p:nvGrpSpPr>
        <p:cNvPr id="1" name="Shape 38"/>
        <p:cNvGrpSpPr/>
        <p:nvPr/>
      </p:nvGrpSpPr>
      <p:grpSpPr>
        <a:xfrm>
          <a:off x="0" y="0"/>
          <a:ext cx="0" cy="0"/>
          <a:chOff x="0" y="0"/>
          <a:chExt cx="0" cy="0"/>
        </a:xfrm>
      </p:grpSpPr>
      <p:sp>
        <p:nvSpPr>
          <p:cNvPr id="39" name="Shape 39"/>
          <p:cNvSpPr txBox="1">
            <a:spLocks noGrp="1"/>
          </p:cNvSpPr>
          <p:nvPr>
            <p:ph type="title"/>
          </p:nvPr>
        </p:nvSpPr>
        <p:spPr>
          <a:xfrm>
            <a:off x="-6025" y="967975"/>
            <a:ext cx="9156000" cy="857400"/>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rgbClr val="FFFFFF"/>
              </a:buClr>
              <a:buFont typeface="Walter Turncoat"/>
              <a:buNone/>
              <a:defRPr sz="2600" b="0" i="0" u="none" strike="noStrike" cap="none">
                <a:solidFill>
                  <a:srgbClr val="FFFFFF"/>
                </a:solidFill>
                <a:latin typeface="Walter Turncoat"/>
                <a:ea typeface="Walter Turncoat"/>
                <a:cs typeface="Walter Turncoat"/>
                <a:sym typeface="Walter Turncoat"/>
              </a:defRPr>
            </a:lvl1pPr>
            <a:lvl2pPr lvl="1"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2pPr>
            <a:lvl3pPr lvl="2"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3pPr>
            <a:lvl4pPr lvl="3"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4pPr>
            <a:lvl5pPr lvl="4"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5pPr>
            <a:lvl6pPr lvl="5"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6pPr>
            <a:lvl7pPr lvl="6"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7pPr>
            <a:lvl8pPr lvl="7"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8pPr>
            <a:lvl9pPr lvl="8" indent="0" algn="ctr" rtl="0">
              <a:spcBef>
                <a:spcPts val="0"/>
              </a:spcBef>
              <a:buClr>
                <a:srgbClr val="FFFFFF"/>
              </a:buClr>
              <a:buFont typeface="Walter Turncoat"/>
              <a:buNone/>
              <a:defRPr sz="2600">
                <a:solidFill>
                  <a:srgbClr val="FFFFFF"/>
                </a:solidFill>
                <a:latin typeface="Walter Turncoat"/>
                <a:ea typeface="Walter Turncoat"/>
                <a:cs typeface="Walter Turncoat"/>
                <a:sym typeface="Walter Turncoat"/>
              </a:defRPr>
            </a:lvl9pPr>
          </a:lstStyle>
          <a:p>
            <a:endParaRPr/>
          </a:p>
        </p:txBody>
      </p:sp>
      <p:sp>
        <p:nvSpPr>
          <p:cNvPr id="40" name="Shape 40"/>
          <p:cNvSpPr txBox="1">
            <a:spLocks noGrp="1"/>
          </p:cNvSpPr>
          <p:nvPr>
            <p:ph type="body" idx="1"/>
          </p:nvPr>
        </p:nvSpPr>
        <p:spPr>
          <a:xfrm>
            <a:off x="457200" y="1563400"/>
            <a:ext cx="8229600" cy="2503198"/>
          </a:xfrm>
          <a:prstGeom prst="rect">
            <a:avLst/>
          </a:prstGeom>
          <a:noFill/>
          <a:ln>
            <a:noFill/>
          </a:ln>
        </p:spPr>
        <p:txBody>
          <a:bodyPr lIns="91425" tIns="91425" rIns="91425" bIns="91425" anchor="t" anchorCtr="0"/>
          <a:lstStyle>
            <a:lvl1pPr marL="0" marR="0" lvl="0" indent="127000" algn="l" rtl="0">
              <a:lnSpc>
                <a:spcPct val="100000"/>
              </a:lnSpc>
              <a:spcBef>
                <a:spcPts val="600"/>
              </a:spcBef>
              <a:spcAft>
                <a:spcPts val="0"/>
              </a:spcAft>
              <a:buClr>
                <a:srgbClr val="FFFFFF"/>
              </a:buClr>
              <a:buSzPct val="100000"/>
              <a:buFont typeface="Sniglet"/>
              <a:buChar char="✘"/>
              <a:defRPr sz="2000" b="0" i="0" u="none" strike="noStrike" cap="none">
                <a:solidFill>
                  <a:srgbClr val="FFFFFF"/>
                </a:solidFill>
                <a:latin typeface="Sniglet"/>
                <a:ea typeface="Sniglet"/>
                <a:cs typeface="Sniglet"/>
                <a:sym typeface="Sniglet"/>
              </a:defRPr>
            </a:lvl1pPr>
            <a:lvl2pPr marL="457200" marR="0" lvl="1" indent="0" algn="l" rtl="0">
              <a:lnSpc>
                <a:spcPct val="100000"/>
              </a:lnSpc>
              <a:spcBef>
                <a:spcPts val="48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2pPr>
            <a:lvl3pPr marL="914400" marR="0" lvl="2" indent="0" algn="l" rtl="0">
              <a:lnSpc>
                <a:spcPct val="100000"/>
              </a:lnSpc>
              <a:spcBef>
                <a:spcPts val="48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3pPr>
            <a:lvl4pPr marL="1371600" marR="0" lvl="3" indent="0" algn="l" rtl="0">
              <a:lnSpc>
                <a:spcPct val="100000"/>
              </a:lnSpc>
              <a:spcBef>
                <a:spcPts val="36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4pPr>
            <a:lvl5pPr marL="1828800" marR="0" lvl="4" indent="0" algn="l" rtl="0">
              <a:lnSpc>
                <a:spcPct val="100000"/>
              </a:lnSpc>
              <a:spcBef>
                <a:spcPts val="36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5pPr>
            <a:lvl6pPr marL="2286000" marR="0" lvl="5" indent="0" algn="l" rtl="0">
              <a:lnSpc>
                <a:spcPct val="100000"/>
              </a:lnSpc>
              <a:spcBef>
                <a:spcPts val="36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6pPr>
            <a:lvl7pPr marL="2743200" marR="0" lvl="6" indent="0" algn="l" rtl="0">
              <a:lnSpc>
                <a:spcPct val="100000"/>
              </a:lnSpc>
              <a:spcBef>
                <a:spcPts val="36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7pPr>
            <a:lvl8pPr marL="3200400" marR="0" lvl="7" indent="0" algn="l" rtl="0">
              <a:lnSpc>
                <a:spcPct val="100000"/>
              </a:lnSpc>
              <a:spcBef>
                <a:spcPts val="36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8pPr>
            <a:lvl9pPr marL="3657600" marR="0" lvl="8" indent="0" algn="l" rtl="0">
              <a:lnSpc>
                <a:spcPct val="100000"/>
              </a:lnSpc>
              <a:spcBef>
                <a:spcPts val="360"/>
              </a:spcBef>
              <a:spcAft>
                <a:spcPts val="0"/>
              </a:spcAft>
              <a:buClr>
                <a:srgbClr val="FFFFFF"/>
              </a:buClr>
              <a:buFont typeface="Sniglet"/>
              <a:buNone/>
              <a:defRPr sz="2000" b="0" i="0" u="none" strike="noStrike" cap="none">
                <a:solidFill>
                  <a:srgbClr val="FFFFFF"/>
                </a:solidFill>
                <a:latin typeface="Sniglet"/>
                <a:ea typeface="Sniglet"/>
                <a:cs typeface="Sniglet"/>
                <a:sym typeface="Sniglet"/>
              </a:defRPr>
            </a:lvl9pPr>
          </a:lstStyle>
          <a:p>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7"/>
        <p:cNvGrpSpPr/>
        <p:nvPr/>
      </p:nvGrpSpPr>
      <p:grpSpPr>
        <a:xfrm>
          <a:off x="0" y="0"/>
          <a:ext cx="0" cy="0"/>
          <a:chOff x="0" y="0"/>
          <a:chExt cx="0" cy="0"/>
        </a:xfrm>
      </p:grpSpPr>
      <p:sp>
        <p:nvSpPr>
          <p:cNvPr id="68" name="Shape 68"/>
          <p:cNvSpPr/>
          <p:nvPr/>
        </p:nvSpPr>
        <p:spPr>
          <a:xfrm>
            <a:off x="0" y="4800600"/>
            <a:ext cx="9144000" cy="342899"/>
          </a:xfrm>
          <a:prstGeom prst="rect">
            <a:avLst/>
          </a:prstGeom>
          <a:solidFill>
            <a:schemeClr val="accent2"/>
          </a:solidFill>
          <a:ln>
            <a:noFill/>
          </a:ln>
        </p:spPr>
        <p:txBody>
          <a:bodyPr lIns="68575" tIns="68575" rIns="68575" bIns="6857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69" name="Shape 69"/>
          <p:cNvSpPr/>
          <p:nvPr/>
        </p:nvSpPr>
        <p:spPr>
          <a:xfrm>
            <a:off x="0" y="4750737"/>
            <a:ext cx="9144000" cy="49498"/>
          </a:xfrm>
          <a:prstGeom prst="rect">
            <a:avLst/>
          </a:prstGeom>
          <a:solidFill>
            <a:schemeClr val="accent1"/>
          </a:solidFill>
          <a:ln>
            <a:noFill/>
          </a:ln>
        </p:spPr>
        <p:txBody>
          <a:bodyPr lIns="68575" tIns="68575" rIns="68575" bIns="6857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70" name="Shape 70"/>
          <p:cNvSpPr txBox="1">
            <a:spLocks noGrp="1"/>
          </p:cNvSpPr>
          <p:nvPr>
            <p:ph type="title"/>
          </p:nvPr>
        </p:nvSpPr>
        <p:spPr>
          <a:xfrm>
            <a:off x="822958" y="214952"/>
            <a:ext cx="7543800" cy="1088098"/>
          </a:xfrm>
          <a:prstGeom prst="rect">
            <a:avLst/>
          </a:prstGeom>
          <a:noFill/>
          <a:ln>
            <a:noFill/>
          </a:ln>
        </p:spPr>
        <p:txBody>
          <a:bodyPr lIns="91425" tIns="91425" rIns="91425" bIns="91425" anchor="b" anchorCtr="0"/>
          <a:lstStyle>
            <a:lvl1pPr marL="0" marR="0" lvl="0" indent="0" algn="l" rtl="0">
              <a:lnSpc>
                <a:spcPct val="85000"/>
              </a:lnSpc>
              <a:spcBef>
                <a:spcPts val="0"/>
              </a:spcBef>
              <a:spcAft>
                <a:spcPts val="0"/>
              </a:spcAft>
              <a:buClr>
                <a:srgbClr val="3F3F3F"/>
              </a:buClr>
              <a:buFont typeface="Calibri"/>
              <a:buNone/>
              <a:defRPr sz="3600" b="0" i="0" u="none" strike="noStrike" cap="none">
                <a:solidFill>
                  <a:srgbClr val="3F3F3F"/>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71" name="Shape 71"/>
          <p:cNvSpPr txBox="1">
            <a:spLocks noGrp="1"/>
          </p:cNvSpPr>
          <p:nvPr>
            <p:ph type="body" idx="1"/>
          </p:nvPr>
        </p:nvSpPr>
        <p:spPr>
          <a:xfrm>
            <a:off x="822958" y="1384300"/>
            <a:ext cx="7543800" cy="3017400"/>
          </a:xfrm>
          <a:prstGeom prst="rect">
            <a:avLst/>
          </a:prstGeom>
          <a:noFill/>
          <a:ln>
            <a:noFill/>
          </a:ln>
        </p:spPr>
        <p:txBody>
          <a:bodyPr lIns="91425" tIns="91425" rIns="91425" bIns="91425" anchor="t" anchorCtr="0"/>
          <a:lstStyle>
            <a:lvl1pPr marL="63500" marR="0" lvl="0" indent="133350" algn="l" rtl="0">
              <a:lnSpc>
                <a:spcPct val="90000"/>
              </a:lnSpc>
              <a:spcBef>
                <a:spcPts val="900"/>
              </a:spcBef>
              <a:spcAft>
                <a:spcPts val="200"/>
              </a:spcAft>
              <a:buClr>
                <a:schemeClr val="accent1"/>
              </a:buClr>
              <a:buSzPct val="100000"/>
              <a:buFont typeface="Calibri"/>
              <a:buChar char=" "/>
              <a:defRPr sz="1500" b="0" i="0" u="none" strike="noStrike" cap="none">
                <a:solidFill>
                  <a:srgbClr val="3F3F3F"/>
                </a:solidFill>
                <a:latin typeface="Calibri"/>
                <a:ea typeface="Calibri"/>
                <a:cs typeface="Calibri"/>
                <a:sym typeface="Calibri"/>
              </a:defRPr>
            </a:lvl1pPr>
            <a:lvl2pPr marL="292100" marR="0" lvl="1" indent="25400" algn="l" rtl="0">
              <a:lnSpc>
                <a:spcPct val="90000"/>
              </a:lnSpc>
              <a:spcBef>
                <a:spcPts val="200"/>
              </a:spcBef>
              <a:spcAft>
                <a:spcPts val="3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2pPr>
            <a:lvl3pPr marL="419100" marR="0" lvl="2"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3pPr>
            <a:lvl4pPr marL="558800" marR="0" lvl="3"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4pPr>
            <a:lvl5pPr marL="698500" marR="0" lvl="4" indent="63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5pPr>
            <a:lvl6pPr marL="825500" marR="0" lvl="5"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6pPr>
            <a:lvl7pPr marL="977900" marR="0" lvl="6"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7pPr>
            <a:lvl8pPr marL="1130300" marR="0" lvl="7" indent="-444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8pPr>
            <a:lvl9pPr marL="1270000" marR="0" lvl="8" indent="-31750" algn="l" rtl="0">
              <a:lnSpc>
                <a:spcPct val="90000"/>
              </a:lnSpc>
              <a:spcBef>
                <a:spcPts val="200"/>
              </a:spcBef>
              <a:spcAft>
                <a:spcPts val="300"/>
              </a:spcAft>
              <a:buClr>
                <a:schemeClr val="accent1"/>
              </a:buClr>
              <a:buSzPct val="100000"/>
              <a:buFont typeface="Calibri"/>
              <a:buChar char="◦"/>
              <a:defRPr sz="1100" b="0" i="0" u="none" strike="noStrike" cap="none">
                <a:solidFill>
                  <a:srgbClr val="3F3F3F"/>
                </a:solidFill>
                <a:latin typeface="Calibri"/>
                <a:ea typeface="Calibri"/>
                <a:cs typeface="Calibri"/>
                <a:sym typeface="Calibri"/>
              </a:defRPr>
            </a:lvl9pPr>
          </a:lstStyle>
          <a:p>
            <a:endParaRPr/>
          </a:p>
        </p:txBody>
      </p:sp>
      <p:sp>
        <p:nvSpPr>
          <p:cNvPr id="72" name="Shape 72"/>
          <p:cNvSpPr txBox="1">
            <a:spLocks noGrp="1"/>
          </p:cNvSpPr>
          <p:nvPr>
            <p:ph type="dt" idx="10"/>
          </p:nvPr>
        </p:nvSpPr>
        <p:spPr>
          <a:xfrm>
            <a:off x="822958" y="4844839"/>
            <a:ext cx="1854299"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FFFFFF"/>
              </a:buClr>
              <a:buFont typeface="Calibri"/>
              <a:buNone/>
              <a:defRPr sz="700" b="0" i="0" u="none" strike="noStrike" cap="none">
                <a:solidFill>
                  <a:srgbClr val="FFFFFF"/>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73" name="Shape 73"/>
          <p:cNvSpPr txBox="1">
            <a:spLocks noGrp="1"/>
          </p:cNvSpPr>
          <p:nvPr>
            <p:ph type="ftr" idx="11"/>
          </p:nvPr>
        </p:nvSpPr>
        <p:spPr>
          <a:xfrm>
            <a:off x="2764638" y="4844839"/>
            <a:ext cx="3617100"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FFFFFF"/>
              </a:buClr>
              <a:buFont typeface="Calibri"/>
              <a:buNone/>
              <a:defRPr sz="700" b="0" i="0" u="none" strike="noStrike" cap="none">
                <a:solidFill>
                  <a:srgbClr val="FFFFFF"/>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74" name="Shape 74"/>
          <p:cNvSpPr txBox="1">
            <a:spLocks noGrp="1"/>
          </p:cNvSpPr>
          <p:nvPr>
            <p:ph type="sldNum" idx="12"/>
          </p:nvPr>
        </p:nvSpPr>
        <p:spPr>
          <a:xfrm>
            <a:off x="7425342" y="4844839"/>
            <a:ext cx="9840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FFFFFF"/>
              </a:buClr>
              <a:buSzPct val="25000"/>
              <a:buFont typeface="Calibri"/>
              <a:buNone/>
            </a:pPr>
            <a:fld id="{00000000-1234-1234-1234-123412341234}" type="slidenum">
              <a:rPr lang="en" sz="800" b="0" i="0" u="none" strike="noStrike" cap="none">
                <a:solidFill>
                  <a:srgbClr val="FFFFFF"/>
                </a:solidFill>
                <a:latin typeface="Calibri"/>
                <a:ea typeface="Calibri"/>
                <a:cs typeface="Calibri"/>
                <a:sym typeface="Calibri"/>
              </a:rPr>
              <a:t>‹#›</a:t>
            </a:fld>
            <a:endParaRPr lang="en" sz="800" b="0" i="0" u="none" strike="noStrike" cap="none">
              <a:solidFill>
                <a:srgbClr val="FFFFFF"/>
              </a:solidFill>
              <a:latin typeface="Calibri"/>
              <a:ea typeface="Calibri"/>
              <a:cs typeface="Calibri"/>
              <a:sym typeface="Calibri"/>
            </a:endParaRPr>
          </a:p>
        </p:txBody>
      </p:sp>
      <p:cxnSp>
        <p:nvCxnSpPr>
          <p:cNvPr id="75" name="Shape 75"/>
          <p:cNvCxnSpPr/>
          <p:nvPr/>
        </p:nvCxnSpPr>
        <p:spPr>
          <a:xfrm>
            <a:off x="895149" y="1303383"/>
            <a:ext cx="7475099" cy="0"/>
          </a:xfrm>
          <a:prstGeom prst="straightConnector1">
            <a:avLst/>
          </a:prstGeom>
          <a:noFill/>
          <a:ln w="9525" cap="flat" cmpd="sng">
            <a:solidFill>
              <a:srgbClr val="7F7F7F"/>
            </a:solidFill>
            <a:prstDash val="solid"/>
            <a:round/>
            <a:headEnd type="none" w="med" len="med"/>
            <a:tailEnd type="none" w="med" len="med"/>
          </a:ln>
        </p:spPr>
      </p:cxnSp>
    </p:spTree>
  </p:cSld>
  <p:clrMap bg1="lt1" tx1="dk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9"/>
        <p:cNvGrpSpPr/>
        <p:nvPr/>
      </p:nvGrpSpPr>
      <p:grpSpPr>
        <a:xfrm>
          <a:off x="0" y="0"/>
          <a:ext cx="0" cy="0"/>
          <a:chOff x="0" y="0"/>
          <a:chExt cx="0" cy="0"/>
        </a:xfrm>
      </p:grpSpPr>
      <p:sp>
        <p:nvSpPr>
          <p:cNvPr id="160" name="Shape 160"/>
          <p:cNvSpPr txBox="1">
            <a:spLocks noGrp="1"/>
          </p:cNvSpPr>
          <p:nvPr>
            <p:ph type="title"/>
          </p:nvPr>
        </p:nvSpPr>
        <p:spPr>
          <a:xfrm>
            <a:off x="311700" y="445025"/>
            <a:ext cx="8520599" cy="5726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Font typeface="Arial"/>
              <a:buNone/>
              <a:defRPr sz="2800" b="0" i="0" u="none" strike="noStrike" cap="none">
                <a:solidFill>
                  <a:schemeClr val="dk1"/>
                </a:solidFill>
                <a:latin typeface="Arial"/>
                <a:ea typeface="Arial"/>
                <a:cs typeface="Arial"/>
                <a:sym typeface="Arial"/>
              </a:defRPr>
            </a:lvl1pPr>
            <a:lvl2pPr lvl="1" indent="0" rtl="0">
              <a:spcBef>
                <a:spcPts val="0"/>
              </a:spcBef>
              <a:buClr>
                <a:schemeClr val="dk1"/>
              </a:buClr>
              <a:buFont typeface="Arial"/>
              <a:buNone/>
              <a:defRPr sz="2800">
                <a:solidFill>
                  <a:schemeClr val="dk1"/>
                </a:solidFill>
              </a:defRPr>
            </a:lvl2pPr>
            <a:lvl3pPr lvl="2" indent="0" rtl="0">
              <a:spcBef>
                <a:spcPts val="0"/>
              </a:spcBef>
              <a:buClr>
                <a:schemeClr val="dk1"/>
              </a:buClr>
              <a:buFont typeface="Arial"/>
              <a:buNone/>
              <a:defRPr sz="2800">
                <a:solidFill>
                  <a:schemeClr val="dk1"/>
                </a:solidFill>
              </a:defRPr>
            </a:lvl3pPr>
            <a:lvl4pPr lvl="3" indent="0" rtl="0">
              <a:spcBef>
                <a:spcPts val="0"/>
              </a:spcBef>
              <a:buClr>
                <a:schemeClr val="dk1"/>
              </a:buClr>
              <a:buFont typeface="Arial"/>
              <a:buNone/>
              <a:defRPr sz="2800">
                <a:solidFill>
                  <a:schemeClr val="dk1"/>
                </a:solidFill>
              </a:defRPr>
            </a:lvl4pPr>
            <a:lvl5pPr lvl="4" indent="0" rtl="0">
              <a:spcBef>
                <a:spcPts val="0"/>
              </a:spcBef>
              <a:buClr>
                <a:schemeClr val="dk1"/>
              </a:buClr>
              <a:buFont typeface="Arial"/>
              <a:buNone/>
              <a:defRPr sz="2800">
                <a:solidFill>
                  <a:schemeClr val="dk1"/>
                </a:solidFill>
              </a:defRPr>
            </a:lvl5pPr>
            <a:lvl6pPr lvl="5" indent="0" rtl="0">
              <a:spcBef>
                <a:spcPts val="0"/>
              </a:spcBef>
              <a:buClr>
                <a:schemeClr val="dk1"/>
              </a:buClr>
              <a:buFont typeface="Arial"/>
              <a:buNone/>
              <a:defRPr sz="2800">
                <a:solidFill>
                  <a:schemeClr val="dk1"/>
                </a:solidFill>
              </a:defRPr>
            </a:lvl6pPr>
            <a:lvl7pPr lvl="6" indent="0" rtl="0">
              <a:spcBef>
                <a:spcPts val="0"/>
              </a:spcBef>
              <a:buClr>
                <a:schemeClr val="dk1"/>
              </a:buClr>
              <a:buFont typeface="Arial"/>
              <a:buNone/>
              <a:defRPr sz="2800">
                <a:solidFill>
                  <a:schemeClr val="dk1"/>
                </a:solidFill>
              </a:defRPr>
            </a:lvl7pPr>
            <a:lvl8pPr lvl="7" indent="0" rtl="0">
              <a:spcBef>
                <a:spcPts val="0"/>
              </a:spcBef>
              <a:buClr>
                <a:schemeClr val="dk1"/>
              </a:buClr>
              <a:buFont typeface="Arial"/>
              <a:buNone/>
              <a:defRPr sz="2800">
                <a:solidFill>
                  <a:schemeClr val="dk1"/>
                </a:solidFill>
              </a:defRPr>
            </a:lvl8pPr>
            <a:lvl9pPr lvl="8" indent="0" rtl="0">
              <a:spcBef>
                <a:spcPts val="0"/>
              </a:spcBef>
              <a:buClr>
                <a:schemeClr val="dk1"/>
              </a:buClr>
              <a:buFont typeface="Arial"/>
              <a:buNone/>
              <a:defRPr sz="2800">
                <a:solidFill>
                  <a:schemeClr val="dk1"/>
                </a:solidFill>
              </a:defRPr>
            </a:lvl9pPr>
          </a:lstStyle>
          <a:p>
            <a:endParaRPr/>
          </a:p>
        </p:txBody>
      </p:sp>
      <p:sp>
        <p:nvSpPr>
          <p:cNvPr id="161" name="Shape 161"/>
          <p:cNvSpPr txBox="1">
            <a:spLocks noGrp="1"/>
          </p:cNvSpPr>
          <p:nvPr>
            <p:ph type="body" idx="1"/>
          </p:nvPr>
        </p:nvSpPr>
        <p:spPr>
          <a:xfrm>
            <a:off x="311700" y="1152475"/>
            <a:ext cx="8520599" cy="34164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Arial"/>
              <a:buNone/>
              <a:defRPr sz="18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9pPr>
          </a:lstStyle>
          <a:p>
            <a:endParaRPr/>
          </a:p>
        </p:txBody>
      </p:sp>
      <p:sp>
        <p:nvSpPr>
          <p:cNvPr id="162" name="Shape 162"/>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r" rtl="0">
              <a:lnSpc>
                <a:spcPct val="100000"/>
              </a:lnSpc>
              <a:spcBef>
                <a:spcPts val="0"/>
              </a:spcBef>
              <a:spcAft>
                <a:spcPts val="0"/>
              </a:spcAft>
              <a:buClr>
                <a:schemeClr val="dk2"/>
              </a:buClr>
              <a:buSzPct val="25000"/>
              <a:buFont typeface="Arial"/>
              <a:buNone/>
            </a:pPr>
            <a:fld id="{00000000-1234-1234-1234-123412341234}" type="slidenum">
              <a:rPr lang="en" sz="1000" b="0" i="0" u="none" strike="noStrike" cap="none">
                <a:solidFill>
                  <a:schemeClr val="dk2"/>
                </a:solidFill>
                <a:latin typeface="Arial"/>
                <a:ea typeface="Arial"/>
                <a:cs typeface="Arial"/>
                <a:sym typeface="Arial"/>
              </a:rPr>
              <a:t>‹#›</a:t>
            </a:fld>
            <a:endParaRPr lang="en" sz="1000" b="0" i="0" u="none" strike="noStrike" cap="none">
              <a:solidFill>
                <a:schemeClr val="dk2"/>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4"/>
        <p:cNvGrpSpPr/>
        <p:nvPr/>
      </p:nvGrpSpPr>
      <p:grpSpPr>
        <a:xfrm>
          <a:off x="0" y="0"/>
          <a:ext cx="0" cy="0"/>
          <a:chOff x="0" y="0"/>
          <a:chExt cx="0" cy="0"/>
        </a:xfrm>
      </p:grpSpPr>
      <p:sp>
        <p:nvSpPr>
          <p:cNvPr id="205" name="Shape 205"/>
          <p:cNvSpPr txBox="1">
            <a:spLocks noGrp="1"/>
          </p:cNvSpPr>
          <p:nvPr>
            <p:ph type="title"/>
          </p:nvPr>
        </p:nvSpPr>
        <p:spPr>
          <a:xfrm>
            <a:off x="628650" y="273842"/>
            <a:ext cx="7886700" cy="994200"/>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206" name="Shape 206"/>
          <p:cNvSpPr txBox="1">
            <a:spLocks noGrp="1"/>
          </p:cNvSpPr>
          <p:nvPr>
            <p:ph type="body" idx="1"/>
          </p:nvPr>
        </p:nvSpPr>
        <p:spPr>
          <a:xfrm>
            <a:off x="628650" y="1369217"/>
            <a:ext cx="7886700" cy="3263400"/>
          </a:xfrm>
          <a:prstGeom prst="rect">
            <a:avLst/>
          </a:prstGeom>
          <a:noFill/>
          <a:ln>
            <a:noFill/>
          </a:ln>
        </p:spPr>
        <p:txBody>
          <a:bodyPr lIns="91425" tIns="91425" rIns="91425" bIns="91425" anchor="t" anchorCtr="0"/>
          <a:lstStyle>
            <a:lvl1pPr marL="177800" marR="0" lvl="0" indent="95250" algn="l" rtl="0">
              <a:lnSpc>
                <a:spcPct val="90000"/>
              </a:lnSpc>
              <a:spcBef>
                <a:spcPts val="8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07" name="Shape 207"/>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208" name="Shape 208"/>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209" name="Shape 209"/>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9"/>
        <p:cNvGrpSpPr/>
        <p:nvPr/>
      </p:nvGrpSpPr>
      <p:grpSpPr>
        <a:xfrm>
          <a:off x="0" y="0"/>
          <a:ext cx="0" cy="0"/>
          <a:chOff x="0" y="0"/>
          <a:chExt cx="0" cy="0"/>
        </a:xfrm>
      </p:grpSpPr>
      <p:sp>
        <p:nvSpPr>
          <p:cNvPr id="280" name="Shape 280"/>
          <p:cNvSpPr txBox="1">
            <a:spLocks noGrp="1"/>
          </p:cNvSpPr>
          <p:nvPr>
            <p:ph type="title"/>
          </p:nvPr>
        </p:nvSpPr>
        <p:spPr>
          <a:xfrm>
            <a:off x="311700" y="372500"/>
            <a:ext cx="8520599" cy="733499"/>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2"/>
              </a:buClr>
              <a:buFont typeface="Oswald"/>
              <a:buNone/>
              <a:defRPr sz="3000" b="0" i="0" u="none" strike="noStrike" cap="none">
                <a:solidFill>
                  <a:schemeClr val="dk2"/>
                </a:solidFill>
                <a:latin typeface="Oswald"/>
                <a:ea typeface="Oswald"/>
                <a:cs typeface="Oswald"/>
                <a:sym typeface="Oswald"/>
              </a:defRPr>
            </a:lvl1pPr>
            <a:lvl2pPr lvl="1" indent="0" rtl="0">
              <a:spcBef>
                <a:spcPts val="0"/>
              </a:spcBef>
              <a:buClr>
                <a:schemeClr val="dk2"/>
              </a:buClr>
              <a:buFont typeface="Oswald"/>
              <a:buNone/>
              <a:defRPr sz="3000">
                <a:solidFill>
                  <a:schemeClr val="dk2"/>
                </a:solidFill>
                <a:latin typeface="Oswald"/>
                <a:ea typeface="Oswald"/>
                <a:cs typeface="Oswald"/>
                <a:sym typeface="Oswald"/>
              </a:defRPr>
            </a:lvl2pPr>
            <a:lvl3pPr lvl="2" indent="0" rtl="0">
              <a:spcBef>
                <a:spcPts val="0"/>
              </a:spcBef>
              <a:buClr>
                <a:schemeClr val="dk2"/>
              </a:buClr>
              <a:buFont typeface="Oswald"/>
              <a:buNone/>
              <a:defRPr sz="3000">
                <a:solidFill>
                  <a:schemeClr val="dk2"/>
                </a:solidFill>
                <a:latin typeface="Oswald"/>
                <a:ea typeface="Oswald"/>
                <a:cs typeface="Oswald"/>
                <a:sym typeface="Oswald"/>
              </a:defRPr>
            </a:lvl3pPr>
            <a:lvl4pPr lvl="3" indent="0" rtl="0">
              <a:spcBef>
                <a:spcPts val="0"/>
              </a:spcBef>
              <a:buClr>
                <a:schemeClr val="dk2"/>
              </a:buClr>
              <a:buFont typeface="Oswald"/>
              <a:buNone/>
              <a:defRPr sz="3000">
                <a:solidFill>
                  <a:schemeClr val="dk2"/>
                </a:solidFill>
                <a:latin typeface="Oswald"/>
                <a:ea typeface="Oswald"/>
                <a:cs typeface="Oswald"/>
                <a:sym typeface="Oswald"/>
              </a:defRPr>
            </a:lvl4pPr>
            <a:lvl5pPr lvl="4" indent="0" rtl="0">
              <a:spcBef>
                <a:spcPts val="0"/>
              </a:spcBef>
              <a:buClr>
                <a:schemeClr val="dk2"/>
              </a:buClr>
              <a:buFont typeface="Oswald"/>
              <a:buNone/>
              <a:defRPr sz="3000">
                <a:solidFill>
                  <a:schemeClr val="dk2"/>
                </a:solidFill>
                <a:latin typeface="Oswald"/>
                <a:ea typeface="Oswald"/>
                <a:cs typeface="Oswald"/>
                <a:sym typeface="Oswald"/>
              </a:defRPr>
            </a:lvl5pPr>
            <a:lvl6pPr lvl="5" indent="0" rtl="0">
              <a:spcBef>
                <a:spcPts val="0"/>
              </a:spcBef>
              <a:buClr>
                <a:schemeClr val="dk2"/>
              </a:buClr>
              <a:buFont typeface="Oswald"/>
              <a:buNone/>
              <a:defRPr sz="3000">
                <a:solidFill>
                  <a:schemeClr val="dk2"/>
                </a:solidFill>
                <a:latin typeface="Oswald"/>
                <a:ea typeface="Oswald"/>
                <a:cs typeface="Oswald"/>
                <a:sym typeface="Oswald"/>
              </a:defRPr>
            </a:lvl6pPr>
            <a:lvl7pPr lvl="6" indent="0" rtl="0">
              <a:spcBef>
                <a:spcPts val="0"/>
              </a:spcBef>
              <a:buClr>
                <a:schemeClr val="dk2"/>
              </a:buClr>
              <a:buFont typeface="Oswald"/>
              <a:buNone/>
              <a:defRPr sz="3000">
                <a:solidFill>
                  <a:schemeClr val="dk2"/>
                </a:solidFill>
                <a:latin typeface="Oswald"/>
                <a:ea typeface="Oswald"/>
                <a:cs typeface="Oswald"/>
                <a:sym typeface="Oswald"/>
              </a:defRPr>
            </a:lvl7pPr>
            <a:lvl8pPr lvl="7" indent="0" rtl="0">
              <a:spcBef>
                <a:spcPts val="0"/>
              </a:spcBef>
              <a:buClr>
                <a:schemeClr val="dk2"/>
              </a:buClr>
              <a:buFont typeface="Oswald"/>
              <a:buNone/>
              <a:defRPr sz="3000">
                <a:solidFill>
                  <a:schemeClr val="dk2"/>
                </a:solidFill>
                <a:latin typeface="Oswald"/>
                <a:ea typeface="Oswald"/>
                <a:cs typeface="Oswald"/>
                <a:sym typeface="Oswald"/>
              </a:defRPr>
            </a:lvl8pPr>
            <a:lvl9pPr lvl="8" indent="0" rtl="0">
              <a:spcBef>
                <a:spcPts val="0"/>
              </a:spcBef>
              <a:buClr>
                <a:schemeClr val="dk2"/>
              </a:buClr>
              <a:buFont typeface="Oswald"/>
              <a:buNone/>
              <a:defRPr sz="3000">
                <a:solidFill>
                  <a:schemeClr val="dk2"/>
                </a:solidFill>
                <a:latin typeface="Oswald"/>
                <a:ea typeface="Oswald"/>
                <a:cs typeface="Oswald"/>
                <a:sym typeface="Oswald"/>
              </a:defRPr>
            </a:lvl9pPr>
          </a:lstStyle>
          <a:p>
            <a:endParaRPr/>
          </a:p>
        </p:txBody>
      </p:sp>
      <p:sp>
        <p:nvSpPr>
          <p:cNvPr id="281" name="Shape 281"/>
          <p:cNvSpPr txBox="1">
            <a:spLocks noGrp="1"/>
          </p:cNvSpPr>
          <p:nvPr>
            <p:ph type="body" idx="1"/>
          </p:nvPr>
        </p:nvSpPr>
        <p:spPr>
          <a:xfrm>
            <a:off x="311700" y="1468825"/>
            <a:ext cx="8520599" cy="30999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Source Code Pro"/>
              <a:buNone/>
              <a:defRPr sz="1800" b="0" i="0" u="none" strike="noStrike" cap="none">
                <a:solidFill>
                  <a:schemeClr val="dk2"/>
                </a:solidFill>
                <a:latin typeface="Source Code Pro"/>
                <a:ea typeface="Source Code Pro"/>
                <a:cs typeface="Source Code Pro"/>
                <a:sym typeface="Source Code Pro"/>
              </a:defRPr>
            </a:lvl1pPr>
            <a:lvl2pPr marL="457200" marR="0" lvl="1"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2pPr>
            <a:lvl3pPr marL="914400" marR="0" lvl="2"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3pPr>
            <a:lvl4pPr marL="1371600" marR="0" lvl="3"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4pPr>
            <a:lvl5pPr marL="1828800" marR="0" lvl="4"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5pPr>
            <a:lvl6pPr marL="2286000" marR="0" lvl="5"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6pPr>
            <a:lvl7pPr marL="2743200" marR="0" lvl="6"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7pPr>
            <a:lvl8pPr marL="3200400" marR="0" lvl="7"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8pPr>
            <a:lvl9pPr marL="3657600" marR="0" lvl="8" indent="0" algn="l" rtl="0">
              <a:lnSpc>
                <a:spcPct val="115000"/>
              </a:lnSpc>
              <a:spcBef>
                <a:spcPts val="0"/>
              </a:spcBef>
              <a:spcAft>
                <a:spcPts val="1600"/>
              </a:spcAft>
              <a:buClr>
                <a:schemeClr val="dk2"/>
              </a:buClr>
              <a:buFont typeface="Source Code Pro"/>
              <a:buNone/>
              <a:defRPr sz="1400" b="0" i="0" u="none" strike="noStrike" cap="none">
                <a:solidFill>
                  <a:schemeClr val="dk2"/>
                </a:solidFill>
                <a:latin typeface="Source Code Pro"/>
                <a:ea typeface="Source Code Pro"/>
                <a:cs typeface="Source Code Pro"/>
                <a:sym typeface="Source Code Pro"/>
              </a:defRPr>
            </a:lvl9pPr>
          </a:lstStyle>
          <a:p>
            <a:endParaRPr/>
          </a:p>
        </p:txBody>
      </p:sp>
      <p:sp>
        <p:nvSpPr>
          <p:cNvPr id="282" name="Shape 282"/>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r" rtl="0">
              <a:lnSpc>
                <a:spcPct val="100000"/>
              </a:lnSpc>
              <a:spcBef>
                <a:spcPts val="0"/>
              </a:spcBef>
              <a:spcAft>
                <a:spcPts val="0"/>
              </a:spcAft>
              <a:buClr>
                <a:schemeClr val="dk2"/>
              </a:buClr>
              <a:buSzPct val="25000"/>
              <a:buFont typeface="Source Code Pro"/>
              <a:buNone/>
            </a:pPr>
            <a:fld id="{00000000-1234-1234-1234-123412341234}" type="slidenum">
              <a:rPr lang="en" sz="1000" b="0" i="0" u="none" strike="noStrike" cap="none">
                <a:solidFill>
                  <a:schemeClr val="dk2"/>
                </a:solidFill>
                <a:latin typeface="Source Code Pro"/>
                <a:ea typeface="Source Code Pro"/>
                <a:cs typeface="Source Code Pro"/>
                <a:sym typeface="Source Code Pro"/>
              </a:rPr>
              <a:t>‹#›</a:t>
            </a:fld>
            <a:endParaRPr lang="en" sz="1000" b="0" i="0" u="none" strike="noStrike" cap="none">
              <a:solidFill>
                <a:schemeClr val="dk2"/>
              </a:solidFill>
              <a:latin typeface="Source Code Pro"/>
              <a:ea typeface="Source Code Pro"/>
              <a:cs typeface="Source Code Pro"/>
              <a:sym typeface="Source Code Pro"/>
            </a:endParaRPr>
          </a:p>
        </p:txBody>
      </p:sp>
    </p:spTree>
  </p:cSld>
  <p:clrMap bg1="lt1" tx1="dk1" bg2="dk2" tx2="lt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32"/>
        <p:cNvGrpSpPr/>
        <p:nvPr/>
      </p:nvGrpSpPr>
      <p:grpSpPr>
        <a:xfrm>
          <a:off x="0" y="0"/>
          <a:ext cx="0" cy="0"/>
          <a:chOff x="0" y="0"/>
          <a:chExt cx="0" cy="0"/>
        </a:xfrm>
      </p:grpSpPr>
      <p:pic>
        <p:nvPicPr>
          <p:cNvPr id="333" name="Shape 333"/>
          <p:cNvPicPr preferRelativeResize="0"/>
          <p:nvPr/>
        </p:nvPicPr>
        <p:blipFill rotWithShape="1">
          <a:blip r:embed="rId19">
            <a:alphaModFix/>
          </a:blip>
          <a:srcRect/>
          <a:stretch/>
        </p:blipFill>
        <p:spPr>
          <a:xfrm>
            <a:off x="0" y="0"/>
            <a:ext cx="9144000" cy="1081198"/>
          </a:xfrm>
          <a:prstGeom prst="rect">
            <a:avLst/>
          </a:prstGeom>
          <a:noFill/>
          <a:ln>
            <a:noFill/>
          </a:ln>
        </p:spPr>
      </p:pic>
      <p:sp>
        <p:nvSpPr>
          <p:cNvPr id="334" name="Shape 334"/>
          <p:cNvSpPr txBox="1">
            <a:spLocks noGrp="1"/>
          </p:cNvSpPr>
          <p:nvPr>
            <p:ph type="title"/>
          </p:nvPr>
        </p:nvSpPr>
        <p:spPr>
          <a:xfrm>
            <a:off x="2171700" y="573279"/>
            <a:ext cx="6457800" cy="969598"/>
          </a:xfrm>
          <a:prstGeom prst="rect">
            <a:avLst/>
          </a:prstGeom>
          <a:noFill/>
          <a:ln>
            <a:noFill/>
          </a:ln>
        </p:spPr>
        <p:txBody>
          <a:bodyPr lIns="91425" tIns="91425" rIns="91425" bIns="91425" anchor="ctr" anchorCtr="0"/>
          <a:lstStyle>
            <a:lvl1pPr marL="0" marR="0" lvl="0" indent="0" algn="r" rtl="0">
              <a:lnSpc>
                <a:spcPct val="90000"/>
              </a:lnSpc>
              <a:spcBef>
                <a:spcPts val="0"/>
              </a:spcBef>
              <a:spcAft>
                <a:spcPts val="0"/>
              </a:spcAft>
              <a:buClr>
                <a:schemeClr val="lt1"/>
              </a:buClr>
              <a:buFont typeface="Questrial"/>
              <a:buNone/>
              <a:defRPr sz="3000" b="0" i="0" u="none" strike="noStrike" cap="none">
                <a:solidFill>
                  <a:schemeClr val="lt1"/>
                </a:solidFill>
                <a:latin typeface="Questrial"/>
                <a:ea typeface="Questrial"/>
                <a:cs typeface="Questrial"/>
                <a:sym typeface="Questrial"/>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335" name="Shape 335"/>
          <p:cNvSpPr txBox="1">
            <a:spLocks noGrp="1"/>
          </p:cNvSpPr>
          <p:nvPr>
            <p:ph type="body" idx="1"/>
          </p:nvPr>
        </p:nvSpPr>
        <p:spPr>
          <a:xfrm>
            <a:off x="514350" y="1645918"/>
            <a:ext cx="8115300" cy="3018000"/>
          </a:xfrm>
          <a:prstGeom prst="rect">
            <a:avLst/>
          </a:prstGeom>
          <a:noFill/>
          <a:ln>
            <a:noFill/>
          </a:ln>
        </p:spPr>
        <p:txBody>
          <a:bodyPr lIns="91425" tIns="91425" rIns="91425" bIns="91425" anchor="t" anchorCtr="0"/>
          <a:lstStyle>
            <a:lvl1pPr marL="177800" marR="0" lvl="0" indent="31750" algn="l" rtl="0">
              <a:lnSpc>
                <a:spcPct val="90000"/>
              </a:lnSpc>
              <a:spcBef>
                <a:spcPts val="800"/>
              </a:spcBef>
              <a:spcAft>
                <a:spcPts val="0"/>
              </a:spcAft>
              <a:buClr>
                <a:schemeClr val="lt1"/>
              </a:buClr>
              <a:buSzPct val="100000"/>
              <a:buFont typeface="Arial"/>
              <a:buChar char="•"/>
              <a:defRPr sz="1700" b="0" i="0" u="none" strike="noStrike" cap="none">
                <a:solidFill>
                  <a:schemeClr val="lt1"/>
                </a:solidFill>
                <a:latin typeface="Questrial"/>
                <a:ea typeface="Questrial"/>
                <a:cs typeface="Questrial"/>
                <a:sym typeface="Questrial"/>
              </a:defRPr>
            </a:lvl1pPr>
            <a:lvl2pPr marL="520700" marR="0" lvl="1" indent="19050" algn="l" rtl="0">
              <a:lnSpc>
                <a:spcPct val="90000"/>
              </a:lnSpc>
              <a:spcBef>
                <a:spcPts val="400"/>
              </a:spcBef>
              <a:spcAft>
                <a:spcPts val="0"/>
              </a:spcAft>
              <a:buClr>
                <a:schemeClr val="lt1"/>
              </a:buClr>
              <a:buSzPct val="100000"/>
              <a:buFont typeface="Arial"/>
              <a:buChar char="•"/>
              <a:defRPr sz="1500" b="0" i="0" u="none" strike="noStrike" cap="none">
                <a:solidFill>
                  <a:schemeClr val="lt1"/>
                </a:solidFill>
                <a:latin typeface="Questrial"/>
                <a:ea typeface="Questrial"/>
                <a:cs typeface="Questrial"/>
                <a:sym typeface="Questrial"/>
              </a:defRPr>
            </a:lvl2pPr>
            <a:lvl3pPr marL="863600" marR="0" lvl="2" indent="0" algn="l" rtl="0">
              <a:lnSpc>
                <a:spcPct val="90000"/>
              </a:lnSpc>
              <a:spcBef>
                <a:spcPts val="400"/>
              </a:spcBef>
              <a:spcAft>
                <a:spcPts val="0"/>
              </a:spcAft>
              <a:buClr>
                <a:schemeClr val="lt1"/>
              </a:buClr>
              <a:buSzPct val="100000"/>
              <a:buFont typeface="Arial"/>
              <a:buChar char="•"/>
              <a:defRPr sz="1400" b="0" i="0" u="none" strike="noStrike" cap="none">
                <a:solidFill>
                  <a:schemeClr val="lt1"/>
                </a:solidFill>
                <a:latin typeface="Questrial"/>
                <a:ea typeface="Questrial"/>
                <a:cs typeface="Questrial"/>
                <a:sym typeface="Questrial"/>
              </a:defRPr>
            </a:lvl3pPr>
            <a:lvl4pPr marL="1206500" marR="0" lvl="3"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4pPr>
            <a:lvl5pPr marL="1549400" marR="0" lvl="4"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5pPr>
            <a:lvl6pPr marL="1892300" marR="0" lvl="5"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6pPr>
            <a:lvl7pPr marL="2235200" marR="0" lvl="6"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7pPr>
            <a:lvl8pPr marL="2578100" marR="0" lvl="7"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8pPr>
            <a:lvl9pPr marL="2921000" marR="0" lvl="8" indent="-25400" algn="l" rtl="0">
              <a:lnSpc>
                <a:spcPct val="90000"/>
              </a:lnSpc>
              <a:spcBef>
                <a:spcPts val="400"/>
              </a:spcBef>
              <a:spcAft>
                <a:spcPts val="0"/>
              </a:spcAft>
              <a:buClr>
                <a:schemeClr val="lt1"/>
              </a:buClr>
              <a:buSzPct val="100000"/>
              <a:buFont typeface="Arial"/>
              <a:buChar char="•"/>
              <a:defRPr sz="1200" b="0" i="0" u="none" strike="noStrike" cap="none">
                <a:solidFill>
                  <a:schemeClr val="lt1"/>
                </a:solidFill>
                <a:latin typeface="Questrial"/>
                <a:ea typeface="Questrial"/>
                <a:cs typeface="Questrial"/>
                <a:sym typeface="Questrial"/>
              </a:defRPr>
            </a:lvl9pPr>
          </a:lstStyle>
          <a:p>
            <a:endParaRPr/>
          </a:p>
        </p:txBody>
      </p:sp>
      <p:sp>
        <p:nvSpPr>
          <p:cNvPr id="336" name="Shape 336"/>
          <p:cNvSpPr txBox="1">
            <a:spLocks noGrp="1"/>
          </p:cNvSpPr>
          <p:nvPr>
            <p:ph type="dt" idx="10"/>
          </p:nvPr>
        </p:nvSpPr>
        <p:spPr>
          <a:xfrm>
            <a:off x="6446519" y="4767262"/>
            <a:ext cx="2183098" cy="2739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337" name="Shape 337"/>
          <p:cNvSpPr txBox="1">
            <a:spLocks noGrp="1"/>
          </p:cNvSpPr>
          <p:nvPr>
            <p:ph type="ftr" idx="11"/>
          </p:nvPr>
        </p:nvSpPr>
        <p:spPr>
          <a:xfrm>
            <a:off x="514350" y="4766882"/>
            <a:ext cx="5829298"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800" b="0" i="0" u="none" strike="noStrike" cap="none">
                <a:solidFill>
                  <a:schemeClr val="lt1"/>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338" name="Shape 338"/>
          <p:cNvSpPr txBox="1">
            <a:spLocks noGrp="1"/>
          </p:cNvSpPr>
          <p:nvPr>
            <p:ph type="sldNum" idx="12"/>
          </p:nvPr>
        </p:nvSpPr>
        <p:spPr>
          <a:xfrm>
            <a:off x="6572250" y="285750"/>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chemeClr val="lt1"/>
              </a:buClr>
              <a:buSzPct val="25000"/>
              <a:buFont typeface="Questrial"/>
              <a:buNone/>
            </a:pPr>
            <a:fld id="{00000000-1234-1234-1234-123412341234}" type="slidenum">
              <a:rPr lang="en" sz="800" b="0" i="0" u="none" strike="noStrike" cap="none">
                <a:solidFill>
                  <a:schemeClr val="lt1"/>
                </a:solidFill>
                <a:latin typeface="Questrial"/>
                <a:ea typeface="Questrial"/>
                <a:cs typeface="Questrial"/>
                <a:sym typeface="Questrial"/>
              </a:rPr>
              <a:t>‹#›</a:t>
            </a:fld>
            <a:endParaRPr lang="en" sz="800" b="0" i="0" u="none" strike="noStrike" cap="none">
              <a:solidFill>
                <a:schemeClr val="lt1"/>
              </a:solidFill>
              <a:latin typeface="Questrial"/>
              <a:ea typeface="Questrial"/>
              <a:cs typeface="Questrial"/>
              <a:sym typeface="Questrial"/>
            </a:endParaRPr>
          </a:p>
        </p:txBody>
      </p:sp>
    </p:spTree>
  </p:cSld>
  <p:clrMap bg1="lt1" tx1="dk1" bg2="dk2" tx2="lt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a:gsLst>
            <a:gs pos="0">
              <a:srgbClr val="F6F9FC"/>
            </a:gs>
            <a:gs pos="74000">
              <a:srgbClr val="B3D1EC"/>
            </a:gs>
            <a:gs pos="83000">
              <a:srgbClr val="B3D1EC"/>
            </a:gs>
            <a:gs pos="100000">
              <a:srgbClr val="CCE0F2"/>
            </a:gs>
          </a:gsLst>
          <a:lin ang="5400012" scaled="0"/>
        </a:gradFill>
        <a:effectLst/>
      </p:bgPr>
    </p:bg>
    <p:spTree>
      <p:nvGrpSpPr>
        <p:cNvPr id="1" name="Shape 467"/>
        <p:cNvGrpSpPr/>
        <p:nvPr/>
      </p:nvGrpSpPr>
      <p:grpSpPr>
        <a:xfrm>
          <a:off x="0" y="0"/>
          <a:ext cx="0" cy="0"/>
          <a:chOff x="0" y="0"/>
          <a:chExt cx="0" cy="0"/>
        </a:xfrm>
      </p:grpSpPr>
      <p:sp>
        <p:nvSpPr>
          <p:cNvPr id="468" name="Shape 468"/>
          <p:cNvSpPr txBox="1">
            <a:spLocks noGrp="1"/>
          </p:cNvSpPr>
          <p:nvPr>
            <p:ph type="title"/>
          </p:nvPr>
        </p:nvSpPr>
        <p:spPr>
          <a:xfrm>
            <a:off x="628650" y="273842"/>
            <a:ext cx="7886700" cy="994200"/>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469" name="Shape 469"/>
          <p:cNvSpPr txBox="1">
            <a:spLocks noGrp="1"/>
          </p:cNvSpPr>
          <p:nvPr>
            <p:ph type="body" idx="1"/>
          </p:nvPr>
        </p:nvSpPr>
        <p:spPr>
          <a:xfrm>
            <a:off x="628650" y="1369217"/>
            <a:ext cx="7886700" cy="3263400"/>
          </a:xfrm>
          <a:prstGeom prst="rect">
            <a:avLst/>
          </a:prstGeom>
          <a:noFill/>
          <a:ln>
            <a:noFill/>
          </a:ln>
        </p:spPr>
        <p:txBody>
          <a:bodyPr lIns="91425" tIns="91425" rIns="91425" bIns="91425" anchor="t" anchorCtr="0"/>
          <a:lstStyle>
            <a:lvl1pPr marL="177800" marR="0" lvl="0" indent="95250" algn="l" rtl="0">
              <a:lnSpc>
                <a:spcPct val="90000"/>
              </a:lnSpc>
              <a:spcBef>
                <a:spcPts val="8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70" name="Shape 470"/>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471" name="Shape 471"/>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472" name="Shape 472"/>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42"/>
        <p:cNvGrpSpPr/>
        <p:nvPr/>
      </p:nvGrpSpPr>
      <p:grpSpPr>
        <a:xfrm>
          <a:off x="0" y="0"/>
          <a:ext cx="0" cy="0"/>
          <a:chOff x="0" y="0"/>
          <a:chExt cx="0" cy="0"/>
        </a:xfrm>
      </p:grpSpPr>
      <p:sp>
        <p:nvSpPr>
          <p:cNvPr id="543" name="Shape 543"/>
          <p:cNvSpPr txBox="1">
            <a:spLocks noGrp="1"/>
          </p:cNvSpPr>
          <p:nvPr>
            <p:ph type="title"/>
          </p:nvPr>
        </p:nvSpPr>
        <p:spPr>
          <a:xfrm>
            <a:off x="628650" y="273842"/>
            <a:ext cx="7886700" cy="994200"/>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buFont typeface="Arial"/>
              <a:buNone/>
              <a:defRPr sz="1400"/>
            </a:lvl2pPr>
            <a:lvl3pPr lvl="2" indent="0" rtl="0">
              <a:spcBef>
                <a:spcPts val="0"/>
              </a:spcBef>
              <a:buFont typeface="Arial"/>
              <a:buNone/>
              <a:defRPr sz="1400"/>
            </a:lvl3pPr>
            <a:lvl4pPr lvl="3" indent="0" rtl="0">
              <a:spcBef>
                <a:spcPts val="0"/>
              </a:spcBef>
              <a:buFont typeface="Arial"/>
              <a:buNone/>
              <a:defRPr sz="1400"/>
            </a:lvl4pPr>
            <a:lvl5pPr lvl="4" indent="0" rtl="0">
              <a:spcBef>
                <a:spcPts val="0"/>
              </a:spcBef>
              <a:buFont typeface="Arial"/>
              <a:buNone/>
              <a:defRPr sz="1400"/>
            </a:lvl5pPr>
            <a:lvl6pPr lvl="5" indent="0" rtl="0">
              <a:spcBef>
                <a:spcPts val="0"/>
              </a:spcBef>
              <a:buFont typeface="Arial"/>
              <a:buNone/>
              <a:defRPr sz="1400"/>
            </a:lvl6pPr>
            <a:lvl7pPr lvl="6" indent="0" rtl="0">
              <a:spcBef>
                <a:spcPts val="0"/>
              </a:spcBef>
              <a:buFont typeface="Arial"/>
              <a:buNone/>
              <a:defRPr sz="1400"/>
            </a:lvl7pPr>
            <a:lvl8pPr lvl="7" indent="0" rtl="0">
              <a:spcBef>
                <a:spcPts val="0"/>
              </a:spcBef>
              <a:buFont typeface="Arial"/>
              <a:buNone/>
              <a:defRPr sz="1400"/>
            </a:lvl8pPr>
            <a:lvl9pPr lvl="8" indent="0" rtl="0">
              <a:spcBef>
                <a:spcPts val="0"/>
              </a:spcBef>
              <a:buFont typeface="Arial"/>
              <a:buNone/>
              <a:defRPr sz="1400"/>
            </a:lvl9pPr>
          </a:lstStyle>
          <a:p>
            <a:endParaRPr/>
          </a:p>
        </p:txBody>
      </p:sp>
      <p:sp>
        <p:nvSpPr>
          <p:cNvPr id="544" name="Shape 544"/>
          <p:cNvSpPr txBox="1">
            <a:spLocks noGrp="1"/>
          </p:cNvSpPr>
          <p:nvPr>
            <p:ph type="body" idx="1"/>
          </p:nvPr>
        </p:nvSpPr>
        <p:spPr>
          <a:xfrm>
            <a:off x="628650" y="1369217"/>
            <a:ext cx="7886700" cy="3263400"/>
          </a:xfrm>
          <a:prstGeom prst="rect">
            <a:avLst/>
          </a:prstGeom>
          <a:noFill/>
          <a:ln>
            <a:noFill/>
          </a:ln>
        </p:spPr>
        <p:txBody>
          <a:bodyPr lIns="91425" tIns="91425" rIns="91425" bIns="91425" anchor="t" anchorCtr="0"/>
          <a:lstStyle>
            <a:lvl1pPr marL="177800" marR="0" lvl="0" indent="95250" algn="l" rtl="0">
              <a:lnSpc>
                <a:spcPct val="90000"/>
              </a:lnSpc>
              <a:spcBef>
                <a:spcPts val="800"/>
              </a:spcBef>
              <a:spcAft>
                <a:spcPts val="0"/>
              </a:spcAft>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50800" algn="l" rtl="0">
              <a:lnSpc>
                <a:spcPct val="90000"/>
              </a:lnSpc>
              <a:spcBef>
                <a:spcPts val="4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19050" algn="l" rtl="0">
              <a:lnSpc>
                <a:spcPct val="90000"/>
              </a:lnSpc>
              <a:spcBef>
                <a:spcPts val="4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0" algn="l" rtl="0">
              <a:lnSpc>
                <a:spcPct val="90000"/>
              </a:lnSpc>
              <a:spcBef>
                <a:spcPts val="40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45" name="Shape 545"/>
          <p:cNvSpPr txBox="1">
            <a:spLocks noGrp="1"/>
          </p:cNvSpPr>
          <p:nvPr>
            <p:ph type="dt" idx="10"/>
          </p:nvPr>
        </p:nvSpPr>
        <p:spPr>
          <a:xfrm>
            <a:off x="628650" y="4767262"/>
            <a:ext cx="2057400"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46" name="Shape 546"/>
          <p:cNvSpPr txBox="1">
            <a:spLocks noGrp="1"/>
          </p:cNvSpPr>
          <p:nvPr>
            <p:ph type="ftr" idx="11"/>
          </p:nvPr>
        </p:nvSpPr>
        <p:spPr>
          <a:xfrm>
            <a:off x="3028950" y="4767262"/>
            <a:ext cx="3086098" cy="2739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900" b="0" i="0" u="none" strike="noStrike" cap="none">
                <a:solidFill>
                  <a:srgbClr val="888888"/>
                </a:solidFill>
                <a:latin typeface="Calibri"/>
                <a:ea typeface="Calibri"/>
                <a:cs typeface="Calibri"/>
                <a:sym typeface="Calibri"/>
              </a:defRPr>
            </a:lvl1pPr>
            <a:lvl2pPr marL="342900" marR="0" lvl="1"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547" name="Shape 547"/>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a:gsLst>
            <a:gs pos="0">
              <a:srgbClr val="62D2EF"/>
            </a:gs>
            <a:gs pos="10000">
              <a:srgbClr val="62D2EF"/>
            </a:gs>
            <a:gs pos="100000">
              <a:srgbClr val="05578D"/>
            </a:gs>
          </a:gsLst>
          <a:lin ang="6119877" scaled="0"/>
        </a:gradFill>
        <a:effectLst/>
      </p:bgPr>
    </p:bg>
    <p:spTree>
      <p:nvGrpSpPr>
        <p:cNvPr id="1" name="Shape 617"/>
        <p:cNvGrpSpPr/>
        <p:nvPr/>
      </p:nvGrpSpPr>
      <p:grpSpPr>
        <a:xfrm>
          <a:off x="0" y="0"/>
          <a:ext cx="0" cy="0"/>
          <a:chOff x="0" y="0"/>
          <a:chExt cx="0" cy="0"/>
        </a:xfrm>
      </p:grpSpPr>
      <p:grpSp>
        <p:nvGrpSpPr>
          <p:cNvPr id="618" name="Shape 618"/>
          <p:cNvGrpSpPr/>
          <p:nvPr/>
        </p:nvGrpSpPr>
        <p:grpSpPr>
          <a:xfrm>
            <a:off x="6905118" y="2222499"/>
            <a:ext cx="2236500" cy="2406758"/>
            <a:chOff x="9206824" y="2963333"/>
            <a:chExt cx="2982000" cy="3209010"/>
          </a:xfrm>
        </p:grpSpPr>
        <p:cxnSp>
          <p:nvCxnSpPr>
            <p:cNvPr id="619" name="Shape 619"/>
            <p:cNvCxnSpPr/>
            <p:nvPr/>
          </p:nvCxnSpPr>
          <p:spPr>
            <a:xfrm flipH="1">
              <a:off x="11275924" y="2963333"/>
              <a:ext cx="912900" cy="912900"/>
            </a:xfrm>
            <a:prstGeom prst="straightConnector1">
              <a:avLst/>
            </a:prstGeom>
            <a:noFill/>
            <a:ln w="9525" cap="flat" cmpd="sng">
              <a:solidFill>
                <a:schemeClr val="lt1"/>
              </a:solidFill>
              <a:prstDash val="solid"/>
              <a:round/>
              <a:headEnd type="none" w="med" len="med"/>
              <a:tailEnd type="none" w="med" len="med"/>
            </a:ln>
          </p:spPr>
        </p:cxnSp>
        <p:cxnSp>
          <p:nvCxnSpPr>
            <p:cNvPr id="620" name="Shape 620"/>
            <p:cNvCxnSpPr/>
            <p:nvPr/>
          </p:nvCxnSpPr>
          <p:spPr>
            <a:xfrm flipH="1">
              <a:off x="9206824" y="3190342"/>
              <a:ext cx="2982000" cy="2982000"/>
            </a:xfrm>
            <a:prstGeom prst="straightConnector1">
              <a:avLst/>
            </a:prstGeom>
            <a:noFill/>
            <a:ln w="9525" cap="flat" cmpd="sng">
              <a:solidFill>
                <a:schemeClr val="lt1"/>
              </a:solidFill>
              <a:prstDash val="solid"/>
              <a:round/>
              <a:headEnd type="none" w="med" len="med"/>
              <a:tailEnd type="none" w="med" len="med"/>
            </a:ln>
          </p:spPr>
        </p:cxnSp>
        <p:cxnSp>
          <p:nvCxnSpPr>
            <p:cNvPr id="621" name="Shape 621"/>
            <p:cNvCxnSpPr/>
            <p:nvPr/>
          </p:nvCxnSpPr>
          <p:spPr>
            <a:xfrm flipH="1">
              <a:off x="10292224" y="3285067"/>
              <a:ext cx="1896600" cy="1896600"/>
            </a:xfrm>
            <a:prstGeom prst="straightConnector1">
              <a:avLst/>
            </a:prstGeom>
            <a:noFill/>
            <a:ln w="9525" cap="flat" cmpd="sng">
              <a:solidFill>
                <a:schemeClr val="lt1"/>
              </a:solidFill>
              <a:prstDash val="solid"/>
              <a:round/>
              <a:headEnd type="none" w="med" len="med"/>
              <a:tailEnd type="none" w="med" len="med"/>
            </a:ln>
          </p:spPr>
        </p:cxnSp>
        <p:cxnSp>
          <p:nvCxnSpPr>
            <p:cNvPr id="622" name="Shape 622"/>
            <p:cNvCxnSpPr/>
            <p:nvPr/>
          </p:nvCxnSpPr>
          <p:spPr>
            <a:xfrm flipH="1">
              <a:off x="10443124" y="3131080"/>
              <a:ext cx="1745700" cy="1745700"/>
            </a:xfrm>
            <a:prstGeom prst="straightConnector1">
              <a:avLst/>
            </a:prstGeom>
            <a:noFill/>
            <a:ln w="28575" cap="flat" cmpd="sng">
              <a:solidFill>
                <a:schemeClr val="lt1"/>
              </a:solidFill>
              <a:prstDash val="solid"/>
              <a:round/>
              <a:headEnd type="none" w="med" len="med"/>
              <a:tailEnd type="none" w="med" len="med"/>
            </a:ln>
          </p:spPr>
        </p:cxnSp>
        <p:cxnSp>
          <p:nvCxnSpPr>
            <p:cNvPr id="623" name="Shape 623"/>
            <p:cNvCxnSpPr/>
            <p:nvPr/>
          </p:nvCxnSpPr>
          <p:spPr>
            <a:xfrm flipH="1">
              <a:off x="10918926" y="3683001"/>
              <a:ext cx="1269899" cy="1269899"/>
            </a:xfrm>
            <a:prstGeom prst="straightConnector1">
              <a:avLst/>
            </a:prstGeom>
            <a:noFill/>
            <a:ln w="28575" cap="flat" cmpd="sng">
              <a:solidFill>
                <a:schemeClr val="lt1"/>
              </a:solidFill>
              <a:prstDash val="solid"/>
              <a:round/>
              <a:headEnd type="none" w="med" len="med"/>
              <a:tailEnd type="none" w="med" len="med"/>
            </a:ln>
          </p:spPr>
        </p:cxnSp>
      </p:grpSp>
      <p:sp>
        <p:nvSpPr>
          <p:cNvPr id="624" name="Shape 624"/>
          <p:cNvSpPr txBox="1">
            <a:spLocks noGrp="1"/>
          </p:cNvSpPr>
          <p:nvPr>
            <p:ph type="title"/>
          </p:nvPr>
        </p:nvSpPr>
        <p:spPr>
          <a:xfrm>
            <a:off x="513158" y="3365498"/>
            <a:ext cx="6400799" cy="11304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Questrial"/>
              <a:buNone/>
              <a:defRPr sz="2700" b="0" i="0" u="none" strike="noStrike" cap="none">
                <a:solidFill>
                  <a:schemeClr val="lt1"/>
                </a:solidFill>
                <a:latin typeface="Questrial"/>
                <a:ea typeface="Questrial"/>
                <a:cs typeface="Questrial"/>
                <a:sym typeface="Questrial"/>
              </a:defRPr>
            </a:lvl1pPr>
            <a:lvl2pPr marL="0" marR="0" lvl="1" indent="0" algn="l" rtl="0">
              <a:spcBef>
                <a:spcPts val="0"/>
              </a:spcBef>
              <a:buClr>
                <a:schemeClr val="lt2"/>
              </a:buClr>
              <a:buFont typeface="Arial"/>
              <a:buNone/>
              <a:defRPr sz="1400" b="0" i="0" u="none" strike="noStrike" cap="none">
                <a:solidFill>
                  <a:schemeClr val="lt2"/>
                </a:solidFill>
              </a:defRPr>
            </a:lvl2pPr>
            <a:lvl3pPr marL="0" marR="0" lvl="2" indent="0" algn="l" rtl="0">
              <a:spcBef>
                <a:spcPts val="0"/>
              </a:spcBef>
              <a:buClr>
                <a:schemeClr val="lt2"/>
              </a:buClr>
              <a:buFont typeface="Arial"/>
              <a:buNone/>
              <a:defRPr sz="1400" b="0" i="0" u="none" strike="noStrike" cap="none">
                <a:solidFill>
                  <a:schemeClr val="lt2"/>
                </a:solidFill>
              </a:defRPr>
            </a:lvl3pPr>
            <a:lvl4pPr marL="0" marR="0" lvl="3" indent="0" algn="l" rtl="0">
              <a:spcBef>
                <a:spcPts val="0"/>
              </a:spcBef>
              <a:buClr>
                <a:schemeClr val="lt2"/>
              </a:buClr>
              <a:buFont typeface="Arial"/>
              <a:buNone/>
              <a:defRPr sz="1400" b="0" i="0" u="none" strike="noStrike" cap="none">
                <a:solidFill>
                  <a:schemeClr val="lt2"/>
                </a:solidFill>
              </a:defRPr>
            </a:lvl4pPr>
            <a:lvl5pPr marL="0" marR="0" lvl="4" indent="0" algn="l" rtl="0">
              <a:spcBef>
                <a:spcPts val="0"/>
              </a:spcBef>
              <a:buClr>
                <a:schemeClr val="lt2"/>
              </a:buClr>
              <a:buFont typeface="Arial"/>
              <a:buNone/>
              <a:defRPr sz="1400" b="0" i="0" u="none" strike="noStrike" cap="none">
                <a:solidFill>
                  <a:schemeClr val="lt2"/>
                </a:solidFill>
              </a:defRPr>
            </a:lvl5pPr>
            <a:lvl6pPr marL="0" marR="0" lvl="5" indent="0" algn="l" rtl="0">
              <a:spcBef>
                <a:spcPts val="0"/>
              </a:spcBef>
              <a:buClr>
                <a:schemeClr val="lt2"/>
              </a:buClr>
              <a:buFont typeface="Arial"/>
              <a:buNone/>
              <a:defRPr sz="1400" b="0" i="0" u="none" strike="noStrike" cap="none">
                <a:solidFill>
                  <a:schemeClr val="lt2"/>
                </a:solidFill>
              </a:defRPr>
            </a:lvl6pPr>
            <a:lvl7pPr marL="0" marR="0" lvl="6" indent="0" algn="l" rtl="0">
              <a:spcBef>
                <a:spcPts val="0"/>
              </a:spcBef>
              <a:buClr>
                <a:schemeClr val="lt2"/>
              </a:buClr>
              <a:buFont typeface="Arial"/>
              <a:buNone/>
              <a:defRPr sz="1400" b="0" i="0" u="none" strike="noStrike" cap="none">
                <a:solidFill>
                  <a:schemeClr val="lt2"/>
                </a:solidFill>
              </a:defRPr>
            </a:lvl7pPr>
            <a:lvl8pPr marL="0" marR="0" lvl="7" indent="0" algn="l" rtl="0">
              <a:spcBef>
                <a:spcPts val="0"/>
              </a:spcBef>
              <a:buClr>
                <a:schemeClr val="lt2"/>
              </a:buClr>
              <a:buFont typeface="Arial"/>
              <a:buNone/>
              <a:defRPr sz="1400" b="0" i="0" u="none" strike="noStrike" cap="none">
                <a:solidFill>
                  <a:schemeClr val="lt2"/>
                </a:solidFill>
              </a:defRPr>
            </a:lvl8pPr>
            <a:lvl9pPr marL="0" marR="0" lvl="8" indent="0" algn="l" rtl="0">
              <a:spcBef>
                <a:spcPts val="0"/>
              </a:spcBef>
              <a:buClr>
                <a:schemeClr val="lt2"/>
              </a:buClr>
              <a:buFont typeface="Arial"/>
              <a:buNone/>
              <a:defRPr sz="1400" b="0" i="0" u="none" strike="noStrike" cap="none">
                <a:solidFill>
                  <a:schemeClr val="lt2"/>
                </a:solidFill>
              </a:defRPr>
            </a:lvl9pPr>
          </a:lstStyle>
          <a:p>
            <a:endParaRPr/>
          </a:p>
        </p:txBody>
      </p:sp>
      <p:sp>
        <p:nvSpPr>
          <p:cNvPr id="625" name="Shape 625"/>
          <p:cNvSpPr txBox="1">
            <a:spLocks noGrp="1"/>
          </p:cNvSpPr>
          <p:nvPr>
            <p:ph type="body" idx="1"/>
          </p:nvPr>
        </p:nvSpPr>
        <p:spPr>
          <a:xfrm>
            <a:off x="513158" y="514350"/>
            <a:ext cx="6400799" cy="2711400"/>
          </a:xfrm>
          <a:prstGeom prst="rect">
            <a:avLst/>
          </a:prstGeom>
          <a:noFill/>
          <a:ln>
            <a:noFill/>
          </a:ln>
        </p:spPr>
        <p:txBody>
          <a:bodyPr lIns="91425" tIns="91425" rIns="91425" bIns="91425" anchor="ctr" anchorCtr="0"/>
          <a:lstStyle>
            <a:lvl1pPr marL="215900" marR="0" lvl="0" indent="-63500" algn="l" rtl="0">
              <a:lnSpc>
                <a:spcPct val="100000"/>
              </a:lnSpc>
              <a:spcBef>
                <a:spcPts val="300"/>
              </a:spcBef>
              <a:spcAft>
                <a:spcPts val="500"/>
              </a:spcAft>
              <a:buClr>
                <a:schemeClr val="lt1"/>
              </a:buClr>
              <a:buSzPct val="80000"/>
              <a:buFont typeface="Noto Sans Symbols"/>
              <a:buChar char="●"/>
              <a:defRPr sz="1500" b="0" i="0" u="none" strike="noStrike" cap="none">
                <a:solidFill>
                  <a:srgbClr val="0F486F"/>
                </a:solidFill>
                <a:latin typeface="Questrial"/>
                <a:ea typeface="Questrial"/>
                <a:cs typeface="Questrial"/>
                <a:sym typeface="Questrial"/>
              </a:defRPr>
            </a:lvl1pPr>
            <a:lvl2pPr marL="558800" marR="0" lvl="1" indent="-82550" algn="l" rtl="0">
              <a:lnSpc>
                <a:spcPct val="100000"/>
              </a:lnSpc>
              <a:spcBef>
                <a:spcPts val="300"/>
              </a:spcBef>
              <a:spcAft>
                <a:spcPts val="500"/>
              </a:spcAft>
              <a:buClr>
                <a:schemeClr val="lt1"/>
              </a:buClr>
              <a:buSzPct val="78571"/>
              <a:buFont typeface="Noto Sans Symbols"/>
              <a:buChar char="●"/>
              <a:defRPr sz="1400" b="0" i="0" u="none" strike="noStrike" cap="none">
                <a:solidFill>
                  <a:srgbClr val="0F486F"/>
                </a:solidFill>
                <a:latin typeface="Questrial"/>
                <a:ea typeface="Questrial"/>
                <a:cs typeface="Questrial"/>
                <a:sym typeface="Questrial"/>
              </a:defRPr>
            </a:lvl2pPr>
            <a:lvl3pPr marL="901700" marR="0" lvl="2" indent="-88900" algn="l" rtl="0">
              <a:lnSpc>
                <a:spcPct val="100000"/>
              </a:lnSpc>
              <a:spcBef>
                <a:spcPts val="200"/>
              </a:spcBef>
              <a:spcAft>
                <a:spcPts val="500"/>
              </a:spcAft>
              <a:buClr>
                <a:schemeClr val="lt1"/>
              </a:buClr>
              <a:buSzPct val="83333"/>
              <a:buFont typeface="Noto Sans Symbols"/>
              <a:buChar char="●"/>
              <a:defRPr sz="1200" b="0" i="0" u="none" strike="noStrike" cap="none">
                <a:solidFill>
                  <a:srgbClr val="0F486F"/>
                </a:solidFill>
                <a:latin typeface="Questrial"/>
                <a:ea typeface="Questrial"/>
                <a:cs typeface="Questrial"/>
                <a:sym typeface="Questrial"/>
              </a:defRPr>
            </a:lvl3pPr>
            <a:lvl4pPr marL="1155700" marR="0" lvl="3" indent="-254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4pPr>
            <a:lvl5pPr marL="1498600" marR="0" lvl="4" indent="-254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5pPr>
            <a:lvl6pPr marL="1892300" marR="0" lvl="5"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6pPr>
            <a:lvl7pPr marL="2235200" marR="0" lvl="6"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7pPr>
            <a:lvl8pPr marL="2578100" marR="0" lvl="7"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8pPr>
            <a:lvl9pPr marL="2921000" marR="0" lvl="8" indent="-76200" algn="l" rtl="0">
              <a:lnSpc>
                <a:spcPct val="100000"/>
              </a:lnSpc>
              <a:spcBef>
                <a:spcPts val="200"/>
              </a:spcBef>
              <a:spcAft>
                <a:spcPts val="500"/>
              </a:spcAft>
              <a:buClr>
                <a:schemeClr val="lt1"/>
              </a:buClr>
              <a:buSzPct val="72727"/>
              <a:buFont typeface="Noto Sans Symbols"/>
              <a:buChar char="●"/>
              <a:defRPr sz="1100" b="0" i="0" u="none" strike="noStrike" cap="none">
                <a:solidFill>
                  <a:srgbClr val="0F486F"/>
                </a:solidFill>
                <a:latin typeface="Questrial"/>
                <a:ea typeface="Questrial"/>
                <a:cs typeface="Questrial"/>
                <a:sym typeface="Questrial"/>
              </a:defRPr>
            </a:lvl9pPr>
          </a:lstStyle>
          <a:p>
            <a:endParaRPr/>
          </a:p>
        </p:txBody>
      </p:sp>
      <p:sp>
        <p:nvSpPr>
          <p:cNvPr id="626" name="Shape 626"/>
          <p:cNvSpPr txBox="1">
            <a:spLocks noGrp="1"/>
          </p:cNvSpPr>
          <p:nvPr>
            <p:ph type="dt" idx="10"/>
          </p:nvPr>
        </p:nvSpPr>
        <p:spPr>
          <a:xfrm>
            <a:off x="7428307" y="4629150"/>
            <a:ext cx="1200298" cy="2739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627" name="Shape 627"/>
          <p:cNvSpPr txBox="1">
            <a:spLocks noGrp="1"/>
          </p:cNvSpPr>
          <p:nvPr>
            <p:ph type="ftr" idx="11"/>
          </p:nvPr>
        </p:nvSpPr>
        <p:spPr>
          <a:xfrm>
            <a:off x="513158" y="4629150"/>
            <a:ext cx="5658000" cy="2739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09304A"/>
              </a:buClr>
              <a:buFont typeface="Questrial"/>
              <a:buNone/>
              <a:defRPr sz="800" b="0" i="0" u="none" strike="noStrike" cap="none">
                <a:solidFill>
                  <a:srgbClr val="09304A"/>
                </a:solidFill>
                <a:latin typeface="Questrial"/>
                <a:ea typeface="Questrial"/>
                <a:cs typeface="Questrial"/>
                <a:sym typeface="Questrial"/>
              </a:defRPr>
            </a:lvl1pPr>
            <a:lvl2pPr marL="342900" marR="0" lvl="1"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2pPr>
            <a:lvl3pPr marL="685800" marR="0" lvl="2"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3pPr>
            <a:lvl4pPr marL="1028700" marR="0" lvl="3"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4pPr>
            <a:lvl5pPr marL="1371600" marR="0" lvl="4"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5pPr>
            <a:lvl6pPr marL="1714500" marR="0" lvl="5"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6pPr>
            <a:lvl7pPr marL="2057400" marR="0" lvl="6"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7pPr>
            <a:lvl8pPr marL="2400300" marR="0" lvl="7"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8pPr>
            <a:lvl9pPr marL="2743200" marR="0" lvl="8" indent="0" algn="l" rtl="0">
              <a:lnSpc>
                <a:spcPct val="100000"/>
              </a:lnSpc>
              <a:spcBef>
                <a:spcPts val="0"/>
              </a:spcBef>
              <a:spcAft>
                <a:spcPts val="0"/>
              </a:spcAft>
              <a:buClr>
                <a:schemeClr val="lt1"/>
              </a:buClr>
              <a:buFont typeface="Questrial"/>
              <a:buNone/>
              <a:defRPr sz="1400" b="0" i="0" u="none" strike="noStrike" cap="none">
                <a:solidFill>
                  <a:schemeClr val="lt1"/>
                </a:solidFill>
                <a:latin typeface="Questrial"/>
                <a:ea typeface="Questrial"/>
                <a:cs typeface="Questrial"/>
                <a:sym typeface="Questrial"/>
              </a:defRPr>
            </a:lvl9pPr>
          </a:lstStyle>
          <a:p>
            <a:endParaRPr/>
          </a:p>
        </p:txBody>
      </p:sp>
      <p:sp>
        <p:nvSpPr>
          <p:cNvPr id="628" name="Shape 628"/>
          <p:cNvSpPr txBox="1">
            <a:spLocks noGrp="1"/>
          </p:cNvSpPr>
          <p:nvPr>
            <p:ph type="sldNum" idx="12"/>
          </p:nvPr>
        </p:nvSpPr>
        <p:spPr>
          <a:xfrm>
            <a:off x="7772400" y="4183855"/>
            <a:ext cx="856498" cy="502500"/>
          </a:xfrm>
          <a:prstGeom prst="rect">
            <a:avLst/>
          </a:prstGeom>
          <a:noFill/>
          <a:ln>
            <a:noFill/>
          </a:ln>
        </p:spPr>
        <p:txBody>
          <a:bodyPr lIns="68575" tIns="34275" rIns="68575" bIns="34275" anchor="b" anchorCtr="0">
            <a:noAutofit/>
          </a:bodyPr>
          <a:lstStyle/>
          <a:p>
            <a:pPr marL="0" marR="0" lvl="0" indent="0" algn="r" rtl="0">
              <a:lnSpc>
                <a:spcPct val="100000"/>
              </a:lnSpc>
              <a:spcBef>
                <a:spcPts val="0"/>
              </a:spcBef>
              <a:spcAft>
                <a:spcPts val="0"/>
              </a:spcAft>
              <a:buClr>
                <a:srgbClr val="09304A"/>
              </a:buClr>
              <a:buSzPct val="25000"/>
              <a:buFont typeface="Questrial"/>
              <a:buNone/>
            </a:pPr>
            <a:fld id="{00000000-1234-1234-1234-123412341234}" type="slidenum">
              <a:rPr lang="en" sz="2400" b="0" i="0" u="none" strike="noStrike" cap="none">
                <a:solidFill>
                  <a:srgbClr val="09304A"/>
                </a:solidFill>
                <a:latin typeface="Questrial"/>
                <a:ea typeface="Questrial"/>
                <a:cs typeface="Questrial"/>
                <a:sym typeface="Questrial"/>
              </a:rPr>
              <a:t>‹#›</a:t>
            </a:fld>
            <a:endParaRPr lang="en" sz="2400" b="0" i="0" u="none" strike="noStrike" cap="none">
              <a:solidFill>
                <a:srgbClr val="09304A"/>
              </a:solidFill>
              <a:latin typeface="Questrial"/>
              <a:ea typeface="Questrial"/>
              <a:cs typeface="Questrial"/>
              <a:sym typeface="Questrial"/>
            </a:endParaRPr>
          </a:p>
        </p:txBody>
      </p:sp>
    </p:spTree>
  </p:cSld>
  <p:clrMap bg1="lt1" tx1="dk1" bg2="dk2" tx2="lt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747"/>
        <p:cNvGrpSpPr/>
        <p:nvPr/>
      </p:nvGrpSpPr>
      <p:grpSpPr>
        <a:xfrm>
          <a:off x="0" y="0"/>
          <a:ext cx="0" cy="0"/>
          <a:chOff x="0" y="0"/>
          <a:chExt cx="0" cy="0"/>
        </a:xfrm>
      </p:grpSpPr>
      <p:pic>
        <p:nvPicPr>
          <p:cNvPr id="748" name="Shape 748"/>
          <p:cNvPicPr preferRelativeResize="0"/>
          <p:nvPr/>
        </p:nvPicPr>
        <p:blipFill rotWithShape="1">
          <a:blip r:embed="rId4">
            <a:alphaModFix/>
          </a:blip>
          <a:srcRect/>
          <a:stretch/>
        </p:blipFill>
        <p:spPr>
          <a:xfrm>
            <a:off x="0" y="0"/>
            <a:ext cx="9144000" cy="5143499"/>
          </a:xfrm>
          <a:prstGeom prst="rect">
            <a:avLst/>
          </a:prstGeom>
          <a:noFill/>
          <a:ln>
            <a:noFill/>
          </a:ln>
        </p:spPr>
      </p:pic>
      <p:pic>
        <p:nvPicPr>
          <p:cNvPr id="749" name="Shape 749"/>
          <p:cNvPicPr preferRelativeResize="0"/>
          <p:nvPr/>
        </p:nvPicPr>
        <p:blipFill rotWithShape="1">
          <a:blip r:embed="rId5">
            <a:alphaModFix/>
          </a:blip>
          <a:srcRect/>
          <a:stretch/>
        </p:blipFill>
        <p:spPr>
          <a:xfrm>
            <a:off x="2705100" y="1143000"/>
            <a:ext cx="3733800" cy="114300"/>
          </a:xfrm>
          <a:prstGeom prst="rect">
            <a:avLst/>
          </a:prstGeom>
          <a:noFill/>
          <a:ln>
            <a:noFill/>
          </a:ln>
        </p:spPr>
      </p:pic>
      <p:sp>
        <p:nvSpPr>
          <p:cNvPr id="750" name="Shape 750"/>
          <p:cNvSpPr txBox="1">
            <a:spLocks noGrp="1"/>
          </p:cNvSpPr>
          <p:nvPr>
            <p:ph type="title"/>
          </p:nvPr>
        </p:nvSpPr>
        <p:spPr>
          <a:xfrm>
            <a:off x="571500" y="205977"/>
            <a:ext cx="8001000" cy="8574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1pPr>
            <a:lvl2pPr marL="0" marR="0" lvl="1"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2pPr>
            <a:lvl3pPr marL="0" marR="0" lvl="2"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3pPr>
            <a:lvl4pPr marL="0" marR="0" lvl="3"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4pPr>
            <a:lvl5pPr marL="0" marR="0" lvl="4"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5pPr>
            <a:lvl6pPr marL="457200" marR="0" lvl="5"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6pPr>
            <a:lvl7pPr marL="914400" marR="0" lvl="6"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7pPr>
            <a:lvl8pPr marL="1371600" marR="0" lvl="7"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8pPr>
            <a:lvl9pPr marL="1828800" marR="0" lvl="8"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9pPr>
          </a:lstStyle>
          <a:p>
            <a:endParaRPr/>
          </a:p>
        </p:txBody>
      </p:sp>
      <p:sp>
        <p:nvSpPr>
          <p:cNvPr id="751" name="Shape 751"/>
          <p:cNvSpPr txBox="1">
            <a:spLocks noGrp="1"/>
          </p:cNvSpPr>
          <p:nvPr>
            <p:ph type="body" idx="1"/>
          </p:nvPr>
        </p:nvSpPr>
        <p:spPr>
          <a:xfrm>
            <a:off x="571500" y="1428750"/>
            <a:ext cx="8001000" cy="3086098"/>
          </a:xfrm>
          <a:prstGeom prst="rect">
            <a:avLst/>
          </a:prstGeom>
          <a:noFill/>
          <a:ln>
            <a:noFill/>
          </a:ln>
        </p:spPr>
        <p:txBody>
          <a:bodyPr lIns="91425" tIns="91425" rIns="91425" bIns="91425" anchor="t" anchorCtr="0"/>
          <a:lstStyle>
            <a:lvl1pPr marL="457200" marR="0" lvl="0" indent="-152400" algn="l" rtl="0">
              <a:lnSpc>
                <a:spcPct val="100000"/>
              </a:lnSpc>
              <a:spcBef>
                <a:spcPts val="0"/>
              </a:spcBef>
              <a:spcAft>
                <a:spcPts val="2000"/>
              </a:spcAft>
              <a:buClr>
                <a:schemeClr val="dk1"/>
              </a:buClr>
              <a:buSzPct val="100000"/>
              <a:buFont typeface="Noto Sans Symbols"/>
              <a:buChar char="✦"/>
              <a:defRPr sz="2400" b="0" i="0" u="none" strike="noStrike" cap="none">
                <a:solidFill>
                  <a:schemeClr val="dk1"/>
                </a:solidFill>
                <a:latin typeface="Lustria"/>
                <a:ea typeface="Lustria"/>
                <a:cs typeface="Lustria"/>
                <a:sym typeface="Lustria"/>
              </a:defRPr>
            </a:lvl1pPr>
            <a:lvl2pPr marL="914400" marR="0" lvl="1" indent="-177800" algn="l" rtl="0">
              <a:lnSpc>
                <a:spcPct val="100000"/>
              </a:lnSpc>
              <a:spcBef>
                <a:spcPts val="0"/>
              </a:spcBef>
              <a:spcAft>
                <a:spcPts val="1000"/>
              </a:spcAft>
              <a:buClr>
                <a:schemeClr val="lt2"/>
              </a:buClr>
              <a:buSzPct val="100000"/>
              <a:buFont typeface="Noto Sans Symbols"/>
              <a:buChar char="✦"/>
              <a:defRPr sz="2200" b="0" i="0" u="none" strike="noStrike" cap="none">
                <a:solidFill>
                  <a:schemeClr val="dk1"/>
                </a:solidFill>
                <a:latin typeface="Lustria"/>
                <a:ea typeface="Lustria"/>
                <a:cs typeface="Lustria"/>
                <a:sym typeface="Lustria"/>
              </a:defRPr>
            </a:lvl2pPr>
            <a:lvl3pPr marL="1371600" marR="0" lvl="2" indent="-203200" algn="l" rtl="0">
              <a:lnSpc>
                <a:spcPct val="100000"/>
              </a:lnSpc>
              <a:spcBef>
                <a:spcPts val="0"/>
              </a:spcBef>
              <a:spcAft>
                <a:spcPts val="1000"/>
              </a:spcAft>
              <a:buClr>
                <a:schemeClr val="dk1"/>
              </a:buClr>
              <a:buSzPct val="100000"/>
              <a:buFont typeface="Noto Sans Symbols"/>
              <a:buChar char="✦"/>
              <a:defRPr sz="2000" b="0" i="0" u="none" strike="noStrike" cap="none">
                <a:solidFill>
                  <a:schemeClr val="dk1"/>
                </a:solidFill>
                <a:latin typeface="Lustria"/>
                <a:ea typeface="Lustria"/>
                <a:cs typeface="Lustria"/>
                <a:sym typeface="Lustria"/>
              </a:defRPr>
            </a:lvl3pPr>
            <a:lvl4pPr marL="1828800" marR="0" lvl="3" indent="-228600" algn="l" rtl="0">
              <a:lnSpc>
                <a:spcPct val="100000"/>
              </a:lnSpc>
              <a:spcBef>
                <a:spcPts val="0"/>
              </a:spcBef>
              <a:spcAft>
                <a:spcPts val="1000"/>
              </a:spcAft>
              <a:buClr>
                <a:schemeClr val="lt2"/>
              </a:buClr>
              <a:buSzPct val="100000"/>
              <a:buFont typeface="Noto Sans Symbols"/>
              <a:buChar char="✦"/>
              <a:defRPr sz="1800" b="0" i="0" u="none" strike="noStrike" cap="none">
                <a:solidFill>
                  <a:schemeClr val="dk1"/>
                </a:solidFill>
                <a:latin typeface="Lustria"/>
                <a:ea typeface="Lustria"/>
                <a:cs typeface="Lustria"/>
                <a:sym typeface="Lustria"/>
              </a:defRPr>
            </a:lvl4pPr>
            <a:lvl5pPr marL="2286000" marR="0" lvl="4" indent="-228600" algn="l" rtl="0">
              <a:lnSpc>
                <a:spcPct val="100000"/>
              </a:lnSpc>
              <a:spcBef>
                <a:spcPts val="0"/>
              </a:spcBef>
              <a:spcAft>
                <a:spcPts val="1000"/>
              </a:spcAft>
              <a:buClr>
                <a:schemeClr val="dk1"/>
              </a:buClr>
              <a:buSzPct val="100000"/>
              <a:buFont typeface="Noto Sans Symbols"/>
              <a:buChar char="✦"/>
              <a:defRPr sz="1800" b="0" i="0" u="none" strike="noStrike" cap="none">
                <a:solidFill>
                  <a:schemeClr val="dk1"/>
                </a:solidFill>
                <a:latin typeface="Lustria"/>
                <a:ea typeface="Lustria"/>
                <a:cs typeface="Lustria"/>
                <a:sym typeface="Lustri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Lustria"/>
                <a:ea typeface="Lustria"/>
                <a:cs typeface="Lustria"/>
                <a:sym typeface="Lustria"/>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Lustria"/>
                <a:ea typeface="Lustria"/>
                <a:cs typeface="Lustria"/>
                <a:sym typeface="Lustria"/>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Lustria"/>
                <a:ea typeface="Lustria"/>
                <a:cs typeface="Lustria"/>
                <a:sym typeface="Lustria"/>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Lustria"/>
                <a:ea typeface="Lustria"/>
                <a:cs typeface="Lustria"/>
                <a:sym typeface="Lustria"/>
              </a:defRPr>
            </a:lvl9pPr>
          </a:lstStyle>
          <a:p>
            <a:endParaRPr/>
          </a:p>
        </p:txBody>
      </p:sp>
      <p:sp>
        <p:nvSpPr>
          <p:cNvPr id="752" name="Shape 752"/>
          <p:cNvSpPr txBox="1">
            <a:spLocks noGrp="1"/>
          </p:cNvSpPr>
          <p:nvPr>
            <p:ph type="dt" idx="10"/>
          </p:nvPr>
        </p:nvSpPr>
        <p:spPr>
          <a:xfrm>
            <a:off x="5372100" y="4619625"/>
            <a:ext cx="3200398" cy="2739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chemeClr val="lt2"/>
              </a:buClr>
              <a:buFont typeface="Lustria"/>
              <a:buNone/>
              <a:defRPr sz="1200" b="0" i="0" u="none" strike="noStrike" cap="none">
                <a:solidFill>
                  <a:schemeClr val="lt2"/>
                </a:solidFill>
                <a:latin typeface="Lustria"/>
                <a:ea typeface="Lustria"/>
                <a:cs typeface="Lustria"/>
                <a:sym typeface="Lustria"/>
              </a:defRPr>
            </a:lvl1pPr>
            <a:lvl2pPr marL="457200" marR="0" lvl="1"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9pPr>
          </a:lstStyle>
          <a:p>
            <a:endParaRPr/>
          </a:p>
        </p:txBody>
      </p:sp>
      <p:sp>
        <p:nvSpPr>
          <p:cNvPr id="753" name="Shape 753"/>
          <p:cNvSpPr txBox="1">
            <a:spLocks noGrp="1"/>
          </p:cNvSpPr>
          <p:nvPr>
            <p:ph type="ftr" idx="11"/>
          </p:nvPr>
        </p:nvSpPr>
        <p:spPr>
          <a:xfrm>
            <a:off x="571500" y="4619625"/>
            <a:ext cx="3200398"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9pPr>
          </a:lstStyle>
          <a:p>
            <a:endParaRPr/>
          </a:p>
        </p:txBody>
      </p:sp>
      <p:sp>
        <p:nvSpPr>
          <p:cNvPr id="754" name="Shape 754"/>
          <p:cNvSpPr txBox="1">
            <a:spLocks noGrp="1"/>
          </p:cNvSpPr>
          <p:nvPr>
            <p:ph type="sldNum" idx="12"/>
          </p:nvPr>
        </p:nvSpPr>
        <p:spPr>
          <a:xfrm>
            <a:off x="4046537" y="4619625"/>
            <a:ext cx="1050900" cy="2739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lt2"/>
              </a:buClr>
              <a:buSzPct val="25000"/>
              <a:buFont typeface="Lustria"/>
              <a:buNone/>
            </a:pPr>
            <a:fld id="{00000000-1234-1234-1234-123412341234}" type="slidenum">
              <a:rPr lang="en" sz="1200" b="0" i="0" u="none" strike="noStrike" cap="none">
                <a:solidFill>
                  <a:schemeClr val="lt2"/>
                </a:solidFill>
                <a:latin typeface="Lustria"/>
                <a:ea typeface="Lustria"/>
                <a:cs typeface="Lustria"/>
                <a:sym typeface="Lustria"/>
              </a:rPr>
              <a:t>‹#›</a:t>
            </a:fld>
            <a:endParaRPr lang="en" sz="1200" b="0" i="0" u="none" strike="noStrike" cap="none">
              <a:solidFill>
                <a:schemeClr val="lt2"/>
              </a:solidFill>
              <a:latin typeface="Lustria"/>
              <a:ea typeface="Lustria"/>
              <a:cs typeface="Lustria"/>
              <a:sym typeface="Lustria"/>
            </a:endParaRPr>
          </a:p>
        </p:txBody>
      </p:sp>
    </p:spTree>
  </p:cSld>
  <p:clrMap bg1="lt1" tx1="dk1" bg2="dk2" tx2="lt2" accent1="accent1" accent2="accent2" accent3="accent3" accent4="accent4" accent5="accent5" accent6="accent6" hlink="hlink" folHlink="folHlink"/>
  <p:sldLayoutIdLst>
    <p:sldLayoutId id="214748376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761"/>
        <p:cNvGrpSpPr/>
        <p:nvPr/>
      </p:nvGrpSpPr>
      <p:grpSpPr>
        <a:xfrm>
          <a:off x="0" y="0"/>
          <a:ext cx="0" cy="0"/>
          <a:chOff x="0" y="0"/>
          <a:chExt cx="0" cy="0"/>
        </a:xfrm>
      </p:grpSpPr>
      <p:pic>
        <p:nvPicPr>
          <p:cNvPr id="762" name="Shape 762"/>
          <p:cNvPicPr preferRelativeResize="0"/>
          <p:nvPr/>
        </p:nvPicPr>
        <p:blipFill rotWithShape="1">
          <a:blip r:embed="rId4">
            <a:alphaModFix/>
          </a:blip>
          <a:srcRect/>
          <a:stretch/>
        </p:blipFill>
        <p:spPr>
          <a:xfrm>
            <a:off x="0" y="0"/>
            <a:ext cx="9144000" cy="5143499"/>
          </a:xfrm>
          <a:prstGeom prst="rect">
            <a:avLst/>
          </a:prstGeom>
          <a:noFill/>
          <a:ln>
            <a:noFill/>
          </a:ln>
        </p:spPr>
      </p:pic>
      <p:pic>
        <p:nvPicPr>
          <p:cNvPr id="763" name="Shape 763"/>
          <p:cNvPicPr preferRelativeResize="0"/>
          <p:nvPr/>
        </p:nvPicPr>
        <p:blipFill rotWithShape="1">
          <a:blip r:embed="rId5">
            <a:alphaModFix/>
          </a:blip>
          <a:srcRect/>
          <a:stretch/>
        </p:blipFill>
        <p:spPr>
          <a:xfrm>
            <a:off x="2705100" y="3143250"/>
            <a:ext cx="3733800" cy="114300"/>
          </a:xfrm>
          <a:prstGeom prst="rect">
            <a:avLst/>
          </a:prstGeom>
          <a:noFill/>
          <a:ln>
            <a:noFill/>
          </a:ln>
        </p:spPr>
      </p:pic>
      <p:sp>
        <p:nvSpPr>
          <p:cNvPr id="764" name="Shape 764"/>
          <p:cNvSpPr txBox="1">
            <a:spLocks noGrp="1"/>
          </p:cNvSpPr>
          <p:nvPr>
            <p:ph type="title"/>
          </p:nvPr>
        </p:nvSpPr>
        <p:spPr>
          <a:xfrm>
            <a:off x="571500" y="205977"/>
            <a:ext cx="8001000" cy="8574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1pPr>
            <a:lvl2pPr marL="0" marR="0" lvl="1"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2pPr>
            <a:lvl3pPr marL="0" marR="0" lvl="2"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3pPr>
            <a:lvl4pPr marL="0" marR="0" lvl="3"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4pPr>
            <a:lvl5pPr marL="0" marR="0" lvl="4"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5pPr>
            <a:lvl6pPr marL="457200" marR="0" lvl="5"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6pPr>
            <a:lvl7pPr marL="914400" marR="0" lvl="6"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7pPr>
            <a:lvl8pPr marL="1371600" marR="0" lvl="7"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8pPr>
            <a:lvl9pPr marL="1828800" marR="0" lvl="8" indent="0" algn="ctr" rtl="0">
              <a:spcBef>
                <a:spcPts val="0"/>
              </a:spcBef>
              <a:spcAft>
                <a:spcPts val="0"/>
              </a:spcAft>
              <a:buClr>
                <a:schemeClr val="dk1"/>
              </a:buClr>
              <a:buFont typeface="Lustria"/>
              <a:buNone/>
              <a:defRPr sz="5400" b="0" i="0" u="none" strike="noStrike" cap="none">
                <a:solidFill>
                  <a:schemeClr val="dk1"/>
                </a:solidFill>
                <a:latin typeface="Lustria"/>
                <a:ea typeface="Lustria"/>
                <a:cs typeface="Lustria"/>
                <a:sym typeface="Lustria"/>
              </a:defRPr>
            </a:lvl9pPr>
          </a:lstStyle>
          <a:p>
            <a:endParaRPr/>
          </a:p>
        </p:txBody>
      </p:sp>
      <p:sp>
        <p:nvSpPr>
          <p:cNvPr id="765" name="Shape 765"/>
          <p:cNvSpPr txBox="1">
            <a:spLocks noGrp="1"/>
          </p:cNvSpPr>
          <p:nvPr>
            <p:ph type="body" idx="1"/>
          </p:nvPr>
        </p:nvSpPr>
        <p:spPr>
          <a:xfrm>
            <a:off x="571500" y="1428750"/>
            <a:ext cx="8001000" cy="3086098"/>
          </a:xfrm>
          <a:prstGeom prst="rect">
            <a:avLst/>
          </a:prstGeom>
          <a:noFill/>
          <a:ln>
            <a:noFill/>
          </a:ln>
        </p:spPr>
        <p:txBody>
          <a:bodyPr lIns="91425" tIns="91425" rIns="91425" bIns="91425" anchor="t" anchorCtr="0"/>
          <a:lstStyle>
            <a:lvl1pPr marL="457200" marR="0" lvl="0" indent="-152400" algn="l" rtl="0">
              <a:lnSpc>
                <a:spcPct val="100000"/>
              </a:lnSpc>
              <a:spcBef>
                <a:spcPts val="0"/>
              </a:spcBef>
              <a:spcAft>
                <a:spcPts val="2000"/>
              </a:spcAft>
              <a:buClr>
                <a:schemeClr val="dk1"/>
              </a:buClr>
              <a:buSzPct val="100000"/>
              <a:buFont typeface="Noto Sans Symbols"/>
              <a:buChar char="✦"/>
              <a:defRPr sz="2400" b="0" i="0" u="none" strike="noStrike" cap="none">
                <a:solidFill>
                  <a:schemeClr val="dk1"/>
                </a:solidFill>
                <a:latin typeface="Lustria"/>
                <a:ea typeface="Lustria"/>
                <a:cs typeface="Lustria"/>
                <a:sym typeface="Lustria"/>
              </a:defRPr>
            </a:lvl1pPr>
            <a:lvl2pPr marL="914400" marR="0" lvl="1" indent="-177800" algn="l" rtl="0">
              <a:lnSpc>
                <a:spcPct val="100000"/>
              </a:lnSpc>
              <a:spcBef>
                <a:spcPts val="0"/>
              </a:spcBef>
              <a:spcAft>
                <a:spcPts val="1000"/>
              </a:spcAft>
              <a:buClr>
                <a:schemeClr val="lt2"/>
              </a:buClr>
              <a:buSzPct val="100000"/>
              <a:buFont typeface="Noto Sans Symbols"/>
              <a:buChar char="✦"/>
              <a:defRPr sz="2200" b="0" i="0" u="none" strike="noStrike" cap="none">
                <a:solidFill>
                  <a:schemeClr val="dk1"/>
                </a:solidFill>
                <a:latin typeface="Lustria"/>
                <a:ea typeface="Lustria"/>
                <a:cs typeface="Lustria"/>
                <a:sym typeface="Lustria"/>
              </a:defRPr>
            </a:lvl2pPr>
            <a:lvl3pPr marL="1371600" marR="0" lvl="2" indent="-203200" algn="l" rtl="0">
              <a:lnSpc>
                <a:spcPct val="100000"/>
              </a:lnSpc>
              <a:spcBef>
                <a:spcPts val="0"/>
              </a:spcBef>
              <a:spcAft>
                <a:spcPts val="1000"/>
              </a:spcAft>
              <a:buClr>
                <a:schemeClr val="dk1"/>
              </a:buClr>
              <a:buSzPct val="100000"/>
              <a:buFont typeface="Noto Sans Symbols"/>
              <a:buChar char="✦"/>
              <a:defRPr sz="2000" b="0" i="0" u="none" strike="noStrike" cap="none">
                <a:solidFill>
                  <a:schemeClr val="dk1"/>
                </a:solidFill>
                <a:latin typeface="Lustria"/>
                <a:ea typeface="Lustria"/>
                <a:cs typeface="Lustria"/>
                <a:sym typeface="Lustria"/>
              </a:defRPr>
            </a:lvl3pPr>
            <a:lvl4pPr marL="1828800" marR="0" lvl="3" indent="-228600" algn="l" rtl="0">
              <a:lnSpc>
                <a:spcPct val="100000"/>
              </a:lnSpc>
              <a:spcBef>
                <a:spcPts val="0"/>
              </a:spcBef>
              <a:spcAft>
                <a:spcPts val="1000"/>
              </a:spcAft>
              <a:buClr>
                <a:schemeClr val="lt2"/>
              </a:buClr>
              <a:buSzPct val="100000"/>
              <a:buFont typeface="Noto Sans Symbols"/>
              <a:buChar char="✦"/>
              <a:defRPr sz="1800" b="0" i="0" u="none" strike="noStrike" cap="none">
                <a:solidFill>
                  <a:schemeClr val="dk1"/>
                </a:solidFill>
                <a:latin typeface="Lustria"/>
                <a:ea typeface="Lustria"/>
                <a:cs typeface="Lustria"/>
                <a:sym typeface="Lustria"/>
              </a:defRPr>
            </a:lvl4pPr>
            <a:lvl5pPr marL="2286000" marR="0" lvl="4" indent="-228600" algn="l" rtl="0">
              <a:lnSpc>
                <a:spcPct val="100000"/>
              </a:lnSpc>
              <a:spcBef>
                <a:spcPts val="0"/>
              </a:spcBef>
              <a:spcAft>
                <a:spcPts val="1000"/>
              </a:spcAft>
              <a:buClr>
                <a:schemeClr val="dk1"/>
              </a:buClr>
              <a:buSzPct val="100000"/>
              <a:buFont typeface="Noto Sans Symbols"/>
              <a:buChar char="✦"/>
              <a:defRPr sz="1800" b="0" i="0" u="none" strike="noStrike" cap="none">
                <a:solidFill>
                  <a:schemeClr val="dk1"/>
                </a:solidFill>
                <a:latin typeface="Lustria"/>
                <a:ea typeface="Lustria"/>
                <a:cs typeface="Lustria"/>
                <a:sym typeface="Lustri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Lustria"/>
                <a:ea typeface="Lustria"/>
                <a:cs typeface="Lustria"/>
                <a:sym typeface="Lustria"/>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Lustria"/>
                <a:ea typeface="Lustria"/>
                <a:cs typeface="Lustria"/>
                <a:sym typeface="Lustria"/>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Lustria"/>
                <a:ea typeface="Lustria"/>
                <a:cs typeface="Lustria"/>
                <a:sym typeface="Lustria"/>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Lustria"/>
                <a:ea typeface="Lustria"/>
                <a:cs typeface="Lustria"/>
                <a:sym typeface="Lustria"/>
              </a:defRPr>
            </a:lvl9pPr>
          </a:lstStyle>
          <a:p>
            <a:endParaRPr/>
          </a:p>
        </p:txBody>
      </p:sp>
      <p:sp>
        <p:nvSpPr>
          <p:cNvPr id="766" name="Shape 766"/>
          <p:cNvSpPr txBox="1">
            <a:spLocks noGrp="1"/>
          </p:cNvSpPr>
          <p:nvPr>
            <p:ph type="dt" idx="10"/>
          </p:nvPr>
        </p:nvSpPr>
        <p:spPr>
          <a:xfrm>
            <a:off x="5372100" y="4619625"/>
            <a:ext cx="3200398" cy="273900"/>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Clr>
                <a:schemeClr val="lt2"/>
              </a:buClr>
              <a:buFont typeface="Lustria"/>
              <a:buNone/>
              <a:defRPr sz="1200" b="0" i="0" u="none" strike="noStrike" cap="none">
                <a:solidFill>
                  <a:schemeClr val="lt2"/>
                </a:solidFill>
                <a:latin typeface="Lustria"/>
                <a:ea typeface="Lustria"/>
                <a:cs typeface="Lustria"/>
                <a:sym typeface="Lustria"/>
              </a:defRPr>
            </a:lvl1pPr>
            <a:lvl2pPr marL="457200" marR="0" lvl="1"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9pPr>
          </a:lstStyle>
          <a:p>
            <a:endParaRPr/>
          </a:p>
        </p:txBody>
      </p:sp>
      <p:sp>
        <p:nvSpPr>
          <p:cNvPr id="767" name="Shape 767"/>
          <p:cNvSpPr txBox="1">
            <a:spLocks noGrp="1"/>
          </p:cNvSpPr>
          <p:nvPr>
            <p:ph type="ftr" idx="11"/>
          </p:nvPr>
        </p:nvSpPr>
        <p:spPr>
          <a:xfrm>
            <a:off x="571500" y="4619625"/>
            <a:ext cx="3200398" cy="273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9pPr>
          </a:lstStyle>
          <a:p>
            <a:endParaRPr/>
          </a:p>
        </p:txBody>
      </p:sp>
      <p:sp>
        <p:nvSpPr>
          <p:cNvPr id="768" name="Shape 768"/>
          <p:cNvSpPr txBox="1">
            <a:spLocks noGrp="1"/>
          </p:cNvSpPr>
          <p:nvPr>
            <p:ph type="sldNum" idx="12"/>
          </p:nvPr>
        </p:nvSpPr>
        <p:spPr>
          <a:xfrm>
            <a:off x="4046537" y="4619625"/>
            <a:ext cx="1050900" cy="2739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lt2"/>
              </a:buClr>
              <a:buSzPct val="25000"/>
              <a:buFont typeface="Lustria"/>
              <a:buNone/>
            </a:pPr>
            <a:fld id="{00000000-1234-1234-1234-123412341234}" type="slidenum">
              <a:rPr lang="en" sz="1200" b="0" i="0" u="none" strike="noStrike" cap="none">
                <a:solidFill>
                  <a:schemeClr val="lt2"/>
                </a:solidFill>
                <a:latin typeface="Lustria"/>
                <a:ea typeface="Lustria"/>
                <a:cs typeface="Lustria"/>
                <a:sym typeface="Lustria"/>
              </a:rPr>
              <a:t>‹#›</a:t>
            </a:fld>
            <a:endParaRPr lang="en" sz="1200" b="0" i="0" u="none" strike="noStrike" cap="none">
              <a:solidFill>
                <a:schemeClr val="lt2"/>
              </a:solidFill>
              <a:latin typeface="Lustria"/>
              <a:ea typeface="Lustria"/>
              <a:cs typeface="Lustria"/>
              <a:sym typeface="Lustria"/>
            </a:endParaRPr>
          </a:p>
        </p:txBody>
      </p:sp>
    </p:spTree>
  </p:cSld>
  <p:clrMap bg1="lt1" tx1="dk1" bg2="dk2" tx2="lt2" accent1="accent1" accent2="accent2" accent3="accent3" accent4="accent4" accent5="accent5" accent6="accent6" hlink="hlink" folHlink="folHlink"/>
  <p:sldLayoutIdLst>
    <p:sldLayoutId id="214748376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hyperlink" Target="www.esperanzahs.net" TargetMode="External"/><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hyperlink" Target="mailto:gaguilar@pylusd.org" TargetMode="External"/><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2.xml"/><Relationship Id="rId1" Type="http://schemas.openxmlformats.org/officeDocument/2006/relationships/slideLayout" Target="../slideLayouts/slideLayout31.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53.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54.xml"/><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4.xml"/></Relationships>
</file>

<file path=ppt/slides/_rels/slide28.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17.jpg"/><Relationship Id="rId7" Type="http://schemas.openxmlformats.org/officeDocument/2006/relationships/image" Target="../media/image21.jpg"/><Relationship Id="rId2" Type="http://schemas.openxmlformats.org/officeDocument/2006/relationships/notesSlide" Target="../notesSlides/notesSlide28.xml"/><Relationship Id="rId1" Type="http://schemas.openxmlformats.org/officeDocument/2006/relationships/slideLayout" Target="../slideLayouts/slideLayout65.xml"/><Relationship Id="rId6" Type="http://schemas.openxmlformats.org/officeDocument/2006/relationships/image" Target="../media/image20.jpg"/><Relationship Id="rId11" Type="http://schemas.openxmlformats.org/officeDocument/2006/relationships/image" Target="../media/image25.jpg"/><Relationship Id="rId5" Type="http://schemas.openxmlformats.org/officeDocument/2006/relationships/image" Target="../media/image19.jpg"/><Relationship Id="rId10" Type="http://schemas.openxmlformats.org/officeDocument/2006/relationships/image" Target="../media/image24.jpg"/><Relationship Id="rId4" Type="http://schemas.openxmlformats.org/officeDocument/2006/relationships/image" Target="../media/image18.jpg"/><Relationship Id="rId9" Type="http://schemas.openxmlformats.org/officeDocument/2006/relationships/image" Target="../media/image23.jp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4.xml"/><Relationship Id="rId1" Type="http://schemas.openxmlformats.org/officeDocument/2006/relationships/slideLayout" Target="../slideLayouts/slideLayout8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jpg"/></Relationships>
</file>

<file path=ppt/slides/_rels/slide35.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35.xml"/><Relationship Id="rId1" Type="http://schemas.openxmlformats.org/officeDocument/2006/relationships/slideLayout" Target="../slideLayouts/slideLayout81.xml"/><Relationship Id="rId4" Type="http://schemas.openxmlformats.org/officeDocument/2006/relationships/image" Target="../media/image31.jpg"/></Relationships>
</file>

<file path=ppt/slides/_rels/slide36.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36.xml"/><Relationship Id="rId1" Type="http://schemas.openxmlformats.org/officeDocument/2006/relationships/slideLayout" Target="../slideLayouts/slideLayout81.xml"/><Relationship Id="rId4" Type="http://schemas.openxmlformats.org/officeDocument/2006/relationships/image" Target="../media/image31.jpg"/></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7.xml"/><Relationship Id="rId1" Type="http://schemas.openxmlformats.org/officeDocument/2006/relationships/slideLayout" Target="../slideLayouts/slideLayout81.xml"/><Relationship Id="rId4" Type="http://schemas.openxmlformats.org/officeDocument/2006/relationships/image" Target="../media/image33.jpg"/></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8.xml"/><Relationship Id="rId1" Type="http://schemas.openxmlformats.org/officeDocument/2006/relationships/slideLayout" Target="../slideLayouts/slideLayout81.xml"/><Relationship Id="rId4" Type="http://schemas.openxmlformats.org/officeDocument/2006/relationships/image" Target="../media/image35.jpg"/></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9.xml"/><Relationship Id="rId1" Type="http://schemas.openxmlformats.org/officeDocument/2006/relationships/slideLayout" Target="../slideLayouts/slideLayout81.xml"/><Relationship Id="rId4" Type="http://schemas.openxmlformats.org/officeDocument/2006/relationships/image" Target="../media/image34.jpg"/></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0.xml"/><Relationship Id="rId1" Type="http://schemas.openxmlformats.org/officeDocument/2006/relationships/slideLayout" Target="../slideLayouts/slideLayout81.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1.xml"/><Relationship Id="rId1" Type="http://schemas.openxmlformats.org/officeDocument/2006/relationships/slideLayout" Target="../slideLayouts/slideLayout92.xm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2.xml"/><Relationship Id="rId1" Type="http://schemas.openxmlformats.org/officeDocument/2006/relationships/slideLayout" Target="../slideLayouts/slideLayout103.xm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3.xml"/><Relationship Id="rId1" Type="http://schemas.openxmlformats.org/officeDocument/2006/relationships/slideLayout" Target="../slideLayouts/slideLayout10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5.xml"/><Relationship Id="rId1" Type="http://schemas.openxmlformats.org/officeDocument/2006/relationships/slideLayout" Target="../slideLayouts/slideLayout120.xml"/></Relationships>
</file>

<file path=ppt/slides/_rels/slide4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6.xml"/><Relationship Id="rId1" Type="http://schemas.openxmlformats.org/officeDocument/2006/relationships/slideLayout" Target="../slideLayouts/slideLayout120.xml"/></Relationships>
</file>

<file path=ppt/slides/_rels/slide4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7.xml"/><Relationship Id="rId1" Type="http://schemas.openxmlformats.org/officeDocument/2006/relationships/slideLayout" Target="../slideLayouts/slideLayout120.xml"/><Relationship Id="rId5" Type="http://schemas.openxmlformats.org/officeDocument/2006/relationships/image" Target="../media/image41.png"/><Relationship Id="rId4" Type="http://schemas.openxmlformats.org/officeDocument/2006/relationships/image" Target="../media/image40.jpg"/></Relationships>
</file>

<file path=ppt/slides/_rels/slide4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8.xml"/><Relationship Id="rId1" Type="http://schemas.openxmlformats.org/officeDocument/2006/relationships/slideLayout" Target="../slideLayouts/slideLayout120.xml"/></Relationships>
</file>

<file path=ppt/slides/_rels/slide4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9.xml"/><Relationship Id="rId1" Type="http://schemas.openxmlformats.org/officeDocument/2006/relationships/slideLayout" Target="../slideLayouts/slideLayout121.xml"/><Relationship Id="rId5" Type="http://schemas.openxmlformats.org/officeDocument/2006/relationships/image" Target="../media/image43.png"/><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0.xml"/><Relationship Id="rId1" Type="http://schemas.openxmlformats.org/officeDocument/2006/relationships/slideLayout" Target="../slideLayouts/slideLayout120.xml"/></Relationships>
</file>

<file path=ppt/slides/_rels/slide5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1.xml"/><Relationship Id="rId1" Type="http://schemas.openxmlformats.org/officeDocument/2006/relationships/slideLayout" Target="../slideLayouts/slideLayout120.xml"/><Relationship Id="rId4" Type="http://schemas.openxmlformats.org/officeDocument/2006/relationships/image" Target="../media/image44.png"/></Relationships>
</file>

<file path=ppt/slides/_rels/slide5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2.xml"/><Relationship Id="rId1" Type="http://schemas.openxmlformats.org/officeDocument/2006/relationships/slideLayout" Target="../slideLayouts/slideLayout121.xml"/><Relationship Id="rId4" Type="http://schemas.openxmlformats.org/officeDocument/2006/relationships/image" Target="../media/image45.jpg"/></Relationships>
</file>

<file path=ppt/slides/_rels/slide5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3.xml"/><Relationship Id="rId1" Type="http://schemas.openxmlformats.org/officeDocument/2006/relationships/slideLayout" Target="../slideLayouts/slideLayout12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sp>
        <p:nvSpPr>
          <p:cNvPr id="779" name="Shape 779"/>
          <p:cNvSpPr txBox="1">
            <a:spLocks noGrp="1"/>
          </p:cNvSpPr>
          <p:nvPr>
            <p:ph type="ctrTitle"/>
          </p:nvPr>
        </p:nvSpPr>
        <p:spPr>
          <a:xfrm>
            <a:off x="311700" y="459000"/>
            <a:ext cx="8520600" cy="23577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rgbClr val="FFFFFF"/>
              </a:buClr>
              <a:buSzPct val="25000"/>
              <a:buFont typeface="Walter Turncoat"/>
              <a:buNone/>
            </a:pPr>
            <a:r>
              <a:rPr lang="en" sz="3600" b="0" i="0" u="none" strike="noStrike" cap="none">
                <a:solidFill>
                  <a:srgbClr val="FFFFFF"/>
                </a:solidFill>
                <a:latin typeface="Walter Turncoat"/>
                <a:ea typeface="Walter Turncoat"/>
                <a:cs typeface="Walter Turncoat"/>
                <a:sym typeface="Walter Turncoat"/>
              </a:rPr>
              <a:t>Esperanza High School</a:t>
            </a:r>
          </a:p>
          <a:p>
            <a:pPr marL="0" marR="0" lvl="0" indent="0" algn="ctr" rtl="0">
              <a:lnSpc>
                <a:spcPct val="100000"/>
              </a:lnSpc>
              <a:spcBef>
                <a:spcPts val="0"/>
              </a:spcBef>
              <a:spcAft>
                <a:spcPts val="0"/>
              </a:spcAft>
              <a:buClr>
                <a:srgbClr val="FFFFFF"/>
              </a:buClr>
              <a:buSzPct val="25000"/>
              <a:buFont typeface="Walter Turncoat"/>
              <a:buNone/>
            </a:pPr>
            <a:r>
              <a:rPr lang="en" sz="3600" b="0" i="0" u="none" strike="noStrike" cap="none">
                <a:solidFill>
                  <a:srgbClr val="FFFFFF"/>
                </a:solidFill>
                <a:latin typeface="Walter Turncoat"/>
                <a:ea typeface="Walter Turncoat"/>
                <a:cs typeface="Walter Turncoat"/>
                <a:sym typeface="Walter Turncoat"/>
              </a:rPr>
              <a:t>Distinguished Scholars &amp; Advancement Placement Night</a:t>
            </a:r>
          </a:p>
          <a:p>
            <a:pPr marL="0" marR="0" lvl="0" indent="0" algn="ctr" rtl="0">
              <a:lnSpc>
                <a:spcPct val="100000"/>
              </a:lnSpc>
              <a:spcBef>
                <a:spcPts val="0"/>
              </a:spcBef>
              <a:spcAft>
                <a:spcPts val="0"/>
              </a:spcAft>
              <a:buClr>
                <a:srgbClr val="FFFFFF"/>
              </a:buClr>
              <a:buSzPct val="25000"/>
              <a:buFont typeface="Walter Turncoat"/>
              <a:buNone/>
            </a:pPr>
            <a:r>
              <a:rPr lang="en" sz="3000" b="0" i="0" u="none" strike="noStrike" cap="none">
                <a:solidFill>
                  <a:srgbClr val="FFFFFF"/>
                </a:solidFill>
                <a:latin typeface="Walter Turncoat"/>
                <a:ea typeface="Walter Turncoat"/>
                <a:cs typeface="Walter Turncoat"/>
                <a:sym typeface="Walter Turncoat"/>
              </a:rPr>
              <a:t>Welcome to the Class of 202</a:t>
            </a:r>
            <a:r>
              <a:rPr lang="en" sz="3000"/>
              <a:t>1</a:t>
            </a:r>
          </a:p>
        </p:txBody>
      </p:sp>
      <p:sp>
        <p:nvSpPr>
          <p:cNvPr id="780" name="Shape 780"/>
          <p:cNvSpPr txBox="1">
            <a:spLocks noGrp="1"/>
          </p:cNvSpPr>
          <p:nvPr>
            <p:ph type="subTitle" idx="1"/>
          </p:nvPr>
        </p:nvSpPr>
        <p:spPr>
          <a:xfrm>
            <a:off x="311700" y="2853500"/>
            <a:ext cx="8520599" cy="792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Sniglet"/>
              <a:buNone/>
            </a:pPr>
            <a:endParaRPr sz="2800" b="0" i="0" u="none" strike="noStrike" cap="none">
              <a:solidFill>
                <a:schemeClr val="lt1"/>
              </a:solidFill>
              <a:latin typeface="Sniglet"/>
              <a:ea typeface="Sniglet"/>
              <a:cs typeface="Sniglet"/>
              <a:sym typeface="Sniglet"/>
            </a:endParaRPr>
          </a:p>
          <a:p>
            <a:pPr marL="0" marR="0" lvl="0" indent="0" algn="ctr" rtl="0">
              <a:lnSpc>
                <a:spcPct val="100000"/>
              </a:lnSpc>
              <a:spcBef>
                <a:spcPts val="0"/>
              </a:spcBef>
              <a:spcAft>
                <a:spcPts val="0"/>
              </a:spcAft>
              <a:buClr>
                <a:srgbClr val="FFFFFF"/>
              </a:buClr>
              <a:buSzPct val="25000"/>
              <a:buFont typeface="Sniglet"/>
              <a:buNone/>
            </a:pPr>
            <a:endParaRPr sz="2800" b="0" i="0" u="none" strike="noStrike" cap="none">
              <a:solidFill>
                <a:schemeClr val="lt1"/>
              </a:solidFill>
              <a:latin typeface="Sniglet"/>
              <a:ea typeface="Sniglet"/>
              <a:cs typeface="Sniglet"/>
              <a:sym typeface="Sniglet"/>
            </a:endParaRPr>
          </a:p>
          <a:p>
            <a:pPr marL="0" marR="0" lvl="0" indent="0" algn="ctr" rtl="0">
              <a:lnSpc>
                <a:spcPct val="100000"/>
              </a:lnSpc>
              <a:spcBef>
                <a:spcPts val="0"/>
              </a:spcBef>
              <a:spcAft>
                <a:spcPts val="0"/>
              </a:spcAft>
              <a:buClr>
                <a:schemeClr val="dk1"/>
              </a:buClr>
              <a:buSzPct val="25000"/>
              <a:buFont typeface="Arial"/>
              <a:buNone/>
            </a:pPr>
            <a:r>
              <a:rPr lang="en" sz="2800" b="0" i="0" u="none" strike="noStrike" cap="none">
                <a:solidFill>
                  <a:schemeClr val="lt1"/>
                </a:solidFill>
                <a:latin typeface="Sniglet"/>
                <a:ea typeface="Sniglet"/>
                <a:cs typeface="Sniglet"/>
                <a:sym typeface="Sniglet"/>
              </a:rPr>
              <a:t>“</a:t>
            </a:r>
            <a:r>
              <a:rPr lang="en" sz="2800" b="0" i="0" u="none" strike="noStrike" cap="none">
                <a:solidFill>
                  <a:schemeClr val="lt1"/>
                </a:solidFill>
                <a:latin typeface="Walter Turncoat"/>
                <a:ea typeface="Walter Turncoat"/>
                <a:cs typeface="Walter Turncoat"/>
                <a:sym typeface="Walter Turncoat"/>
              </a:rPr>
              <a:t>Where Excellence is a Tradition</a:t>
            </a:r>
            <a:r>
              <a:rPr lang="en" sz="2800" b="0" i="0" u="none" strike="noStrike" cap="none">
                <a:solidFill>
                  <a:schemeClr val="lt1"/>
                </a:solidFill>
                <a:latin typeface="Sniglet"/>
                <a:ea typeface="Sniglet"/>
                <a:cs typeface="Sniglet"/>
                <a:sym typeface="Sniglet"/>
              </a:rPr>
              <a:t>”</a:t>
            </a:r>
          </a:p>
        </p:txBody>
      </p:sp>
      <p:pic>
        <p:nvPicPr>
          <p:cNvPr id="781" name="Shape 781"/>
          <p:cNvPicPr preferRelativeResize="0"/>
          <p:nvPr/>
        </p:nvPicPr>
        <p:blipFill rotWithShape="1">
          <a:blip r:embed="rId3">
            <a:alphaModFix/>
          </a:blip>
          <a:srcRect/>
          <a:stretch/>
        </p:blipFill>
        <p:spPr>
          <a:xfrm>
            <a:off x="3569200" y="2853500"/>
            <a:ext cx="1818600" cy="1036800"/>
          </a:xfrm>
          <a:prstGeom prst="rect">
            <a:avLst/>
          </a:prstGeom>
          <a:noFill/>
          <a:ln>
            <a:noFill/>
          </a:ln>
        </p:spPr>
      </p:pic>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sp>
        <p:nvSpPr>
          <p:cNvPr id="786" name="Shape 786"/>
          <p:cNvSpPr txBox="1">
            <a:spLocks noGrp="1"/>
          </p:cNvSpPr>
          <p:nvPr>
            <p:ph type="title"/>
          </p:nvPr>
        </p:nvSpPr>
        <p:spPr>
          <a:xfrm>
            <a:off x="-6025" y="529900"/>
            <a:ext cx="9156000" cy="646499"/>
          </a:xfrm>
          <a:prstGeom prst="rect">
            <a:avLst/>
          </a:prstGeom>
          <a:solidFill>
            <a:srgbClr val="000000">
              <a:alpha val="32549"/>
            </a:srgbClr>
          </a:solid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Walter Turncoat"/>
              <a:buNone/>
            </a:pPr>
            <a:r>
              <a:rPr lang="en" sz="3000" b="0" i="0" u="none" strike="noStrike" cap="none">
                <a:solidFill>
                  <a:srgbClr val="FFFFFF"/>
                </a:solidFill>
                <a:latin typeface="Walter Turncoat"/>
                <a:ea typeface="Walter Turncoat"/>
                <a:cs typeface="Walter Turncoat"/>
                <a:sym typeface="Walter Turncoat"/>
              </a:rPr>
              <a:t>Administration</a:t>
            </a:r>
          </a:p>
        </p:txBody>
      </p:sp>
      <p:sp>
        <p:nvSpPr>
          <p:cNvPr id="787" name="Shape 787"/>
          <p:cNvSpPr txBox="1">
            <a:spLocks noGrp="1"/>
          </p:cNvSpPr>
          <p:nvPr>
            <p:ph type="body" idx="1"/>
          </p:nvPr>
        </p:nvSpPr>
        <p:spPr>
          <a:xfrm>
            <a:off x="457200" y="1131000"/>
            <a:ext cx="8229600" cy="29355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FFFFFF"/>
              </a:buClr>
              <a:buSzPct val="25000"/>
              <a:buFont typeface="Sniglet"/>
              <a:buNone/>
            </a:pPr>
            <a:r>
              <a:rPr lang="en" sz="2400" b="0" i="0" u="none" strike="noStrike" cap="none">
                <a:solidFill>
                  <a:srgbClr val="FFFFFF"/>
                </a:solidFill>
                <a:latin typeface="Sniglet"/>
                <a:ea typeface="Sniglet"/>
                <a:cs typeface="Sniglet"/>
                <a:sym typeface="Sniglet"/>
              </a:rPr>
              <a:t>Principal - Dr. Ken Fox</a:t>
            </a:r>
          </a:p>
          <a:p>
            <a:pPr marL="0" marR="0" lvl="0" indent="0" algn="l" rtl="0">
              <a:lnSpc>
                <a:spcPct val="100000"/>
              </a:lnSpc>
              <a:spcBef>
                <a:spcPts val="0"/>
              </a:spcBef>
              <a:spcAft>
                <a:spcPts val="0"/>
              </a:spcAft>
              <a:buClr>
                <a:srgbClr val="FFFFFF"/>
              </a:buClr>
              <a:buSzPct val="25000"/>
              <a:buFont typeface="Sniglet"/>
              <a:buNone/>
            </a:pPr>
            <a:r>
              <a:rPr lang="en" sz="2400" b="0" i="0" u="none" strike="noStrike" cap="none">
                <a:solidFill>
                  <a:srgbClr val="FFFFFF"/>
                </a:solidFill>
                <a:latin typeface="Sniglet"/>
                <a:ea typeface="Sniglet"/>
                <a:cs typeface="Sniglet"/>
                <a:sym typeface="Sniglet"/>
              </a:rPr>
              <a:t>Assistant Principals - Gina Aguilar &amp; Phil Dominguez</a:t>
            </a:r>
          </a:p>
          <a:p>
            <a:pPr marL="0" marR="0" lvl="0" indent="0" algn="l" rtl="0">
              <a:lnSpc>
                <a:spcPct val="100000"/>
              </a:lnSpc>
              <a:spcBef>
                <a:spcPts val="0"/>
              </a:spcBef>
              <a:spcAft>
                <a:spcPts val="0"/>
              </a:spcAft>
              <a:buClr>
                <a:srgbClr val="FFFFFF"/>
              </a:buClr>
              <a:buSzPct val="25000"/>
              <a:buFont typeface="Sniglet"/>
              <a:buNone/>
            </a:pPr>
            <a:r>
              <a:rPr lang="en" sz="2400" b="0" i="0" u="none" strike="noStrike" cap="none">
                <a:solidFill>
                  <a:srgbClr val="FFFFFF"/>
                </a:solidFill>
                <a:latin typeface="Sniglet"/>
                <a:ea typeface="Sniglet"/>
                <a:cs typeface="Sniglet"/>
                <a:sym typeface="Sniglet"/>
              </a:rPr>
              <a:t>Counselors - Brianne Gullotti, Yvette Kettering &amp; Amy Selof</a:t>
            </a:r>
          </a:p>
          <a:p>
            <a:pPr marL="0" marR="0" lvl="0" indent="0" algn="l" rtl="0">
              <a:lnSpc>
                <a:spcPct val="100000"/>
              </a:lnSpc>
              <a:spcBef>
                <a:spcPts val="0"/>
              </a:spcBef>
              <a:spcAft>
                <a:spcPts val="0"/>
              </a:spcAft>
              <a:buClr>
                <a:srgbClr val="FFFFFF"/>
              </a:buClr>
              <a:buSzPct val="25000"/>
              <a:buFont typeface="Sniglet"/>
              <a:buNone/>
            </a:pPr>
            <a:r>
              <a:rPr lang="en" sz="2400" b="0" i="0" u="none" strike="noStrike" cap="none">
                <a:solidFill>
                  <a:srgbClr val="FFFFFF"/>
                </a:solidFill>
                <a:latin typeface="Sniglet"/>
                <a:ea typeface="Sniglet"/>
                <a:cs typeface="Sniglet"/>
                <a:sym typeface="Sniglet"/>
              </a:rPr>
              <a:t>Activities Director - Meghann Lukach</a:t>
            </a:r>
          </a:p>
          <a:p>
            <a:pPr marL="0" marR="0" lvl="0" indent="0" algn="l" rtl="0">
              <a:lnSpc>
                <a:spcPct val="100000"/>
              </a:lnSpc>
              <a:spcBef>
                <a:spcPts val="0"/>
              </a:spcBef>
              <a:spcAft>
                <a:spcPts val="0"/>
              </a:spcAft>
              <a:buClr>
                <a:srgbClr val="FFFFFF"/>
              </a:buClr>
              <a:buSzPct val="25000"/>
              <a:buFont typeface="Sniglet"/>
              <a:buNone/>
            </a:pPr>
            <a:r>
              <a:rPr lang="en" sz="2400" b="0" i="0" u="none" strike="noStrike" cap="none">
                <a:solidFill>
                  <a:srgbClr val="FFFFFF"/>
                </a:solidFill>
                <a:latin typeface="Sniglet"/>
                <a:ea typeface="Sniglet"/>
                <a:cs typeface="Sniglet"/>
                <a:sym typeface="Sniglet"/>
              </a:rPr>
              <a:t>Athletic Directors - Matt Slevcove &amp; Keri Walters</a:t>
            </a:r>
          </a:p>
          <a:p>
            <a:pPr marL="0" marR="0" lvl="0" indent="0" algn="l" rtl="0">
              <a:lnSpc>
                <a:spcPct val="100000"/>
              </a:lnSpc>
              <a:spcBef>
                <a:spcPts val="0"/>
              </a:spcBef>
              <a:spcAft>
                <a:spcPts val="0"/>
              </a:spcAft>
              <a:buClr>
                <a:srgbClr val="FFFFFF"/>
              </a:buClr>
              <a:buSzPct val="25000"/>
              <a:buFont typeface="Sniglet"/>
              <a:buNone/>
            </a:pPr>
            <a:r>
              <a:rPr lang="en" sz="2400" b="0" i="0" u="none" strike="noStrike" cap="none">
                <a:solidFill>
                  <a:srgbClr val="FFFFFF"/>
                </a:solidFill>
                <a:latin typeface="Sniglet"/>
                <a:ea typeface="Sniglet"/>
                <a:cs typeface="Sniglet"/>
                <a:sym typeface="Sniglet"/>
              </a:rPr>
              <a:t>College &amp; Career Technician - Abbey Combs</a:t>
            </a:r>
          </a:p>
          <a:p>
            <a:pPr marL="1828800" marR="0" lvl="0" indent="457200" algn="l" rtl="0">
              <a:lnSpc>
                <a:spcPct val="100000"/>
              </a:lnSpc>
              <a:spcBef>
                <a:spcPts val="0"/>
              </a:spcBef>
              <a:spcAft>
                <a:spcPts val="0"/>
              </a:spcAft>
              <a:buClr>
                <a:srgbClr val="FFFFFF"/>
              </a:buClr>
              <a:buSzPct val="25000"/>
              <a:buFont typeface="Sniglet"/>
              <a:buNone/>
            </a:pPr>
            <a:endParaRPr sz="2000" b="0" i="0" u="none" strike="noStrike" cap="none">
              <a:solidFill>
                <a:srgbClr val="FFFFFF"/>
              </a:solidFill>
              <a:latin typeface="Sniglet"/>
              <a:ea typeface="Sniglet"/>
              <a:cs typeface="Sniglet"/>
              <a:sym typeface="Sniglet"/>
            </a:endParaRPr>
          </a:p>
          <a:p>
            <a:pPr marL="1828800" marR="0" lvl="0" indent="457200" algn="l" rtl="0">
              <a:lnSpc>
                <a:spcPct val="100000"/>
              </a:lnSpc>
              <a:spcBef>
                <a:spcPts val="0"/>
              </a:spcBef>
              <a:spcAft>
                <a:spcPts val="0"/>
              </a:spcAft>
              <a:buClr>
                <a:srgbClr val="FFFFFF"/>
              </a:buClr>
              <a:buSzPct val="25000"/>
              <a:buFont typeface="Sniglet"/>
              <a:buNone/>
            </a:pPr>
            <a:endParaRPr sz="2000" b="0" i="0" u="none" strike="noStrike" cap="none">
              <a:solidFill>
                <a:srgbClr val="FFFFFF"/>
              </a:solidFill>
              <a:latin typeface="Sniglet"/>
              <a:ea typeface="Sniglet"/>
              <a:cs typeface="Sniglet"/>
              <a:sym typeface="Sniglet"/>
            </a:endParaRPr>
          </a:p>
          <a:p>
            <a:pPr marL="1828800" marR="0" lvl="0" indent="457200" algn="l" rtl="0">
              <a:lnSpc>
                <a:spcPct val="100000"/>
              </a:lnSpc>
              <a:spcBef>
                <a:spcPts val="0"/>
              </a:spcBef>
              <a:spcAft>
                <a:spcPts val="0"/>
              </a:spcAft>
              <a:buClr>
                <a:srgbClr val="FFFFFF"/>
              </a:buClr>
              <a:buSzPct val="25000"/>
              <a:buFont typeface="Sniglet"/>
              <a:buNone/>
            </a:pPr>
            <a:endParaRPr sz="2000" b="0" i="0" u="none" strike="noStrike" cap="none">
              <a:solidFill>
                <a:srgbClr val="FFFFFF"/>
              </a:solidFill>
              <a:latin typeface="Sniglet"/>
              <a:ea typeface="Sniglet"/>
              <a:cs typeface="Sniglet"/>
              <a:sym typeface="Sniglet"/>
            </a:endParaRPr>
          </a:p>
          <a:p>
            <a:pPr marL="1828800" marR="0" lvl="0" indent="457200" algn="l" rtl="0">
              <a:lnSpc>
                <a:spcPct val="100000"/>
              </a:lnSpc>
              <a:spcBef>
                <a:spcPts val="0"/>
              </a:spcBef>
              <a:spcAft>
                <a:spcPts val="0"/>
              </a:spcAft>
              <a:buClr>
                <a:srgbClr val="FFFFFF"/>
              </a:buClr>
              <a:buSzPct val="25000"/>
              <a:buFont typeface="Sniglet"/>
              <a:buNone/>
            </a:pPr>
            <a:r>
              <a:rPr lang="en" sz="2000" b="0" i="0" u="none" strike="noStrike" cap="none">
                <a:solidFill>
                  <a:srgbClr val="FFFFFF"/>
                </a:solidFill>
                <a:latin typeface="Sniglet"/>
                <a:ea typeface="Sniglet"/>
                <a:cs typeface="Sniglet"/>
                <a:sym typeface="Sniglet"/>
              </a:rPr>
              <a:t> </a:t>
            </a:r>
          </a:p>
          <a:p>
            <a:pPr marL="0" marR="0" lvl="0" indent="0" algn="l" rtl="0">
              <a:lnSpc>
                <a:spcPct val="100000"/>
              </a:lnSpc>
              <a:spcBef>
                <a:spcPts val="0"/>
              </a:spcBef>
              <a:spcAft>
                <a:spcPts val="0"/>
              </a:spcAft>
              <a:buClr>
                <a:srgbClr val="FFFFFF"/>
              </a:buClr>
              <a:buSzPct val="25000"/>
              <a:buFont typeface="Sniglet"/>
              <a:buNone/>
            </a:pPr>
            <a:endParaRPr sz="2000" b="0" i="0" u="none" strike="noStrike" cap="none">
              <a:solidFill>
                <a:srgbClr val="FFFFFF"/>
              </a:solidFill>
              <a:latin typeface="Sniglet"/>
              <a:ea typeface="Sniglet"/>
              <a:cs typeface="Sniglet"/>
              <a:sym typeface="Sniglet"/>
            </a:endParaRPr>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sp>
        <p:nvSpPr>
          <p:cNvPr id="792" name="Shape 792"/>
          <p:cNvSpPr txBox="1">
            <a:spLocks noGrp="1"/>
          </p:cNvSpPr>
          <p:nvPr>
            <p:ph type="title"/>
          </p:nvPr>
        </p:nvSpPr>
        <p:spPr>
          <a:xfrm>
            <a:off x="-6025" y="394200"/>
            <a:ext cx="9156000" cy="7560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Walter Turncoat"/>
              <a:buNone/>
            </a:pPr>
            <a:r>
              <a:rPr lang="en" sz="2600" b="0" i="0" u="none" strike="noStrike" cap="none">
                <a:solidFill>
                  <a:srgbClr val="FFFFFF"/>
                </a:solidFill>
                <a:latin typeface="Walter Turncoat"/>
                <a:ea typeface="Walter Turncoat"/>
                <a:cs typeface="Walter Turncoat"/>
                <a:sym typeface="Walter Turncoat"/>
              </a:rPr>
              <a:t>Recognitions &amp; Distinctions</a:t>
            </a:r>
          </a:p>
        </p:txBody>
      </p:sp>
      <p:sp>
        <p:nvSpPr>
          <p:cNvPr id="793" name="Shape 793"/>
          <p:cNvSpPr txBox="1">
            <a:spLocks noGrp="1"/>
          </p:cNvSpPr>
          <p:nvPr>
            <p:ph type="body" idx="1"/>
          </p:nvPr>
        </p:nvSpPr>
        <p:spPr>
          <a:xfrm>
            <a:off x="457200" y="1150200"/>
            <a:ext cx="8229600" cy="3728700"/>
          </a:xfrm>
          <a:prstGeom prst="rect">
            <a:avLst/>
          </a:prstGeom>
          <a:noFill/>
          <a:ln>
            <a:noFill/>
          </a:ln>
        </p:spPr>
        <p:txBody>
          <a:bodyPr lIns="91425" tIns="91425" rIns="91425" bIns="91425" anchor="t" anchorCtr="0">
            <a:noAutofit/>
          </a:bodyPr>
          <a:lstStyle/>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California Distinguished School</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California Gold Ribbon School with Fine Arts distinction</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Silver Medal Award - US News &amp; World Report’s Best High Schools</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8</a:t>
            </a:r>
            <a:r>
              <a:rPr lang="en"/>
              <a:t>0</a:t>
            </a:r>
            <a:r>
              <a:rPr lang="en" sz="2000" b="0" i="0" u="none" strike="noStrike" cap="none">
                <a:solidFill>
                  <a:srgbClr val="FFFFFF"/>
                </a:solidFill>
                <a:latin typeface="Sniglet"/>
                <a:ea typeface="Sniglet"/>
                <a:cs typeface="Sniglet"/>
                <a:sym typeface="Sniglet"/>
              </a:rPr>
              <a:t>% overall pass rate on Advanced Placement exams</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Specialized programs:</a:t>
            </a:r>
          </a:p>
          <a:p>
            <a:pPr marL="914400" marR="0" lvl="1"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Medical Sciences Academy</a:t>
            </a:r>
          </a:p>
          <a:p>
            <a:pPr marL="914400" marR="0" lvl="1"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Aztec Engineering Manufacturing Academy (AEM)</a:t>
            </a:r>
          </a:p>
          <a:p>
            <a:pPr marL="914400" marR="0" lvl="1"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AFJROTC</a:t>
            </a:r>
          </a:p>
          <a:p>
            <a:pPr marL="914400" marR="0" lvl="1" indent="-228600" algn="l" rtl="0">
              <a:lnSpc>
                <a:spcPct val="100000"/>
              </a:lnSpc>
              <a:spcBef>
                <a:spcPts val="0"/>
              </a:spcBef>
              <a:spcAft>
                <a:spcPts val="0"/>
              </a:spcAft>
              <a:buClr>
                <a:srgbClr val="FFFFFF"/>
              </a:buClr>
              <a:buSzPct val="100000"/>
              <a:buFont typeface="Sniglet"/>
              <a:buChar char="❏"/>
            </a:pPr>
            <a:r>
              <a:rPr lang="en"/>
              <a:t>Teacher Preparation Pathway (starting Fall 2017)</a:t>
            </a: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7"/>
        <p:cNvGrpSpPr/>
        <p:nvPr/>
      </p:nvGrpSpPr>
      <p:grpSpPr>
        <a:xfrm>
          <a:off x="0" y="0"/>
          <a:ext cx="0" cy="0"/>
          <a:chOff x="0" y="0"/>
          <a:chExt cx="0" cy="0"/>
        </a:xfrm>
      </p:grpSpPr>
      <p:sp>
        <p:nvSpPr>
          <p:cNvPr id="798" name="Shape 798"/>
          <p:cNvSpPr txBox="1">
            <a:spLocks noGrp="1"/>
          </p:cNvSpPr>
          <p:nvPr>
            <p:ph type="ctrTitle" idx="4294967295"/>
          </p:nvPr>
        </p:nvSpPr>
        <p:spPr>
          <a:xfrm>
            <a:off x="685800" y="2497741"/>
            <a:ext cx="7772400" cy="1159798"/>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Walter Turncoat"/>
              <a:buNone/>
            </a:pPr>
            <a:r>
              <a:rPr lang="en" sz="4800" b="0" i="0" u="none" strike="noStrike" cap="none">
                <a:solidFill>
                  <a:srgbClr val="FFFFFF"/>
                </a:solidFill>
                <a:latin typeface="Walter Turncoat"/>
                <a:ea typeface="Walter Turncoat"/>
                <a:cs typeface="Walter Turncoat"/>
                <a:sym typeface="Walter Turncoat"/>
              </a:rPr>
              <a:t>Distinguished Scholars Program</a:t>
            </a:r>
          </a:p>
        </p:txBody>
      </p:sp>
      <p:grpSp>
        <p:nvGrpSpPr>
          <p:cNvPr id="799" name="Shape 799"/>
          <p:cNvGrpSpPr/>
          <p:nvPr/>
        </p:nvGrpSpPr>
        <p:grpSpPr>
          <a:xfrm rot="-7230029">
            <a:off x="6083565" y="1796209"/>
            <a:ext cx="1516807" cy="960909"/>
            <a:chOff x="238125" y="1918825"/>
            <a:chExt cx="1042449" cy="660400"/>
          </a:xfrm>
        </p:grpSpPr>
        <p:sp>
          <p:nvSpPr>
            <p:cNvPr id="800" name="Shape 800"/>
            <p:cNvSpPr/>
            <p:nvPr/>
          </p:nvSpPr>
          <p:spPr>
            <a:xfrm>
              <a:off x="238125" y="1918825"/>
              <a:ext cx="966974" cy="660400"/>
            </a:xfrm>
            <a:custGeom>
              <a:avLst/>
              <a:gdLst/>
              <a:ahLst/>
              <a:cxnLst/>
              <a:rect l="0" t="0" r="0" b="0"/>
              <a:pathLst>
                <a:path w="120000" h="120000" extrusionOk="0">
                  <a:moveTo>
                    <a:pt x="1169" y="34715"/>
                  </a:moveTo>
                  <a:lnTo>
                    <a:pt x="1169" y="36000"/>
                  </a:lnTo>
                  <a:lnTo>
                    <a:pt x="1464" y="34715"/>
                  </a:lnTo>
                  <a:close/>
                  <a:moveTo>
                    <a:pt x="104192" y="87428"/>
                  </a:moveTo>
                  <a:lnTo>
                    <a:pt x="103609" y="88282"/>
                  </a:lnTo>
                  <a:lnTo>
                    <a:pt x="103609" y="89141"/>
                  </a:lnTo>
                  <a:lnTo>
                    <a:pt x="104192" y="87428"/>
                  </a:lnTo>
                  <a:close/>
                  <a:moveTo>
                    <a:pt x="75805" y="109710"/>
                  </a:moveTo>
                  <a:lnTo>
                    <a:pt x="75510" y="110137"/>
                  </a:lnTo>
                  <a:lnTo>
                    <a:pt x="75805" y="110569"/>
                  </a:lnTo>
                  <a:lnTo>
                    <a:pt x="75805" y="110137"/>
                  </a:lnTo>
                  <a:lnTo>
                    <a:pt x="75805" y="109710"/>
                  </a:lnTo>
                  <a:close/>
                  <a:moveTo>
                    <a:pt x="45658" y="110996"/>
                  </a:moveTo>
                  <a:lnTo>
                    <a:pt x="45804" y="111209"/>
                  </a:lnTo>
                  <a:lnTo>
                    <a:pt x="45804" y="111209"/>
                  </a:lnTo>
                  <a:lnTo>
                    <a:pt x="45950" y="110996"/>
                  </a:lnTo>
                  <a:close/>
                  <a:moveTo>
                    <a:pt x="9071" y="4"/>
                  </a:moveTo>
                  <a:lnTo>
                    <a:pt x="8193" y="431"/>
                  </a:lnTo>
                  <a:lnTo>
                    <a:pt x="7901" y="1717"/>
                  </a:lnTo>
                  <a:lnTo>
                    <a:pt x="7901" y="858"/>
                  </a:lnTo>
                  <a:lnTo>
                    <a:pt x="7610" y="1717"/>
                  </a:lnTo>
                  <a:lnTo>
                    <a:pt x="7315" y="2575"/>
                  </a:lnTo>
                  <a:lnTo>
                    <a:pt x="7610" y="4288"/>
                  </a:lnTo>
                  <a:lnTo>
                    <a:pt x="7315" y="3861"/>
                  </a:lnTo>
                  <a:lnTo>
                    <a:pt x="6732" y="4288"/>
                  </a:lnTo>
                  <a:lnTo>
                    <a:pt x="7315" y="4288"/>
                  </a:lnTo>
                  <a:lnTo>
                    <a:pt x="7610" y="5146"/>
                  </a:lnTo>
                  <a:lnTo>
                    <a:pt x="7023" y="5573"/>
                  </a:lnTo>
                  <a:lnTo>
                    <a:pt x="6732" y="5573"/>
                  </a:lnTo>
                  <a:lnTo>
                    <a:pt x="6732" y="7286"/>
                  </a:lnTo>
                  <a:lnTo>
                    <a:pt x="6437" y="8572"/>
                  </a:lnTo>
                  <a:lnTo>
                    <a:pt x="5559" y="11143"/>
                  </a:lnTo>
                  <a:lnTo>
                    <a:pt x="4389" y="13714"/>
                  </a:lnTo>
                  <a:lnTo>
                    <a:pt x="4098" y="15431"/>
                  </a:lnTo>
                  <a:lnTo>
                    <a:pt x="4098" y="16717"/>
                  </a:lnTo>
                  <a:lnTo>
                    <a:pt x="3803" y="17144"/>
                  </a:lnTo>
                  <a:lnTo>
                    <a:pt x="3803" y="18002"/>
                  </a:lnTo>
                  <a:lnTo>
                    <a:pt x="4098" y="20573"/>
                  </a:lnTo>
                  <a:lnTo>
                    <a:pt x="3803" y="20573"/>
                  </a:lnTo>
                  <a:lnTo>
                    <a:pt x="3511" y="20146"/>
                  </a:lnTo>
                  <a:lnTo>
                    <a:pt x="3220" y="19715"/>
                  </a:lnTo>
                  <a:lnTo>
                    <a:pt x="2925" y="19715"/>
                  </a:lnTo>
                  <a:lnTo>
                    <a:pt x="3220" y="20146"/>
                  </a:lnTo>
                  <a:lnTo>
                    <a:pt x="3511" y="21000"/>
                  </a:lnTo>
                  <a:lnTo>
                    <a:pt x="3220" y="21859"/>
                  </a:lnTo>
                  <a:lnTo>
                    <a:pt x="2633" y="22286"/>
                  </a:lnTo>
                  <a:lnTo>
                    <a:pt x="2925" y="22286"/>
                  </a:lnTo>
                  <a:lnTo>
                    <a:pt x="2925" y="22718"/>
                  </a:lnTo>
                  <a:lnTo>
                    <a:pt x="2925" y="23572"/>
                  </a:lnTo>
                  <a:lnTo>
                    <a:pt x="2342" y="24003"/>
                  </a:lnTo>
                  <a:lnTo>
                    <a:pt x="1755" y="24430"/>
                  </a:lnTo>
                  <a:lnTo>
                    <a:pt x="1755" y="24857"/>
                  </a:lnTo>
                  <a:lnTo>
                    <a:pt x="2342" y="25289"/>
                  </a:lnTo>
                  <a:lnTo>
                    <a:pt x="2633" y="25716"/>
                  </a:lnTo>
                  <a:lnTo>
                    <a:pt x="2342" y="26143"/>
                  </a:lnTo>
                  <a:lnTo>
                    <a:pt x="1464" y="26143"/>
                  </a:lnTo>
                  <a:lnTo>
                    <a:pt x="1755" y="29999"/>
                  </a:lnTo>
                  <a:lnTo>
                    <a:pt x="1755" y="32144"/>
                  </a:lnTo>
                  <a:lnTo>
                    <a:pt x="1755" y="33002"/>
                  </a:lnTo>
                  <a:lnTo>
                    <a:pt x="2342" y="33002"/>
                  </a:lnTo>
                  <a:lnTo>
                    <a:pt x="2633" y="33429"/>
                  </a:lnTo>
                  <a:lnTo>
                    <a:pt x="2633" y="33856"/>
                  </a:lnTo>
                  <a:lnTo>
                    <a:pt x="2342" y="34288"/>
                  </a:lnTo>
                  <a:lnTo>
                    <a:pt x="1755" y="33856"/>
                  </a:lnTo>
                  <a:lnTo>
                    <a:pt x="1755" y="35142"/>
                  </a:lnTo>
                  <a:lnTo>
                    <a:pt x="1755" y="36859"/>
                  </a:lnTo>
                  <a:lnTo>
                    <a:pt x="1464" y="36427"/>
                  </a:lnTo>
                  <a:lnTo>
                    <a:pt x="1464" y="36000"/>
                  </a:lnTo>
                  <a:lnTo>
                    <a:pt x="1464" y="35573"/>
                  </a:lnTo>
                  <a:lnTo>
                    <a:pt x="1169" y="36000"/>
                  </a:lnTo>
                  <a:lnTo>
                    <a:pt x="1169" y="39430"/>
                  </a:lnTo>
                  <a:lnTo>
                    <a:pt x="877" y="40284"/>
                  </a:lnTo>
                  <a:lnTo>
                    <a:pt x="586" y="40716"/>
                  </a:lnTo>
                  <a:lnTo>
                    <a:pt x="291" y="40716"/>
                  </a:lnTo>
                  <a:lnTo>
                    <a:pt x="0" y="41570"/>
                  </a:lnTo>
                  <a:lnTo>
                    <a:pt x="291" y="42428"/>
                  </a:lnTo>
                  <a:lnTo>
                    <a:pt x="586" y="42855"/>
                  </a:lnTo>
                  <a:lnTo>
                    <a:pt x="877" y="43714"/>
                  </a:lnTo>
                  <a:lnTo>
                    <a:pt x="877" y="44572"/>
                  </a:lnTo>
                  <a:lnTo>
                    <a:pt x="291" y="44141"/>
                  </a:lnTo>
                  <a:lnTo>
                    <a:pt x="291" y="44999"/>
                  </a:lnTo>
                  <a:lnTo>
                    <a:pt x="586" y="45427"/>
                  </a:lnTo>
                  <a:lnTo>
                    <a:pt x="877" y="45858"/>
                  </a:lnTo>
                  <a:lnTo>
                    <a:pt x="877" y="47144"/>
                  </a:lnTo>
                  <a:lnTo>
                    <a:pt x="291" y="45858"/>
                  </a:lnTo>
                  <a:lnTo>
                    <a:pt x="291" y="46712"/>
                  </a:lnTo>
                  <a:lnTo>
                    <a:pt x="291" y="47998"/>
                  </a:lnTo>
                  <a:lnTo>
                    <a:pt x="291" y="52286"/>
                  </a:lnTo>
                  <a:lnTo>
                    <a:pt x="586" y="56570"/>
                  </a:lnTo>
                  <a:lnTo>
                    <a:pt x="1169" y="59999"/>
                  </a:lnTo>
                  <a:lnTo>
                    <a:pt x="1755" y="62144"/>
                  </a:lnTo>
                  <a:lnTo>
                    <a:pt x="2633" y="65142"/>
                  </a:lnTo>
                  <a:lnTo>
                    <a:pt x="3511" y="67713"/>
                  </a:lnTo>
                  <a:lnTo>
                    <a:pt x="3803" y="68999"/>
                  </a:lnTo>
                  <a:lnTo>
                    <a:pt x="3511" y="69857"/>
                  </a:lnTo>
                  <a:lnTo>
                    <a:pt x="4098" y="72428"/>
                  </a:lnTo>
                  <a:lnTo>
                    <a:pt x="5267" y="75000"/>
                  </a:lnTo>
                  <a:lnTo>
                    <a:pt x="7610" y="80569"/>
                  </a:lnTo>
                  <a:lnTo>
                    <a:pt x="9366" y="83999"/>
                  </a:lnTo>
                  <a:lnTo>
                    <a:pt x="11413" y="86570"/>
                  </a:lnTo>
                  <a:lnTo>
                    <a:pt x="10830" y="87428"/>
                  </a:lnTo>
                  <a:lnTo>
                    <a:pt x="11708" y="88282"/>
                  </a:lnTo>
                  <a:lnTo>
                    <a:pt x="12000" y="88282"/>
                  </a:lnTo>
                  <a:lnTo>
                    <a:pt x="12878" y="89141"/>
                  </a:lnTo>
                  <a:lnTo>
                    <a:pt x="13169" y="90427"/>
                  </a:lnTo>
                  <a:lnTo>
                    <a:pt x="13756" y="91712"/>
                  </a:lnTo>
                  <a:lnTo>
                    <a:pt x="14634" y="92571"/>
                  </a:lnTo>
                  <a:lnTo>
                    <a:pt x="14342" y="92998"/>
                  </a:lnTo>
                  <a:lnTo>
                    <a:pt x="14634" y="92998"/>
                  </a:lnTo>
                  <a:lnTo>
                    <a:pt x="14925" y="93425"/>
                  </a:lnTo>
                  <a:lnTo>
                    <a:pt x="17268" y="96854"/>
                  </a:lnTo>
                  <a:lnTo>
                    <a:pt x="18146" y="98140"/>
                  </a:lnTo>
                  <a:lnTo>
                    <a:pt x="19902" y="100284"/>
                  </a:lnTo>
                  <a:lnTo>
                    <a:pt x="19902" y="99426"/>
                  </a:lnTo>
                  <a:lnTo>
                    <a:pt x="20488" y="98999"/>
                  </a:lnTo>
                  <a:lnTo>
                    <a:pt x="20488" y="98999"/>
                  </a:lnTo>
                  <a:lnTo>
                    <a:pt x="20193" y="99853"/>
                  </a:lnTo>
                  <a:lnTo>
                    <a:pt x="20488" y="99426"/>
                  </a:lnTo>
                  <a:lnTo>
                    <a:pt x="20780" y="99426"/>
                  </a:lnTo>
                  <a:lnTo>
                    <a:pt x="20780" y="100284"/>
                  </a:lnTo>
                  <a:lnTo>
                    <a:pt x="20193" y="100284"/>
                  </a:lnTo>
                  <a:lnTo>
                    <a:pt x="21949" y="102424"/>
                  </a:lnTo>
                  <a:lnTo>
                    <a:pt x="24583" y="104995"/>
                  </a:lnTo>
                  <a:lnTo>
                    <a:pt x="27217" y="107139"/>
                  </a:lnTo>
                  <a:lnTo>
                    <a:pt x="28682" y="107566"/>
                  </a:lnTo>
                  <a:lnTo>
                    <a:pt x="29851" y="107566"/>
                  </a:lnTo>
                  <a:lnTo>
                    <a:pt x="29560" y="108425"/>
                  </a:lnTo>
                  <a:lnTo>
                    <a:pt x="29851" y="108852"/>
                  </a:lnTo>
                  <a:lnTo>
                    <a:pt x="31316" y="109710"/>
                  </a:lnTo>
                  <a:lnTo>
                    <a:pt x="33072" y="109710"/>
                  </a:lnTo>
                  <a:lnTo>
                    <a:pt x="34828" y="110569"/>
                  </a:lnTo>
                  <a:lnTo>
                    <a:pt x="37170" y="112708"/>
                  </a:lnTo>
                  <a:lnTo>
                    <a:pt x="40682" y="115280"/>
                  </a:lnTo>
                  <a:lnTo>
                    <a:pt x="41852" y="115280"/>
                  </a:lnTo>
                  <a:lnTo>
                    <a:pt x="43024" y="115711"/>
                  </a:lnTo>
                  <a:lnTo>
                    <a:pt x="45950" y="116565"/>
                  </a:lnTo>
                  <a:lnTo>
                    <a:pt x="50632" y="119136"/>
                  </a:lnTo>
                  <a:lnTo>
                    <a:pt x="50926" y="118709"/>
                  </a:lnTo>
                  <a:lnTo>
                    <a:pt x="51513" y="118282"/>
                  </a:lnTo>
                  <a:lnTo>
                    <a:pt x="53560" y="118709"/>
                  </a:lnTo>
                  <a:lnTo>
                    <a:pt x="57364" y="119568"/>
                  </a:lnTo>
                  <a:lnTo>
                    <a:pt x="59120" y="119995"/>
                  </a:lnTo>
                  <a:lnTo>
                    <a:pt x="61462" y="119995"/>
                  </a:lnTo>
                  <a:lnTo>
                    <a:pt x="61754" y="119136"/>
                  </a:lnTo>
                  <a:lnTo>
                    <a:pt x="62340" y="118709"/>
                  </a:lnTo>
                  <a:lnTo>
                    <a:pt x="62927" y="118709"/>
                  </a:lnTo>
                  <a:lnTo>
                    <a:pt x="62632" y="119568"/>
                  </a:lnTo>
                  <a:lnTo>
                    <a:pt x="64388" y="119136"/>
                  </a:lnTo>
                  <a:lnTo>
                    <a:pt x="66439" y="118709"/>
                  </a:lnTo>
                  <a:lnTo>
                    <a:pt x="68195" y="118282"/>
                  </a:lnTo>
                  <a:lnTo>
                    <a:pt x="70242" y="117424"/>
                  </a:lnTo>
                  <a:lnTo>
                    <a:pt x="70242" y="117851"/>
                  </a:lnTo>
                  <a:lnTo>
                    <a:pt x="71707" y="117851"/>
                  </a:lnTo>
                  <a:lnTo>
                    <a:pt x="73463" y="117424"/>
                  </a:lnTo>
                  <a:lnTo>
                    <a:pt x="74927" y="116138"/>
                  </a:lnTo>
                  <a:lnTo>
                    <a:pt x="76975" y="114853"/>
                  </a:lnTo>
                  <a:lnTo>
                    <a:pt x="80487" y="113140"/>
                  </a:lnTo>
                  <a:lnTo>
                    <a:pt x="82534" y="112281"/>
                  </a:lnTo>
                  <a:lnTo>
                    <a:pt x="84877" y="110569"/>
                  </a:lnTo>
                  <a:lnTo>
                    <a:pt x="87219" y="108852"/>
                  </a:lnTo>
                  <a:lnTo>
                    <a:pt x="89558" y="106281"/>
                  </a:lnTo>
                  <a:lnTo>
                    <a:pt x="89558" y="106712"/>
                  </a:lnTo>
                  <a:lnTo>
                    <a:pt x="89267" y="107139"/>
                  </a:lnTo>
                  <a:lnTo>
                    <a:pt x="88975" y="107566"/>
                  </a:lnTo>
                  <a:lnTo>
                    <a:pt x="88389" y="108425"/>
                  </a:lnTo>
                  <a:lnTo>
                    <a:pt x="88097" y="108425"/>
                  </a:lnTo>
                  <a:lnTo>
                    <a:pt x="88389" y="108852"/>
                  </a:lnTo>
                  <a:lnTo>
                    <a:pt x="90145" y="105854"/>
                  </a:lnTo>
                  <a:lnTo>
                    <a:pt x="91314" y="104995"/>
                  </a:lnTo>
                  <a:lnTo>
                    <a:pt x="91609" y="104995"/>
                  </a:lnTo>
                  <a:lnTo>
                    <a:pt x="91609" y="105427"/>
                  </a:lnTo>
                  <a:lnTo>
                    <a:pt x="93365" y="103282"/>
                  </a:lnTo>
                  <a:lnTo>
                    <a:pt x="94243" y="102424"/>
                  </a:lnTo>
                  <a:lnTo>
                    <a:pt x="95121" y="101138"/>
                  </a:lnTo>
                  <a:lnTo>
                    <a:pt x="95413" y="101138"/>
                  </a:lnTo>
                  <a:lnTo>
                    <a:pt x="95413" y="100711"/>
                  </a:lnTo>
                  <a:lnTo>
                    <a:pt x="95413" y="99853"/>
                  </a:lnTo>
                  <a:lnTo>
                    <a:pt x="95413" y="98999"/>
                  </a:lnTo>
                  <a:lnTo>
                    <a:pt x="96585" y="98999"/>
                  </a:lnTo>
                  <a:lnTo>
                    <a:pt x="96877" y="99853"/>
                  </a:lnTo>
                  <a:lnTo>
                    <a:pt x="97463" y="98140"/>
                  </a:lnTo>
                  <a:lnTo>
                    <a:pt x="97755" y="97713"/>
                  </a:lnTo>
                  <a:lnTo>
                    <a:pt x="98047" y="97713"/>
                  </a:lnTo>
                  <a:lnTo>
                    <a:pt x="98341" y="96427"/>
                  </a:lnTo>
                  <a:lnTo>
                    <a:pt x="98924" y="95569"/>
                  </a:lnTo>
                  <a:lnTo>
                    <a:pt x="100097" y="93425"/>
                  </a:lnTo>
                  <a:lnTo>
                    <a:pt x="103023" y="90854"/>
                  </a:lnTo>
                  <a:lnTo>
                    <a:pt x="102436" y="90854"/>
                  </a:lnTo>
                  <a:lnTo>
                    <a:pt x="103609" y="88282"/>
                  </a:lnTo>
                  <a:lnTo>
                    <a:pt x="104192" y="86143"/>
                  </a:lnTo>
                  <a:lnTo>
                    <a:pt x="104487" y="84853"/>
                  </a:lnTo>
                  <a:lnTo>
                    <a:pt x="105365" y="83999"/>
                  </a:lnTo>
                  <a:lnTo>
                    <a:pt x="105948" y="84853"/>
                  </a:lnTo>
                  <a:lnTo>
                    <a:pt x="106535" y="81854"/>
                  </a:lnTo>
                  <a:lnTo>
                    <a:pt x="106826" y="82281"/>
                  </a:lnTo>
                  <a:lnTo>
                    <a:pt x="107121" y="81854"/>
                  </a:lnTo>
                  <a:lnTo>
                    <a:pt x="107413" y="80569"/>
                  </a:lnTo>
                  <a:lnTo>
                    <a:pt x="107704" y="80142"/>
                  </a:lnTo>
                  <a:lnTo>
                    <a:pt x="108291" y="78856"/>
                  </a:lnTo>
                  <a:lnTo>
                    <a:pt x="109460" y="76712"/>
                  </a:lnTo>
                  <a:lnTo>
                    <a:pt x="109460" y="77139"/>
                  </a:lnTo>
                  <a:lnTo>
                    <a:pt x="109460" y="77571"/>
                  </a:lnTo>
                  <a:lnTo>
                    <a:pt x="109460" y="77998"/>
                  </a:lnTo>
                  <a:lnTo>
                    <a:pt x="109755" y="77998"/>
                  </a:lnTo>
                  <a:lnTo>
                    <a:pt x="110338" y="75000"/>
                  </a:lnTo>
                  <a:lnTo>
                    <a:pt x="110925" y="73282"/>
                  </a:lnTo>
                  <a:lnTo>
                    <a:pt x="111511" y="71570"/>
                  </a:lnTo>
                  <a:lnTo>
                    <a:pt x="112389" y="68999"/>
                  </a:lnTo>
                  <a:lnTo>
                    <a:pt x="113854" y="65142"/>
                  </a:lnTo>
                  <a:lnTo>
                    <a:pt x="115023" y="59572"/>
                  </a:lnTo>
                  <a:lnTo>
                    <a:pt x="115901" y="56143"/>
                  </a:lnTo>
                  <a:lnTo>
                    <a:pt x="116193" y="55284"/>
                  </a:lnTo>
                  <a:lnTo>
                    <a:pt x="116779" y="53999"/>
                  </a:lnTo>
                  <a:lnTo>
                    <a:pt x="116779" y="54430"/>
                  </a:lnTo>
                  <a:lnTo>
                    <a:pt x="116779" y="54857"/>
                  </a:lnTo>
                  <a:lnTo>
                    <a:pt x="117071" y="52713"/>
                  </a:lnTo>
                  <a:lnTo>
                    <a:pt x="116488" y="53145"/>
                  </a:lnTo>
                  <a:lnTo>
                    <a:pt x="116193" y="51859"/>
                  </a:lnTo>
                  <a:lnTo>
                    <a:pt x="116488" y="51859"/>
                  </a:lnTo>
                  <a:lnTo>
                    <a:pt x="116779" y="51427"/>
                  </a:lnTo>
                  <a:lnTo>
                    <a:pt x="117071" y="51427"/>
                  </a:lnTo>
                  <a:lnTo>
                    <a:pt x="117071" y="51000"/>
                  </a:lnTo>
                  <a:lnTo>
                    <a:pt x="116779" y="49715"/>
                  </a:lnTo>
                  <a:lnTo>
                    <a:pt x="117071" y="47571"/>
                  </a:lnTo>
                  <a:lnTo>
                    <a:pt x="117657" y="48429"/>
                  </a:lnTo>
                  <a:lnTo>
                    <a:pt x="117366" y="47144"/>
                  </a:lnTo>
                  <a:lnTo>
                    <a:pt x="117657" y="45858"/>
                  </a:lnTo>
                  <a:lnTo>
                    <a:pt x="117657" y="46712"/>
                  </a:lnTo>
                  <a:lnTo>
                    <a:pt x="117949" y="46712"/>
                  </a:lnTo>
                  <a:lnTo>
                    <a:pt x="118535" y="44999"/>
                  </a:lnTo>
                  <a:lnTo>
                    <a:pt x="118827" y="44572"/>
                  </a:lnTo>
                  <a:lnTo>
                    <a:pt x="118244" y="43714"/>
                  </a:lnTo>
                  <a:lnTo>
                    <a:pt x="118244" y="42855"/>
                  </a:lnTo>
                  <a:lnTo>
                    <a:pt x="118244" y="42001"/>
                  </a:lnTo>
                  <a:lnTo>
                    <a:pt x="117949" y="40716"/>
                  </a:lnTo>
                  <a:lnTo>
                    <a:pt x="118535" y="41570"/>
                  </a:lnTo>
                  <a:lnTo>
                    <a:pt x="118827" y="41143"/>
                  </a:lnTo>
                  <a:lnTo>
                    <a:pt x="119413" y="39430"/>
                  </a:lnTo>
                  <a:lnTo>
                    <a:pt x="120000" y="37713"/>
                  </a:lnTo>
                  <a:lnTo>
                    <a:pt x="119413" y="37713"/>
                  </a:lnTo>
                  <a:lnTo>
                    <a:pt x="119413" y="36859"/>
                  </a:lnTo>
                  <a:lnTo>
                    <a:pt x="119413" y="35573"/>
                  </a:lnTo>
                  <a:lnTo>
                    <a:pt x="119705" y="34715"/>
                  </a:lnTo>
                  <a:lnTo>
                    <a:pt x="119705" y="33429"/>
                  </a:lnTo>
                  <a:lnTo>
                    <a:pt x="119122" y="30858"/>
                  </a:lnTo>
                  <a:lnTo>
                    <a:pt x="118535" y="28714"/>
                  </a:lnTo>
                  <a:lnTo>
                    <a:pt x="118827" y="28714"/>
                  </a:lnTo>
                  <a:lnTo>
                    <a:pt x="119122" y="29145"/>
                  </a:lnTo>
                  <a:lnTo>
                    <a:pt x="119122" y="27860"/>
                  </a:lnTo>
                  <a:lnTo>
                    <a:pt x="119413" y="26574"/>
                  </a:lnTo>
                  <a:lnTo>
                    <a:pt x="119413" y="25289"/>
                  </a:lnTo>
                  <a:lnTo>
                    <a:pt x="119705" y="25289"/>
                  </a:lnTo>
                  <a:lnTo>
                    <a:pt x="120000" y="25716"/>
                  </a:lnTo>
                  <a:lnTo>
                    <a:pt x="119413" y="23572"/>
                  </a:lnTo>
                  <a:lnTo>
                    <a:pt x="120000" y="24003"/>
                  </a:lnTo>
                  <a:lnTo>
                    <a:pt x="119705" y="22718"/>
                  </a:lnTo>
                  <a:lnTo>
                    <a:pt x="119413" y="23145"/>
                  </a:lnTo>
                  <a:lnTo>
                    <a:pt x="119122" y="23145"/>
                  </a:lnTo>
                  <a:lnTo>
                    <a:pt x="119122" y="22718"/>
                  </a:lnTo>
                  <a:lnTo>
                    <a:pt x="118827" y="23145"/>
                  </a:lnTo>
                  <a:lnTo>
                    <a:pt x="118535" y="23572"/>
                  </a:lnTo>
                  <a:lnTo>
                    <a:pt x="118827" y="24430"/>
                  </a:lnTo>
                  <a:lnTo>
                    <a:pt x="119122" y="26143"/>
                  </a:lnTo>
                  <a:lnTo>
                    <a:pt x="119122" y="26143"/>
                  </a:lnTo>
                  <a:lnTo>
                    <a:pt x="118535" y="25716"/>
                  </a:lnTo>
                  <a:lnTo>
                    <a:pt x="119122" y="27001"/>
                  </a:lnTo>
                  <a:lnTo>
                    <a:pt x="118535" y="27428"/>
                  </a:lnTo>
                  <a:lnTo>
                    <a:pt x="118244" y="27001"/>
                  </a:lnTo>
                  <a:lnTo>
                    <a:pt x="118244" y="27428"/>
                  </a:lnTo>
                  <a:lnTo>
                    <a:pt x="118244" y="27860"/>
                  </a:lnTo>
                  <a:lnTo>
                    <a:pt x="118244" y="29145"/>
                  </a:lnTo>
                  <a:lnTo>
                    <a:pt x="117949" y="29145"/>
                  </a:lnTo>
                  <a:lnTo>
                    <a:pt x="117949" y="31285"/>
                  </a:lnTo>
                  <a:lnTo>
                    <a:pt x="117949" y="32144"/>
                  </a:lnTo>
                  <a:lnTo>
                    <a:pt x="118244" y="32571"/>
                  </a:lnTo>
                  <a:lnTo>
                    <a:pt x="118535" y="32571"/>
                  </a:lnTo>
                  <a:lnTo>
                    <a:pt x="118827" y="33429"/>
                  </a:lnTo>
                  <a:lnTo>
                    <a:pt x="117366" y="34288"/>
                  </a:lnTo>
                  <a:lnTo>
                    <a:pt x="117949" y="34715"/>
                  </a:lnTo>
                  <a:lnTo>
                    <a:pt x="118244" y="36427"/>
                  </a:lnTo>
                  <a:lnTo>
                    <a:pt x="118244" y="37713"/>
                  </a:lnTo>
                  <a:lnTo>
                    <a:pt x="117949" y="38145"/>
                  </a:lnTo>
                  <a:lnTo>
                    <a:pt x="117366" y="38145"/>
                  </a:lnTo>
                  <a:lnTo>
                    <a:pt x="117657" y="38999"/>
                  </a:lnTo>
                  <a:lnTo>
                    <a:pt x="117949" y="39857"/>
                  </a:lnTo>
                  <a:lnTo>
                    <a:pt x="117657" y="40716"/>
                  </a:lnTo>
                  <a:lnTo>
                    <a:pt x="117366" y="39857"/>
                  </a:lnTo>
                  <a:lnTo>
                    <a:pt x="116779" y="40284"/>
                  </a:lnTo>
                  <a:lnTo>
                    <a:pt x="117071" y="40716"/>
                  </a:lnTo>
                  <a:lnTo>
                    <a:pt x="117071" y="42001"/>
                  </a:lnTo>
                  <a:lnTo>
                    <a:pt x="116779" y="44572"/>
                  </a:lnTo>
                  <a:lnTo>
                    <a:pt x="115901" y="47144"/>
                  </a:lnTo>
                  <a:lnTo>
                    <a:pt x="115315" y="48856"/>
                  </a:lnTo>
                  <a:lnTo>
                    <a:pt x="115901" y="50142"/>
                  </a:lnTo>
                  <a:lnTo>
                    <a:pt x="115610" y="51427"/>
                  </a:lnTo>
                  <a:lnTo>
                    <a:pt x="115023" y="51000"/>
                  </a:lnTo>
                  <a:lnTo>
                    <a:pt x="115023" y="51427"/>
                  </a:lnTo>
                  <a:lnTo>
                    <a:pt x="115023" y="52713"/>
                  </a:lnTo>
                  <a:lnTo>
                    <a:pt x="114732" y="52286"/>
                  </a:lnTo>
                  <a:lnTo>
                    <a:pt x="114437" y="53999"/>
                  </a:lnTo>
                  <a:lnTo>
                    <a:pt x="114145" y="55716"/>
                  </a:lnTo>
                  <a:lnTo>
                    <a:pt x="114437" y="56143"/>
                  </a:lnTo>
                  <a:lnTo>
                    <a:pt x="115315" y="56143"/>
                  </a:lnTo>
                  <a:lnTo>
                    <a:pt x="115610" y="57001"/>
                  </a:lnTo>
                  <a:lnTo>
                    <a:pt x="115023" y="56570"/>
                  </a:lnTo>
                  <a:lnTo>
                    <a:pt x="114732" y="57001"/>
                  </a:lnTo>
                  <a:lnTo>
                    <a:pt x="114437" y="56143"/>
                  </a:lnTo>
                  <a:lnTo>
                    <a:pt x="114732" y="57428"/>
                  </a:lnTo>
                  <a:lnTo>
                    <a:pt x="114732" y="57428"/>
                  </a:lnTo>
                  <a:lnTo>
                    <a:pt x="114437" y="57001"/>
                  </a:lnTo>
                  <a:lnTo>
                    <a:pt x="114145" y="56570"/>
                  </a:lnTo>
                  <a:lnTo>
                    <a:pt x="112972" y="59572"/>
                  </a:lnTo>
                  <a:lnTo>
                    <a:pt x="112681" y="61285"/>
                  </a:lnTo>
                  <a:lnTo>
                    <a:pt x="112681" y="62998"/>
                  </a:lnTo>
                  <a:lnTo>
                    <a:pt x="110925" y="68572"/>
                  </a:lnTo>
                  <a:lnTo>
                    <a:pt x="109755" y="71570"/>
                  </a:lnTo>
                  <a:lnTo>
                    <a:pt x="108582" y="73714"/>
                  </a:lnTo>
                  <a:lnTo>
                    <a:pt x="108582" y="72855"/>
                  </a:lnTo>
                  <a:lnTo>
                    <a:pt x="107704" y="74141"/>
                  </a:lnTo>
                  <a:lnTo>
                    <a:pt x="107121" y="75854"/>
                  </a:lnTo>
                  <a:lnTo>
                    <a:pt x="107121" y="75854"/>
                  </a:lnTo>
                  <a:lnTo>
                    <a:pt x="107704" y="75427"/>
                  </a:lnTo>
                  <a:lnTo>
                    <a:pt x="105948" y="77998"/>
                  </a:lnTo>
                  <a:lnTo>
                    <a:pt x="104192" y="80569"/>
                  </a:lnTo>
                  <a:lnTo>
                    <a:pt x="104487" y="80996"/>
                  </a:lnTo>
                  <a:lnTo>
                    <a:pt x="104779" y="80569"/>
                  </a:lnTo>
                  <a:lnTo>
                    <a:pt x="105070" y="80569"/>
                  </a:lnTo>
                  <a:lnTo>
                    <a:pt x="105070" y="80996"/>
                  </a:lnTo>
                  <a:lnTo>
                    <a:pt x="104487" y="81427"/>
                  </a:lnTo>
                  <a:lnTo>
                    <a:pt x="103901" y="81854"/>
                  </a:lnTo>
                  <a:lnTo>
                    <a:pt x="103609" y="82281"/>
                  </a:lnTo>
                  <a:lnTo>
                    <a:pt x="103023" y="82713"/>
                  </a:lnTo>
                  <a:lnTo>
                    <a:pt x="102731" y="84426"/>
                  </a:lnTo>
                  <a:lnTo>
                    <a:pt x="103023" y="84853"/>
                  </a:lnTo>
                  <a:lnTo>
                    <a:pt x="103023" y="85284"/>
                  </a:lnTo>
                  <a:lnTo>
                    <a:pt x="102436" y="86143"/>
                  </a:lnTo>
                  <a:lnTo>
                    <a:pt x="102145" y="86143"/>
                  </a:lnTo>
                  <a:lnTo>
                    <a:pt x="102145" y="85711"/>
                  </a:lnTo>
                  <a:lnTo>
                    <a:pt x="102145" y="84853"/>
                  </a:lnTo>
                  <a:lnTo>
                    <a:pt x="101558" y="85711"/>
                  </a:lnTo>
                  <a:lnTo>
                    <a:pt x="101267" y="86143"/>
                  </a:lnTo>
                  <a:lnTo>
                    <a:pt x="100975" y="86143"/>
                  </a:lnTo>
                  <a:lnTo>
                    <a:pt x="100975" y="86570"/>
                  </a:lnTo>
                  <a:lnTo>
                    <a:pt x="101558" y="86143"/>
                  </a:lnTo>
                  <a:lnTo>
                    <a:pt x="101558" y="86143"/>
                  </a:lnTo>
                  <a:lnTo>
                    <a:pt x="99511" y="89568"/>
                  </a:lnTo>
                  <a:lnTo>
                    <a:pt x="98341" y="90854"/>
                  </a:lnTo>
                  <a:lnTo>
                    <a:pt x="98047" y="90854"/>
                  </a:lnTo>
                  <a:lnTo>
                    <a:pt x="98047" y="90427"/>
                  </a:lnTo>
                  <a:lnTo>
                    <a:pt x="97169" y="91285"/>
                  </a:lnTo>
                  <a:lnTo>
                    <a:pt x="96291" y="92139"/>
                  </a:lnTo>
                  <a:lnTo>
                    <a:pt x="96585" y="91285"/>
                  </a:lnTo>
                  <a:lnTo>
                    <a:pt x="95999" y="92139"/>
                  </a:lnTo>
                  <a:lnTo>
                    <a:pt x="96585" y="92571"/>
                  </a:lnTo>
                  <a:lnTo>
                    <a:pt x="96291" y="93856"/>
                  </a:lnTo>
                  <a:lnTo>
                    <a:pt x="95707" y="94710"/>
                  </a:lnTo>
                  <a:lnTo>
                    <a:pt x="95413" y="95142"/>
                  </a:lnTo>
                  <a:lnTo>
                    <a:pt x="95121" y="94710"/>
                  </a:lnTo>
                  <a:lnTo>
                    <a:pt x="95707" y="94283"/>
                  </a:lnTo>
                  <a:lnTo>
                    <a:pt x="95413" y="94283"/>
                  </a:lnTo>
                  <a:lnTo>
                    <a:pt x="95413" y="93856"/>
                  </a:lnTo>
                  <a:lnTo>
                    <a:pt x="95413" y="93425"/>
                  </a:lnTo>
                  <a:lnTo>
                    <a:pt x="95121" y="93856"/>
                  </a:lnTo>
                  <a:lnTo>
                    <a:pt x="94535" y="94710"/>
                  </a:lnTo>
                  <a:lnTo>
                    <a:pt x="93365" y="95569"/>
                  </a:lnTo>
                  <a:lnTo>
                    <a:pt x="93657" y="95569"/>
                  </a:lnTo>
                  <a:lnTo>
                    <a:pt x="93657" y="96427"/>
                  </a:lnTo>
                  <a:lnTo>
                    <a:pt x="92779" y="98140"/>
                  </a:lnTo>
                  <a:lnTo>
                    <a:pt x="93657" y="97281"/>
                  </a:lnTo>
                  <a:lnTo>
                    <a:pt x="92779" y="98999"/>
                  </a:lnTo>
                  <a:lnTo>
                    <a:pt x="92779" y="98567"/>
                  </a:lnTo>
                  <a:lnTo>
                    <a:pt x="92487" y="98999"/>
                  </a:lnTo>
                  <a:lnTo>
                    <a:pt x="92192" y="99426"/>
                  </a:lnTo>
                  <a:lnTo>
                    <a:pt x="91023" y="99853"/>
                  </a:lnTo>
                  <a:lnTo>
                    <a:pt x="89558" y="99853"/>
                  </a:lnTo>
                  <a:lnTo>
                    <a:pt x="89267" y="100284"/>
                  </a:lnTo>
                  <a:lnTo>
                    <a:pt x="88680" y="100711"/>
                  </a:lnTo>
                  <a:lnTo>
                    <a:pt x="88975" y="101138"/>
                  </a:lnTo>
                  <a:lnTo>
                    <a:pt x="88975" y="101997"/>
                  </a:lnTo>
                  <a:lnTo>
                    <a:pt x="89853" y="100284"/>
                  </a:lnTo>
                  <a:lnTo>
                    <a:pt x="89558" y="101997"/>
                  </a:lnTo>
                  <a:lnTo>
                    <a:pt x="90436" y="101138"/>
                  </a:lnTo>
                  <a:lnTo>
                    <a:pt x="90436" y="101570"/>
                  </a:lnTo>
                  <a:lnTo>
                    <a:pt x="88975" y="102855"/>
                  </a:lnTo>
                  <a:lnTo>
                    <a:pt x="88389" y="102424"/>
                  </a:lnTo>
                  <a:lnTo>
                    <a:pt x="88097" y="101997"/>
                  </a:lnTo>
                  <a:lnTo>
                    <a:pt x="87802" y="101997"/>
                  </a:lnTo>
                  <a:lnTo>
                    <a:pt x="87511" y="102424"/>
                  </a:lnTo>
                  <a:lnTo>
                    <a:pt x="86633" y="103282"/>
                  </a:lnTo>
                  <a:lnTo>
                    <a:pt x="85755" y="104141"/>
                  </a:lnTo>
                  <a:lnTo>
                    <a:pt x="86046" y="104141"/>
                  </a:lnTo>
                  <a:lnTo>
                    <a:pt x="83412" y="106712"/>
                  </a:lnTo>
                  <a:lnTo>
                    <a:pt x="81073" y="108852"/>
                  </a:lnTo>
                  <a:lnTo>
                    <a:pt x="81073" y="107998"/>
                  </a:lnTo>
                  <a:lnTo>
                    <a:pt x="81365" y="107139"/>
                  </a:lnTo>
                  <a:lnTo>
                    <a:pt x="79900" y="108425"/>
                  </a:lnTo>
                  <a:lnTo>
                    <a:pt x="79022" y="109710"/>
                  </a:lnTo>
                  <a:lnTo>
                    <a:pt x="78731" y="110137"/>
                  </a:lnTo>
                  <a:lnTo>
                    <a:pt x="79022" y="110569"/>
                  </a:lnTo>
                  <a:lnTo>
                    <a:pt x="78144" y="110137"/>
                  </a:lnTo>
                  <a:lnTo>
                    <a:pt x="77266" y="110137"/>
                  </a:lnTo>
                  <a:lnTo>
                    <a:pt x="75805" y="110569"/>
                  </a:lnTo>
                  <a:lnTo>
                    <a:pt x="73171" y="112708"/>
                  </a:lnTo>
                  <a:lnTo>
                    <a:pt x="71998" y="113140"/>
                  </a:lnTo>
                  <a:lnTo>
                    <a:pt x="71120" y="113567"/>
                  </a:lnTo>
                  <a:lnTo>
                    <a:pt x="70829" y="113140"/>
                  </a:lnTo>
                  <a:lnTo>
                    <a:pt x="71120" y="112708"/>
                  </a:lnTo>
                  <a:lnTo>
                    <a:pt x="70829" y="112281"/>
                  </a:lnTo>
                  <a:lnTo>
                    <a:pt x="67900" y="112281"/>
                  </a:lnTo>
                  <a:lnTo>
                    <a:pt x="66730" y="113140"/>
                  </a:lnTo>
                  <a:lnTo>
                    <a:pt x="65266" y="114426"/>
                  </a:lnTo>
                  <a:lnTo>
                    <a:pt x="64096" y="114853"/>
                  </a:lnTo>
                  <a:lnTo>
                    <a:pt x="64388" y="114426"/>
                  </a:lnTo>
                  <a:lnTo>
                    <a:pt x="64388" y="113994"/>
                  </a:lnTo>
                  <a:lnTo>
                    <a:pt x="63510" y="114853"/>
                  </a:lnTo>
                  <a:lnTo>
                    <a:pt x="63218" y="115280"/>
                  </a:lnTo>
                  <a:lnTo>
                    <a:pt x="62632" y="113994"/>
                  </a:lnTo>
                  <a:lnTo>
                    <a:pt x="63510" y="113994"/>
                  </a:lnTo>
                  <a:lnTo>
                    <a:pt x="62340" y="113567"/>
                  </a:lnTo>
                  <a:lnTo>
                    <a:pt x="59998" y="113994"/>
                  </a:lnTo>
                  <a:lnTo>
                    <a:pt x="55903" y="115280"/>
                  </a:lnTo>
                  <a:lnTo>
                    <a:pt x="55903" y="115280"/>
                  </a:lnTo>
                  <a:lnTo>
                    <a:pt x="57950" y="113567"/>
                  </a:lnTo>
                  <a:lnTo>
                    <a:pt x="57072" y="113567"/>
                  </a:lnTo>
                  <a:lnTo>
                    <a:pt x="56194" y="113994"/>
                  </a:lnTo>
                  <a:lnTo>
                    <a:pt x="55316" y="113994"/>
                  </a:lnTo>
                  <a:lnTo>
                    <a:pt x="52974" y="113567"/>
                  </a:lnTo>
                  <a:lnTo>
                    <a:pt x="49462" y="112281"/>
                  </a:lnTo>
                  <a:lnTo>
                    <a:pt x="46828" y="111854"/>
                  </a:lnTo>
                  <a:lnTo>
                    <a:pt x="45950" y="111423"/>
                  </a:lnTo>
                  <a:lnTo>
                    <a:pt x="45804" y="111209"/>
                  </a:lnTo>
                  <a:lnTo>
                    <a:pt x="45804" y="111209"/>
                  </a:lnTo>
                  <a:lnTo>
                    <a:pt x="45658" y="111423"/>
                  </a:lnTo>
                  <a:lnTo>
                    <a:pt x="44486" y="110569"/>
                  </a:lnTo>
                  <a:lnTo>
                    <a:pt x="43024" y="109283"/>
                  </a:lnTo>
                  <a:lnTo>
                    <a:pt x="43024" y="109283"/>
                  </a:lnTo>
                  <a:lnTo>
                    <a:pt x="43608" y="110137"/>
                  </a:lnTo>
                  <a:lnTo>
                    <a:pt x="43024" y="110137"/>
                  </a:lnTo>
                  <a:lnTo>
                    <a:pt x="42438" y="109710"/>
                  </a:lnTo>
                  <a:lnTo>
                    <a:pt x="42146" y="108852"/>
                  </a:lnTo>
                  <a:lnTo>
                    <a:pt x="41560" y="108852"/>
                  </a:lnTo>
                  <a:lnTo>
                    <a:pt x="41852" y="108425"/>
                  </a:lnTo>
                  <a:lnTo>
                    <a:pt x="40096" y="108425"/>
                  </a:lnTo>
                  <a:lnTo>
                    <a:pt x="37756" y="107566"/>
                  </a:lnTo>
                  <a:lnTo>
                    <a:pt x="35706" y="106712"/>
                  </a:lnTo>
                  <a:lnTo>
                    <a:pt x="34828" y="105854"/>
                  </a:lnTo>
                  <a:lnTo>
                    <a:pt x="34536" y="104995"/>
                  </a:lnTo>
                  <a:lnTo>
                    <a:pt x="33366" y="104995"/>
                  </a:lnTo>
                  <a:lnTo>
                    <a:pt x="32488" y="104141"/>
                  </a:lnTo>
                  <a:lnTo>
                    <a:pt x="32780" y="104141"/>
                  </a:lnTo>
                  <a:lnTo>
                    <a:pt x="31316" y="103282"/>
                  </a:lnTo>
                  <a:lnTo>
                    <a:pt x="30146" y="102855"/>
                  </a:lnTo>
                  <a:lnTo>
                    <a:pt x="28973" y="102855"/>
                  </a:lnTo>
                  <a:lnTo>
                    <a:pt x="28973" y="101997"/>
                  </a:lnTo>
                  <a:lnTo>
                    <a:pt x="28973" y="101138"/>
                  </a:lnTo>
                  <a:lnTo>
                    <a:pt x="28095" y="99853"/>
                  </a:lnTo>
                  <a:lnTo>
                    <a:pt x="24583" y="96854"/>
                  </a:lnTo>
                  <a:lnTo>
                    <a:pt x="23122" y="95569"/>
                  </a:lnTo>
                  <a:lnTo>
                    <a:pt x="21366" y="93425"/>
                  </a:lnTo>
                  <a:lnTo>
                    <a:pt x="19024" y="90427"/>
                  </a:lnTo>
                  <a:lnTo>
                    <a:pt x="17854" y="89568"/>
                  </a:lnTo>
                  <a:lnTo>
                    <a:pt x="17559" y="89141"/>
                  </a:lnTo>
                  <a:lnTo>
                    <a:pt x="16976" y="89141"/>
                  </a:lnTo>
                  <a:lnTo>
                    <a:pt x="16390" y="87428"/>
                  </a:lnTo>
                  <a:lnTo>
                    <a:pt x="15220" y="85284"/>
                  </a:lnTo>
                  <a:lnTo>
                    <a:pt x="14047" y="83140"/>
                  </a:lnTo>
                  <a:lnTo>
                    <a:pt x="12878" y="81854"/>
                  </a:lnTo>
                  <a:lnTo>
                    <a:pt x="12878" y="80569"/>
                  </a:lnTo>
                  <a:lnTo>
                    <a:pt x="12586" y="79710"/>
                  </a:lnTo>
                  <a:lnTo>
                    <a:pt x="11413" y="77571"/>
                  </a:lnTo>
                  <a:lnTo>
                    <a:pt x="12000" y="77571"/>
                  </a:lnTo>
                  <a:lnTo>
                    <a:pt x="9657" y="76712"/>
                  </a:lnTo>
                  <a:lnTo>
                    <a:pt x="9949" y="75427"/>
                  </a:lnTo>
                  <a:lnTo>
                    <a:pt x="9657" y="73714"/>
                  </a:lnTo>
                  <a:lnTo>
                    <a:pt x="9071" y="71997"/>
                  </a:lnTo>
                  <a:lnTo>
                    <a:pt x="8193" y="71143"/>
                  </a:lnTo>
                  <a:lnTo>
                    <a:pt x="8488" y="70711"/>
                  </a:lnTo>
                  <a:lnTo>
                    <a:pt x="8193" y="70284"/>
                  </a:lnTo>
                  <a:lnTo>
                    <a:pt x="7610" y="68572"/>
                  </a:lnTo>
                  <a:lnTo>
                    <a:pt x="6145" y="66000"/>
                  </a:lnTo>
                  <a:lnTo>
                    <a:pt x="6732" y="65569"/>
                  </a:lnTo>
                  <a:lnTo>
                    <a:pt x="6145" y="65142"/>
                  </a:lnTo>
                  <a:lnTo>
                    <a:pt x="5854" y="64715"/>
                  </a:lnTo>
                  <a:lnTo>
                    <a:pt x="5559" y="64283"/>
                  </a:lnTo>
                  <a:lnTo>
                    <a:pt x="4976" y="62144"/>
                  </a:lnTo>
                  <a:lnTo>
                    <a:pt x="5267" y="62571"/>
                  </a:lnTo>
                  <a:lnTo>
                    <a:pt x="5267" y="62571"/>
                  </a:lnTo>
                  <a:lnTo>
                    <a:pt x="4681" y="60427"/>
                  </a:lnTo>
                  <a:lnTo>
                    <a:pt x="4098" y="58287"/>
                  </a:lnTo>
                  <a:lnTo>
                    <a:pt x="3803" y="56570"/>
                  </a:lnTo>
                  <a:lnTo>
                    <a:pt x="3803" y="55284"/>
                  </a:lnTo>
                  <a:lnTo>
                    <a:pt x="4098" y="54430"/>
                  </a:lnTo>
                  <a:lnTo>
                    <a:pt x="4389" y="56570"/>
                  </a:lnTo>
                  <a:lnTo>
                    <a:pt x="4681" y="56143"/>
                  </a:lnTo>
                  <a:lnTo>
                    <a:pt x="5559" y="56143"/>
                  </a:lnTo>
                  <a:lnTo>
                    <a:pt x="4976" y="55284"/>
                  </a:lnTo>
                  <a:lnTo>
                    <a:pt x="4976" y="53999"/>
                  </a:lnTo>
                  <a:lnTo>
                    <a:pt x="4681" y="51000"/>
                  </a:lnTo>
                  <a:lnTo>
                    <a:pt x="4389" y="50569"/>
                  </a:lnTo>
                  <a:lnTo>
                    <a:pt x="4389" y="49715"/>
                  </a:lnTo>
                  <a:lnTo>
                    <a:pt x="4098" y="49283"/>
                  </a:lnTo>
                  <a:lnTo>
                    <a:pt x="3803" y="49283"/>
                  </a:lnTo>
                  <a:lnTo>
                    <a:pt x="3803" y="50142"/>
                  </a:lnTo>
                  <a:lnTo>
                    <a:pt x="4098" y="51427"/>
                  </a:lnTo>
                  <a:lnTo>
                    <a:pt x="3511" y="51000"/>
                  </a:lnTo>
                  <a:lnTo>
                    <a:pt x="3511" y="50569"/>
                  </a:lnTo>
                  <a:lnTo>
                    <a:pt x="3511" y="50142"/>
                  </a:lnTo>
                  <a:lnTo>
                    <a:pt x="2925" y="49283"/>
                  </a:lnTo>
                  <a:lnTo>
                    <a:pt x="3220" y="48429"/>
                  </a:lnTo>
                  <a:lnTo>
                    <a:pt x="3511" y="47144"/>
                  </a:lnTo>
                  <a:lnTo>
                    <a:pt x="3803" y="44572"/>
                  </a:lnTo>
                  <a:lnTo>
                    <a:pt x="3511" y="42428"/>
                  </a:lnTo>
                  <a:lnTo>
                    <a:pt x="3511" y="41570"/>
                  </a:lnTo>
                  <a:lnTo>
                    <a:pt x="3803" y="41143"/>
                  </a:lnTo>
                  <a:lnTo>
                    <a:pt x="3803" y="38572"/>
                  </a:lnTo>
                  <a:lnTo>
                    <a:pt x="4098" y="35573"/>
                  </a:lnTo>
                  <a:lnTo>
                    <a:pt x="4976" y="29145"/>
                  </a:lnTo>
                  <a:lnTo>
                    <a:pt x="6145" y="22286"/>
                  </a:lnTo>
                  <a:lnTo>
                    <a:pt x="7610" y="14999"/>
                  </a:lnTo>
                  <a:lnTo>
                    <a:pt x="8488" y="10716"/>
                  </a:lnTo>
                  <a:lnTo>
                    <a:pt x="9071" y="8572"/>
                  </a:lnTo>
                  <a:lnTo>
                    <a:pt x="9366" y="6432"/>
                  </a:lnTo>
                  <a:lnTo>
                    <a:pt x="10244" y="5146"/>
                  </a:lnTo>
                  <a:lnTo>
                    <a:pt x="10830" y="3429"/>
                  </a:lnTo>
                  <a:lnTo>
                    <a:pt x="11122" y="2575"/>
                  </a:lnTo>
                  <a:lnTo>
                    <a:pt x="11122" y="2144"/>
                  </a:lnTo>
                  <a:lnTo>
                    <a:pt x="10830" y="1717"/>
                  </a:lnTo>
                  <a:lnTo>
                    <a:pt x="10244" y="1290"/>
                  </a:lnTo>
                  <a:lnTo>
                    <a:pt x="9949" y="431"/>
                  </a:lnTo>
                  <a:lnTo>
                    <a:pt x="9657" y="4"/>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801" name="Shape 801"/>
            <p:cNvSpPr/>
            <p:nvPr/>
          </p:nvSpPr>
          <p:spPr>
            <a:xfrm>
              <a:off x="1091875" y="1951850"/>
              <a:ext cx="188699" cy="136800"/>
            </a:xfrm>
            <a:custGeom>
              <a:avLst/>
              <a:gdLst/>
              <a:ahLst/>
              <a:cxnLst/>
              <a:rect l="0" t="0" r="0" b="0"/>
              <a:pathLst>
                <a:path w="120000" h="120000" extrusionOk="0">
                  <a:moveTo>
                    <a:pt x="79491" y="0"/>
                  </a:moveTo>
                  <a:lnTo>
                    <a:pt x="76502" y="2083"/>
                  </a:lnTo>
                  <a:lnTo>
                    <a:pt x="74992" y="2083"/>
                  </a:lnTo>
                  <a:lnTo>
                    <a:pt x="68998" y="10350"/>
                  </a:lnTo>
                  <a:lnTo>
                    <a:pt x="64499" y="12412"/>
                  </a:lnTo>
                  <a:lnTo>
                    <a:pt x="60000" y="12412"/>
                  </a:lnTo>
                  <a:lnTo>
                    <a:pt x="54006" y="8289"/>
                  </a:lnTo>
                  <a:lnTo>
                    <a:pt x="51001" y="20701"/>
                  </a:lnTo>
                  <a:lnTo>
                    <a:pt x="40508" y="41381"/>
                  </a:lnTo>
                  <a:lnTo>
                    <a:pt x="34499" y="51732"/>
                  </a:lnTo>
                  <a:lnTo>
                    <a:pt x="28505" y="60000"/>
                  </a:lnTo>
                  <a:lnTo>
                    <a:pt x="22496" y="64144"/>
                  </a:lnTo>
                  <a:lnTo>
                    <a:pt x="21001" y="64144"/>
                  </a:lnTo>
                  <a:lnTo>
                    <a:pt x="19507" y="62083"/>
                  </a:lnTo>
                  <a:lnTo>
                    <a:pt x="21001" y="68289"/>
                  </a:lnTo>
                  <a:lnTo>
                    <a:pt x="17996" y="68289"/>
                  </a:lnTo>
                  <a:lnTo>
                    <a:pt x="19507" y="72412"/>
                  </a:lnTo>
                  <a:lnTo>
                    <a:pt x="19507" y="70350"/>
                  </a:lnTo>
                  <a:lnTo>
                    <a:pt x="21001" y="72412"/>
                  </a:lnTo>
                  <a:lnTo>
                    <a:pt x="24006" y="76557"/>
                  </a:lnTo>
                  <a:lnTo>
                    <a:pt x="21001" y="74495"/>
                  </a:lnTo>
                  <a:lnTo>
                    <a:pt x="17996" y="76557"/>
                  </a:lnTo>
                  <a:lnTo>
                    <a:pt x="12003" y="86907"/>
                  </a:lnTo>
                  <a:lnTo>
                    <a:pt x="7503" y="99320"/>
                  </a:lnTo>
                  <a:lnTo>
                    <a:pt x="4499" y="101381"/>
                  </a:lnTo>
                  <a:lnTo>
                    <a:pt x="0" y="101381"/>
                  </a:lnTo>
                  <a:lnTo>
                    <a:pt x="6009" y="111732"/>
                  </a:lnTo>
                  <a:lnTo>
                    <a:pt x="15007" y="120000"/>
                  </a:lnTo>
                  <a:lnTo>
                    <a:pt x="13497" y="117938"/>
                  </a:lnTo>
                  <a:lnTo>
                    <a:pt x="15007" y="115855"/>
                  </a:lnTo>
                  <a:lnTo>
                    <a:pt x="17996" y="113793"/>
                  </a:lnTo>
                  <a:lnTo>
                    <a:pt x="21001" y="109649"/>
                  </a:lnTo>
                  <a:lnTo>
                    <a:pt x="21001" y="105526"/>
                  </a:lnTo>
                  <a:lnTo>
                    <a:pt x="19507" y="101381"/>
                  </a:lnTo>
                  <a:lnTo>
                    <a:pt x="19507" y="101381"/>
                  </a:lnTo>
                  <a:lnTo>
                    <a:pt x="24006" y="105526"/>
                  </a:lnTo>
                  <a:lnTo>
                    <a:pt x="22496" y="103442"/>
                  </a:lnTo>
                  <a:lnTo>
                    <a:pt x="22496" y="103442"/>
                  </a:lnTo>
                  <a:lnTo>
                    <a:pt x="25500" y="105526"/>
                  </a:lnTo>
                  <a:lnTo>
                    <a:pt x="26995" y="107587"/>
                  </a:lnTo>
                  <a:lnTo>
                    <a:pt x="25500" y="103442"/>
                  </a:lnTo>
                  <a:lnTo>
                    <a:pt x="22496" y="91030"/>
                  </a:lnTo>
                  <a:lnTo>
                    <a:pt x="24006" y="95175"/>
                  </a:lnTo>
                  <a:lnTo>
                    <a:pt x="30000" y="99320"/>
                  </a:lnTo>
                  <a:lnTo>
                    <a:pt x="76502" y="28969"/>
                  </a:lnTo>
                  <a:lnTo>
                    <a:pt x="76502" y="31030"/>
                  </a:lnTo>
                  <a:lnTo>
                    <a:pt x="76502" y="33114"/>
                  </a:lnTo>
                  <a:lnTo>
                    <a:pt x="81001" y="33114"/>
                  </a:lnTo>
                  <a:lnTo>
                    <a:pt x="79491" y="35175"/>
                  </a:lnTo>
                  <a:lnTo>
                    <a:pt x="79491" y="37236"/>
                  </a:lnTo>
                  <a:lnTo>
                    <a:pt x="82496" y="43442"/>
                  </a:lnTo>
                  <a:lnTo>
                    <a:pt x="86995" y="49649"/>
                  </a:lnTo>
                  <a:lnTo>
                    <a:pt x="90000" y="49649"/>
                  </a:lnTo>
                  <a:lnTo>
                    <a:pt x="94499" y="47587"/>
                  </a:lnTo>
                  <a:lnTo>
                    <a:pt x="90000" y="51732"/>
                  </a:lnTo>
                  <a:lnTo>
                    <a:pt x="88489" y="53793"/>
                  </a:lnTo>
                  <a:lnTo>
                    <a:pt x="88489" y="57938"/>
                  </a:lnTo>
                  <a:lnTo>
                    <a:pt x="90000" y="60000"/>
                  </a:lnTo>
                  <a:lnTo>
                    <a:pt x="94499" y="62083"/>
                  </a:lnTo>
                  <a:lnTo>
                    <a:pt x="97488" y="62083"/>
                  </a:lnTo>
                  <a:lnTo>
                    <a:pt x="98998" y="68289"/>
                  </a:lnTo>
                  <a:lnTo>
                    <a:pt x="101987" y="78618"/>
                  </a:lnTo>
                  <a:lnTo>
                    <a:pt x="106486" y="88969"/>
                  </a:lnTo>
                  <a:lnTo>
                    <a:pt x="109491" y="91030"/>
                  </a:lnTo>
                  <a:lnTo>
                    <a:pt x="112496" y="91030"/>
                  </a:lnTo>
                  <a:lnTo>
                    <a:pt x="109491" y="95175"/>
                  </a:lnTo>
                  <a:lnTo>
                    <a:pt x="107996" y="97236"/>
                  </a:lnTo>
                  <a:lnTo>
                    <a:pt x="109491" y="99320"/>
                  </a:lnTo>
                  <a:lnTo>
                    <a:pt x="112496" y="103442"/>
                  </a:lnTo>
                  <a:lnTo>
                    <a:pt x="118489" y="105526"/>
                  </a:lnTo>
                  <a:lnTo>
                    <a:pt x="115484" y="109649"/>
                  </a:lnTo>
                  <a:lnTo>
                    <a:pt x="112496" y="111732"/>
                  </a:lnTo>
                  <a:lnTo>
                    <a:pt x="116995" y="111732"/>
                  </a:lnTo>
                  <a:lnTo>
                    <a:pt x="119984" y="103442"/>
                  </a:lnTo>
                  <a:lnTo>
                    <a:pt x="118489" y="101381"/>
                  </a:lnTo>
                  <a:lnTo>
                    <a:pt x="115484" y="103442"/>
                  </a:lnTo>
                  <a:lnTo>
                    <a:pt x="118489" y="97236"/>
                  </a:lnTo>
                  <a:lnTo>
                    <a:pt x="118489" y="95175"/>
                  </a:lnTo>
                  <a:lnTo>
                    <a:pt x="118489" y="91030"/>
                  </a:lnTo>
                  <a:lnTo>
                    <a:pt x="113990" y="86907"/>
                  </a:lnTo>
                  <a:lnTo>
                    <a:pt x="107996" y="84824"/>
                  </a:lnTo>
                  <a:lnTo>
                    <a:pt x="110985" y="82763"/>
                  </a:lnTo>
                  <a:lnTo>
                    <a:pt x="115484" y="78618"/>
                  </a:lnTo>
                  <a:lnTo>
                    <a:pt x="110985" y="68289"/>
                  </a:lnTo>
                  <a:lnTo>
                    <a:pt x="106486" y="62083"/>
                  </a:lnTo>
                  <a:lnTo>
                    <a:pt x="101987" y="57938"/>
                  </a:lnTo>
                  <a:lnTo>
                    <a:pt x="104992" y="49649"/>
                  </a:lnTo>
                  <a:lnTo>
                    <a:pt x="109491" y="43442"/>
                  </a:lnTo>
                  <a:lnTo>
                    <a:pt x="101987" y="45526"/>
                  </a:lnTo>
                  <a:lnTo>
                    <a:pt x="104992" y="41381"/>
                  </a:lnTo>
                  <a:lnTo>
                    <a:pt x="98998" y="41381"/>
                  </a:lnTo>
                  <a:lnTo>
                    <a:pt x="101987" y="37236"/>
                  </a:lnTo>
                  <a:lnTo>
                    <a:pt x="103497" y="35175"/>
                  </a:lnTo>
                  <a:lnTo>
                    <a:pt x="103497" y="33114"/>
                  </a:lnTo>
                  <a:lnTo>
                    <a:pt x="98998" y="35175"/>
                  </a:lnTo>
                  <a:lnTo>
                    <a:pt x="97488" y="39320"/>
                  </a:lnTo>
                  <a:lnTo>
                    <a:pt x="97488" y="33114"/>
                  </a:lnTo>
                  <a:lnTo>
                    <a:pt x="95993" y="28969"/>
                  </a:lnTo>
                  <a:lnTo>
                    <a:pt x="91494" y="20701"/>
                  </a:lnTo>
                  <a:lnTo>
                    <a:pt x="83990" y="12412"/>
                  </a:lnTo>
                  <a:lnTo>
                    <a:pt x="81001" y="6206"/>
                  </a:lnTo>
                  <a:lnTo>
                    <a:pt x="79491" y="0"/>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grpSp>
        <p:nvGrpSpPr>
          <p:cNvPr id="802" name="Shape 802"/>
          <p:cNvGrpSpPr/>
          <p:nvPr/>
        </p:nvGrpSpPr>
        <p:grpSpPr>
          <a:xfrm rot="4843953" flipH="1">
            <a:off x="2064272" y="1817152"/>
            <a:ext cx="1166676" cy="1032862"/>
            <a:chOff x="1113100" y="2199475"/>
            <a:chExt cx="801900" cy="709925"/>
          </a:xfrm>
        </p:grpSpPr>
        <p:sp>
          <p:nvSpPr>
            <p:cNvPr id="803" name="Shape 803"/>
            <p:cNvSpPr/>
            <p:nvPr/>
          </p:nvSpPr>
          <p:spPr>
            <a:xfrm>
              <a:off x="1113100" y="2291450"/>
              <a:ext cx="735850" cy="617950"/>
            </a:xfrm>
            <a:custGeom>
              <a:avLst/>
              <a:gdLst/>
              <a:ahLst/>
              <a:cxnLst/>
              <a:rect l="0" t="0" r="0" b="0"/>
              <a:pathLst>
                <a:path w="120000" h="120000" extrusionOk="0">
                  <a:moveTo>
                    <a:pt x="108462" y="67330"/>
                  </a:moveTo>
                  <a:lnTo>
                    <a:pt x="108075" y="67787"/>
                  </a:lnTo>
                  <a:lnTo>
                    <a:pt x="108075" y="68243"/>
                  </a:lnTo>
                  <a:lnTo>
                    <a:pt x="108462" y="69160"/>
                  </a:lnTo>
                  <a:lnTo>
                    <a:pt x="108462" y="67330"/>
                  </a:lnTo>
                  <a:close/>
                  <a:moveTo>
                    <a:pt x="32309" y="113586"/>
                  </a:moveTo>
                  <a:lnTo>
                    <a:pt x="33846" y="114043"/>
                  </a:lnTo>
                  <a:lnTo>
                    <a:pt x="33076" y="114043"/>
                  </a:lnTo>
                  <a:lnTo>
                    <a:pt x="32309" y="113586"/>
                  </a:lnTo>
                  <a:close/>
                  <a:moveTo>
                    <a:pt x="118075" y="4"/>
                  </a:moveTo>
                  <a:lnTo>
                    <a:pt x="118075" y="461"/>
                  </a:lnTo>
                  <a:lnTo>
                    <a:pt x="117309" y="1378"/>
                  </a:lnTo>
                  <a:lnTo>
                    <a:pt x="117692" y="1378"/>
                  </a:lnTo>
                  <a:lnTo>
                    <a:pt x="117692" y="2752"/>
                  </a:lnTo>
                  <a:lnTo>
                    <a:pt x="116921" y="2752"/>
                  </a:lnTo>
                  <a:lnTo>
                    <a:pt x="117692" y="3208"/>
                  </a:lnTo>
                  <a:lnTo>
                    <a:pt x="116921" y="4126"/>
                  </a:lnTo>
                  <a:lnTo>
                    <a:pt x="116921" y="5044"/>
                  </a:lnTo>
                  <a:lnTo>
                    <a:pt x="116538" y="5044"/>
                  </a:lnTo>
                  <a:lnTo>
                    <a:pt x="116155" y="5956"/>
                  </a:lnTo>
                  <a:lnTo>
                    <a:pt x="116921" y="6874"/>
                  </a:lnTo>
                  <a:lnTo>
                    <a:pt x="118075" y="7791"/>
                  </a:lnTo>
                  <a:lnTo>
                    <a:pt x="116538" y="8704"/>
                  </a:lnTo>
                  <a:lnTo>
                    <a:pt x="117692" y="9622"/>
                  </a:lnTo>
                  <a:lnTo>
                    <a:pt x="118075" y="10539"/>
                  </a:lnTo>
                  <a:lnTo>
                    <a:pt x="117692" y="10996"/>
                  </a:lnTo>
                  <a:lnTo>
                    <a:pt x="117309" y="11452"/>
                  </a:lnTo>
                  <a:lnTo>
                    <a:pt x="117692" y="11452"/>
                  </a:lnTo>
                  <a:lnTo>
                    <a:pt x="117309" y="11913"/>
                  </a:lnTo>
                  <a:lnTo>
                    <a:pt x="117692" y="12369"/>
                  </a:lnTo>
                  <a:lnTo>
                    <a:pt x="117692" y="12826"/>
                  </a:lnTo>
                  <a:lnTo>
                    <a:pt x="116538" y="12826"/>
                  </a:lnTo>
                  <a:lnTo>
                    <a:pt x="116921" y="13287"/>
                  </a:lnTo>
                  <a:lnTo>
                    <a:pt x="117309" y="13743"/>
                  </a:lnTo>
                  <a:lnTo>
                    <a:pt x="117309" y="16035"/>
                  </a:lnTo>
                  <a:lnTo>
                    <a:pt x="116921" y="17865"/>
                  </a:lnTo>
                  <a:lnTo>
                    <a:pt x="116538" y="19239"/>
                  </a:lnTo>
                  <a:lnTo>
                    <a:pt x="117309" y="19700"/>
                  </a:lnTo>
                  <a:lnTo>
                    <a:pt x="117309" y="21074"/>
                  </a:lnTo>
                  <a:lnTo>
                    <a:pt x="116538" y="20613"/>
                  </a:lnTo>
                  <a:lnTo>
                    <a:pt x="116538" y="21074"/>
                  </a:lnTo>
                  <a:lnTo>
                    <a:pt x="116921" y="21530"/>
                  </a:lnTo>
                  <a:lnTo>
                    <a:pt x="116155" y="21530"/>
                  </a:lnTo>
                  <a:lnTo>
                    <a:pt x="116538" y="22904"/>
                  </a:lnTo>
                  <a:lnTo>
                    <a:pt x="116155" y="24278"/>
                  </a:lnTo>
                  <a:lnTo>
                    <a:pt x="117309" y="23822"/>
                  </a:lnTo>
                  <a:lnTo>
                    <a:pt x="118463" y="24735"/>
                  </a:lnTo>
                  <a:lnTo>
                    <a:pt x="118463" y="24735"/>
                  </a:lnTo>
                  <a:lnTo>
                    <a:pt x="117309" y="24278"/>
                  </a:lnTo>
                  <a:lnTo>
                    <a:pt x="116921" y="24278"/>
                  </a:lnTo>
                  <a:lnTo>
                    <a:pt x="117309" y="24735"/>
                  </a:lnTo>
                  <a:lnTo>
                    <a:pt x="116538" y="24735"/>
                  </a:lnTo>
                  <a:lnTo>
                    <a:pt x="115768" y="27026"/>
                  </a:lnTo>
                  <a:lnTo>
                    <a:pt x="115768" y="27944"/>
                  </a:lnTo>
                  <a:lnTo>
                    <a:pt x="116538" y="29317"/>
                  </a:lnTo>
                  <a:lnTo>
                    <a:pt x="115768" y="33895"/>
                  </a:lnTo>
                  <a:lnTo>
                    <a:pt x="115384" y="35726"/>
                  </a:lnTo>
                  <a:lnTo>
                    <a:pt x="114614" y="37561"/>
                  </a:lnTo>
                  <a:lnTo>
                    <a:pt x="114614" y="37100"/>
                  </a:lnTo>
                  <a:lnTo>
                    <a:pt x="114614" y="36643"/>
                  </a:lnTo>
                  <a:lnTo>
                    <a:pt x="113460" y="39391"/>
                  </a:lnTo>
                  <a:lnTo>
                    <a:pt x="113460" y="39391"/>
                  </a:lnTo>
                  <a:lnTo>
                    <a:pt x="113843" y="38935"/>
                  </a:lnTo>
                  <a:lnTo>
                    <a:pt x="111923" y="43513"/>
                  </a:lnTo>
                  <a:lnTo>
                    <a:pt x="113077" y="43513"/>
                  </a:lnTo>
                  <a:lnTo>
                    <a:pt x="112306" y="44887"/>
                  </a:lnTo>
                  <a:lnTo>
                    <a:pt x="112306" y="45804"/>
                  </a:lnTo>
                  <a:lnTo>
                    <a:pt x="112690" y="46261"/>
                  </a:lnTo>
                  <a:lnTo>
                    <a:pt x="112690" y="47634"/>
                  </a:lnTo>
                  <a:lnTo>
                    <a:pt x="112306" y="48091"/>
                  </a:lnTo>
                  <a:lnTo>
                    <a:pt x="111923" y="48091"/>
                  </a:lnTo>
                  <a:lnTo>
                    <a:pt x="111536" y="47178"/>
                  </a:lnTo>
                  <a:lnTo>
                    <a:pt x="111153" y="47634"/>
                  </a:lnTo>
                  <a:lnTo>
                    <a:pt x="110382" y="48091"/>
                  </a:lnTo>
                  <a:lnTo>
                    <a:pt x="110769" y="48552"/>
                  </a:lnTo>
                  <a:lnTo>
                    <a:pt x="110382" y="49008"/>
                  </a:lnTo>
                  <a:lnTo>
                    <a:pt x="110382" y="49926"/>
                  </a:lnTo>
                  <a:lnTo>
                    <a:pt x="110769" y="50839"/>
                  </a:lnTo>
                  <a:lnTo>
                    <a:pt x="110769" y="52212"/>
                  </a:lnTo>
                  <a:lnTo>
                    <a:pt x="109228" y="52212"/>
                  </a:lnTo>
                  <a:lnTo>
                    <a:pt x="108845" y="51756"/>
                  </a:lnTo>
                  <a:lnTo>
                    <a:pt x="108845" y="52674"/>
                  </a:lnTo>
                  <a:lnTo>
                    <a:pt x="108462" y="53130"/>
                  </a:lnTo>
                  <a:lnTo>
                    <a:pt x="107691" y="53130"/>
                  </a:lnTo>
                  <a:lnTo>
                    <a:pt x="107691" y="53586"/>
                  </a:lnTo>
                  <a:lnTo>
                    <a:pt x="108075" y="53586"/>
                  </a:lnTo>
                  <a:lnTo>
                    <a:pt x="108462" y="54048"/>
                  </a:lnTo>
                  <a:lnTo>
                    <a:pt x="108462" y="54960"/>
                  </a:lnTo>
                  <a:lnTo>
                    <a:pt x="108462" y="55878"/>
                  </a:lnTo>
                  <a:lnTo>
                    <a:pt x="108075" y="55878"/>
                  </a:lnTo>
                  <a:lnTo>
                    <a:pt x="108075" y="55421"/>
                  </a:lnTo>
                  <a:lnTo>
                    <a:pt x="107691" y="55421"/>
                  </a:lnTo>
                  <a:lnTo>
                    <a:pt x="107691" y="54960"/>
                  </a:lnTo>
                  <a:lnTo>
                    <a:pt x="107308" y="57252"/>
                  </a:lnTo>
                  <a:lnTo>
                    <a:pt x="106921" y="56795"/>
                  </a:lnTo>
                  <a:lnTo>
                    <a:pt x="106538" y="57252"/>
                  </a:lnTo>
                  <a:lnTo>
                    <a:pt x="106921" y="57252"/>
                  </a:lnTo>
                  <a:lnTo>
                    <a:pt x="107308" y="58626"/>
                  </a:lnTo>
                  <a:lnTo>
                    <a:pt x="107691" y="59999"/>
                  </a:lnTo>
                  <a:lnTo>
                    <a:pt x="106154" y="60917"/>
                  </a:lnTo>
                  <a:lnTo>
                    <a:pt x="105001" y="61835"/>
                  </a:lnTo>
                  <a:lnTo>
                    <a:pt x="104613" y="62747"/>
                  </a:lnTo>
                  <a:lnTo>
                    <a:pt x="105001" y="62747"/>
                  </a:lnTo>
                  <a:lnTo>
                    <a:pt x="105001" y="63208"/>
                  </a:lnTo>
                  <a:lnTo>
                    <a:pt x="105384" y="61835"/>
                  </a:lnTo>
                  <a:lnTo>
                    <a:pt x="105767" y="63208"/>
                  </a:lnTo>
                  <a:lnTo>
                    <a:pt x="106154" y="62291"/>
                  </a:lnTo>
                  <a:lnTo>
                    <a:pt x="106538" y="62747"/>
                  </a:lnTo>
                  <a:lnTo>
                    <a:pt x="105767" y="64121"/>
                  </a:lnTo>
                  <a:lnTo>
                    <a:pt x="104613" y="63665"/>
                  </a:lnTo>
                  <a:lnTo>
                    <a:pt x="103847" y="64121"/>
                  </a:lnTo>
                  <a:lnTo>
                    <a:pt x="103459" y="65039"/>
                  </a:lnTo>
                  <a:lnTo>
                    <a:pt x="103076" y="67330"/>
                  </a:lnTo>
                  <a:lnTo>
                    <a:pt x="102693" y="70078"/>
                  </a:lnTo>
                  <a:lnTo>
                    <a:pt x="102306" y="70991"/>
                  </a:lnTo>
                  <a:lnTo>
                    <a:pt x="101922" y="71908"/>
                  </a:lnTo>
                  <a:lnTo>
                    <a:pt x="101539" y="71452"/>
                  </a:lnTo>
                  <a:lnTo>
                    <a:pt x="101152" y="70534"/>
                  </a:lnTo>
                  <a:lnTo>
                    <a:pt x="100769" y="72365"/>
                  </a:lnTo>
                  <a:lnTo>
                    <a:pt x="100769" y="73738"/>
                  </a:lnTo>
                  <a:lnTo>
                    <a:pt x="100769" y="74200"/>
                  </a:lnTo>
                  <a:lnTo>
                    <a:pt x="101152" y="74200"/>
                  </a:lnTo>
                  <a:lnTo>
                    <a:pt x="99998" y="74656"/>
                  </a:lnTo>
                  <a:lnTo>
                    <a:pt x="99232" y="75112"/>
                  </a:lnTo>
                  <a:lnTo>
                    <a:pt x="98078" y="77404"/>
                  </a:lnTo>
                  <a:lnTo>
                    <a:pt x="97691" y="79695"/>
                  </a:lnTo>
                  <a:lnTo>
                    <a:pt x="96924" y="81069"/>
                  </a:lnTo>
                  <a:lnTo>
                    <a:pt x="95383" y="81069"/>
                  </a:lnTo>
                  <a:lnTo>
                    <a:pt x="94617" y="82443"/>
                  </a:lnTo>
                  <a:lnTo>
                    <a:pt x="93846" y="84273"/>
                  </a:lnTo>
                  <a:lnTo>
                    <a:pt x="93076" y="86565"/>
                  </a:lnTo>
                  <a:lnTo>
                    <a:pt x="93076" y="86104"/>
                  </a:lnTo>
                  <a:lnTo>
                    <a:pt x="92692" y="85647"/>
                  </a:lnTo>
                  <a:lnTo>
                    <a:pt x="92692" y="85647"/>
                  </a:lnTo>
                  <a:lnTo>
                    <a:pt x="93076" y="87021"/>
                  </a:lnTo>
                  <a:lnTo>
                    <a:pt x="91539" y="87021"/>
                  </a:lnTo>
                  <a:lnTo>
                    <a:pt x="91922" y="86104"/>
                  </a:lnTo>
                  <a:lnTo>
                    <a:pt x="91539" y="86104"/>
                  </a:lnTo>
                  <a:lnTo>
                    <a:pt x="91155" y="86565"/>
                  </a:lnTo>
                  <a:lnTo>
                    <a:pt x="90768" y="88395"/>
                  </a:lnTo>
                  <a:lnTo>
                    <a:pt x="90385" y="89769"/>
                  </a:lnTo>
                  <a:lnTo>
                    <a:pt x="90002" y="90225"/>
                  </a:lnTo>
                  <a:lnTo>
                    <a:pt x="89231" y="90225"/>
                  </a:lnTo>
                  <a:lnTo>
                    <a:pt x="88460" y="92978"/>
                  </a:lnTo>
                  <a:lnTo>
                    <a:pt x="88077" y="91604"/>
                  </a:lnTo>
                  <a:lnTo>
                    <a:pt x="88077" y="92517"/>
                  </a:lnTo>
                  <a:lnTo>
                    <a:pt x="87307" y="92978"/>
                  </a:lnTo>
                  <a:lnTo>
                    <a:pt x="85382" y="94808"/>
                  </a:lnTo>
                  <a:lnTo>
                    <a:pt x="83075" y="96182"/>
                  </a:lnTo>
                  <a:lnTo>
                    <a:pt x="81155" y="97556"/>
                  </a:lnTo>
                  <a:lnTo>
                    <a:pt x="81921" y="98012"/>
                  </a:lnTo>
                  <a:lnTo>
                    <a:pt x="82308" y="98473"/>
                  </a:lnTo>
                  <a:lnTo>
                    <a:pt x="81155" y="98930"/>
                  </a:lnTo>
                  <a:lnTo>
                    <a:pt x="81155" y="98473"/>
                  </a:lnTo>
                  <a:lnTo>
                    <a:pt x="80767" y="98012"/>
                  </a:lnTo>
                  <a:lnTo>
                    <a:pt x="80767" y="98473"/>
                  </a:lnTo>
                  <a:lnTo>
                    <a:pt x="80767" y="98930"/>
                  </a:lnTo>
                  <a:lnTo>
                    <a:pt x="78460" y="98473"/>
                  </a:lnTo>
                  <a:lnTo>
                    <a:pt x="78847" y="98930"/>
                  </a:lnTo>
                  <a:lnTo>
                    <a:pt x="78460" y="99386"/>
                  </a:lnTo>
                  <a:lnTo>
                    <a:pt x="79230" y="99847"/>
                  </a:lnTo>
                  <a:lnTo>
                    <a:pt x="78847" y="100304"/>
                  </a:lnTo>
                  <a:lnTo>
                    <a:pt x="77306" y="100304"/>
                  </a:lnTo>
                  <a:lnTo>
                    <a:pt x="75769" y="102134"/>
                  </a:lnTo>
                  <a:lnTo>
                    <a:pt x="73845" y="103969"/>
                  </a:lnTo>
                  <a:lnTo>
                    <a:pt x="72308" y="105343"/>
                  </a:lnTo>
                  <a:lnTo>
                    <a:pt x="70771" y="105799"/>
                  </a:lnTo>
                  <a:lnTo>
                    <a:pt x="69617" y="107173"/>
                  </a:lnTo>
                  <a:lnTo>
                    <a:pt x="68463" y="108547"/>
                  </a:lnTo>
                  <a:lnTo>
                    <a:pt x="68076" y="108091"/>
                  </a:lnTo>
                  <a:lnTo>
                    <a:pt x="67693" y="107630"/>
                  </a:lnTo>
                  <a:lnTo>
                    <a:pt x="66539" y="107630"/>
                  </a:lnTo>
                  <a:lnTo>
                    <a:pt x="64615" y="109003"/>
                  </a:lnTo>
                  <a:lnTo>
                    <a:pt x="58463" y="110839"/>
                  </a:lnTo>
                  <a:lnTo>
                    <a:pt x="58463" y="111295"/>
                  </a:lnTo>
                  <a:lnTo>
                    <a:pt x="58463" y="111751"/>
                  </a:lnTo>
                  <a:lnTo>
                    <a:pt x="58075" y="112212"/>
                  </a:lnTo>
                  <a:lnTo>
                    <a:pt x="57309" y="111751"/>
                  </a:lnTo>
                  <a:lnTo>
                    <a:pt x="56921" y="111295"/>
                  </a:lnTo>
                  <a:lnTo>
                    <a:pt x="56155" y="111295"/>
                  </a:lnTo>
                  <a:lnTo>
                    <a:pt x="56155" y="112669"/>
                  </a:lnTo>
                  <a:lnTo>
                    <a:pt x="55001" y="112212"/>
                  </a:lnTo>
                  <a:lnTo>
                    <a:pt x="53460" y="112212"/>
                  </a:lnTo>
                  <a:lnTo>
                    <a:pt x="51540" y="112669"/>
                  </a:lnTo>
                  <a:lnTo>
                    <a:pt x="50769" y="113125"/>
                  </a:lnTo>
                  <a:lnTo>
                    <a:pt x="49232" y="112669"/>
                  </a:lnTo>
                  <a:lnTo>
                    <a:pt x="48079" y="112212"/>
                  </a:lnTo>
                  <a:lnTo>
                    <a:pt x="46925" y="114499"/>
                  </a:lnTo>
                  <a:lnTo>
                    <a:pt x="46154" y="113586"/>
                  </a:lnTo>
                  <a:lnTo>
                    <a:pt x="45384" y="113125"/>
                  </a:lnTo>
                  <a:lnTo>
                    <a:pt x="44230" y="113125"/>
                  </a:lnTo>
                  <a:lnTo>
                    <a:pt x="43076" y="113586"/>
                  </a:lnTo>
                  <a:lnTo>
                    <a:pt x="43076" y="113125"/>
                  </a:lnTo>
                  <a:lnTo>
                    <a:pt x="41539" y="113125"/>
                  </a:lnTo>
                  <a:lnTo>
                    <a:pt x="39615" y="114043"/>
                  </a:lnTo>
                  <a:lnTo>
                    <a:pt x="39615" y="113125"/>
                  </a:lnTo>
                  <a:lnTo>
                    <a:pt x="39232" y="114043"/>
                  </a:lnTo>
                  <a:lnTo>
                    <a:pt x="38461" y="114960"/>
                  </a:lnTo>
                  <a:lnTo>
                    <a:pt x="38078" y="114499"/>
                  </a:lnTo>
                  <a:lnTo>
                    <a:pt x="38461" y="114499"/>
                  </a:lnTo>
                  <a:lnTo>
                    <a:pt x="38078" y="114043"/>
                  </a:lnTo>
                  <a:lnTo>
                    <a:pt x="37695" y="114043"/>
                  </a:lnTo>
                  <a:lnTo>
                    <a:pt x="37695" y="114499"/>
                  </a:lnTo>
                  <a:lnTo>
                    <a:pt x="37307" y="114043"/>
                  </a:lnTo>
                  <a:lnTo>
                    <a:pt x="36154" y="114960"/>
                  </a:lnTo>
                  <a:lnTo>
                    <a:pt x="35770" y="114960"/>
                  </a:lnTo>
                  <a:lnTo>
                    <a:pt x="35387" y="114043"/>
                  </a:lnTo>
                  <a:lnTo>
                    <a:pt x="35000" y="114499"/>
                  </a:lnTo>
                  <a:lnTo>
                    <a:pt x="34617" y="114499"/>
                  </a:lnTo>
                  <a:lnTo>
                    <a:pt x="34233" y="114043"/>
                  </a:lnTo>
                  <a:lnTo>
                    <a:pt x="33846" y="114043"/>
                  </a:lnTo>
                  <a:lnTo>
                    <a:pt x="33463" y="113125"/>
                  </a:lnTo>
                  <a:lnTo>
                    <a:pt x="33846" y="112212"/>
                  </a:lnTo>
                  <a:lnTo>
                    <a:pt x="33846" y="112212"/>
                  </a:lnTo>
                  <a:lnTo>
                    <a:pt x="32692" y="112669"/>
                  </a:lnTo>
                  <a:lnTo>
                    <a:pt x="31155" y="112669"/>
                  </a:lnTo>
                  <a:lnTo>
                    <a:pt x="30002" y="113125"/>
                  </a:lnTo>
                  <a:lnTo>
                    <a:pt x="29614" y="113125"/>
                  </a:lnTo>
                  <a:lnTo>
                    <a:pt x="29614" y="113586"/>
                  </a:lnTo>
                  <a:lnTo>
                    <a:pt x="30768" y="113586"/>
                  </a:lnTo>
                  <a:lnTo>
                    <a:pt x="30385" y="114043"/>
                  </a:lnTo>
                  <a:lnTo>
                    <a:pt x="30002" y="114043"/>
                  </a:lnTo>
                  <a:lnTo>
                    <a:pt x="29231" y="114960"/>
                  </a:lnTo>
                  <a:lnTo>
                    <a:pt x="28460" y="113586"/>
                  </a:lnTo>
                  <a:lnTo>
                    <a:pt x="27307" y="112669"/>
                  </a:lnTo>
                  <a:lnTo>
                    <a:pt x="26923" y="112212"/>
                  </a:lnTo>
                  <a:lnTo>
                    <a:pt x="26153" y="112669"/>
                  </a:lnTo>
                  <a:lnTo>
                    <a:pt x="25386" y="113125"/>
                  </a:lnTo>
                  <a:lnTo>
                    <a:pt x="24999" y="114043"/>
                  </a:lnTo>
                  <a:lnTo>
                    <a:pt x="24616" y="114043"/>
                  </a:lnTo>
                  <a:lnTo>
                    <a:pt x="24616" y="113586"/>
                  </a:lnTo>
                  <a:lnTo>
                    <a:pt x="24999" y="112669"/>
                  </a:lnTo>
                  <a:lnTo>
                    <a:pt x="23845" y="113125"/>
                  </a:lnTo>
                  <a:lnTo>
                    <a:pt x="23079" y="113586"/>
                  </a:lnTo>
                  <a:lnTo>
                    <a:pt x="20771" y="112669"/>
                  </a:lnTo>
                  <a:lnTo>
                    <a:pt x="16540" y="111751"/>
                  </a:lnTo>
                  <a:lnTo>
                    <a:pt x="11924" y="110839"/>
                  </a:lnTo>
                  <a:lnTo>
                    <a:pt x="9234" y="110839"/>
                  </a:lnTo>
                  <a:lnTo>
                    <a:pt x="9234" y="109921"/>
                  </a:lnTo>
                  <a:lnTo>
                    <a:pt x="7693" y="109921"/>
                  </a:lnTo>
                  <a:lnTo>
                    <a:pt x="6156" y="109465"/>
                  </a:lnTo>
                  <a:lnTo>
                    <a:pt x="3848" y="107173"/>
                  </a:lnTo>
                  <a:lnTo>
                    <a:pt x="3848" y="106256"/>
                  </a:lnTo>
                  <a:lnTo>
                    <a:pt x="4231" y="105343"/>
                  </a:lnTo>
                  <a:lnTo>
                    <a:pt x="3078" y="105343"/>
                  </a:lnTo>
                  <a:lnTo>
                    <a:pt x="1924" y="105799"/>
                  </a:lnTo>
                  <a:lnTo>
                    <a:pt x="387" y="107173"/>
                  </a:lnTo>
                  <a:lnTo>
                    <a:pt x="0" y="108091"/>
                  </a:lnTo>
                  <a:lnTo>
                    <a:pt x="0" y="108547"/>
                  </a:lnTo>
                  <a:lnTo>
                    <a:pt x="1153" y="109003"/>
                  </a:lnTo>
                  <a:lnTo>
                    <a:pt x="770" y="109465"/>
                  </a:lnTo>
                  <a:lnTo>
                    <a:pt x="387" y="109003"/>
                  </a:lnTo>
                  <a:lnTo>
                    <a:pt x="387" y="109921"/>
                  </a:lnTo>
                  <a:lnTo>
                    <a:pt x="1153" y="109921"/>
                  </a:lnTo>
                  <a:lnTo>
                    <a:pt x="2307" y="110377"/>
                  </a:lnTo>
                  <a:lnTo>
                    <a:pt x="1924" y="110839"/>
                  </a:lnTo>
                  <a:lnTo>
                    <a:pt x="1924" y="111295"/>
                  </a:lnTo>
                  <a:lnTo>
                    <a:pt x="2694" y="110377"/>
                  </a:lnTo>
                  <a:lnTo>
                    <a:pt x="3078" y="111295"/>
                  </a:lnTo>
                  <a:lnTo>
                    <a:pt x="3078" y="111751"/>
                  </a:lnTo>
                  <a:lnTo>
                    <a:pt x="2694" y="111751"/>
                  </a:lnTo>
                  <a:lnTo>
                    <a:pt x="3848" y="112212"/>
                  </a:lnTo>
                  <a:lnTo>
                    <a:pt x="4615" y="112669"/>
                  </a:lnTo>
                  <a:lnTo>
                    <a:pt x="6539" y="113586"/>
                  </a:lnTo>
                  <a:lnTo>
                    <a:pt x="6156" y="114043"/>
                  </a:lnTo>
                  <a:lnTo>
                    <a:pt x="6156" y="114499"/>
                  </a:lnTo>
                  <a:lnTo>
                    <a:pt x="7309" y="114960"/>
                  </a:lnTo>
                  <a:lnTo>
                    <a:pt x="8846" y="115417"/>
                  </a:lnTo>
                  <a:lnTo>
                    <a:pt x="10000" y="115417"/>
                  </a:lnTo>
                  <a:lnTo>
                    <a:pt x="9617" y="115873"/>
                  </a:lnTo>
                  <a:lnTo>
                    <a:pt x="10771" y="116791"/>
                  </a:lnTo>
                  <a:lnTo>
                    <a:pt x="11154" y="115873"/>
                  </a:lnTo>
                  <a:lnTo>
                    <a:pt x="12308" y="114960"/>
                  </a:lnTo>
                  <a:lnTo>
                    <a:pt x="11924" y="116334"/>
                  </a:lnTo>
                  <a:lnTo>
                    <a:pt x="11541" y="117247"/>
                  </a:lnTo>
                  <a:lnTo>
                    <a:pt x="12695" y="115873"/>
                  </a:lnTo>
                  <a:lnTo>
                    <a:pt x="13078" y="117247"/>
                  </a:lnTo>
                  <a:lnTo>
                    <a:pt x="13461" y="116334"/>
                  </a:lnTo>
                  <a:lnTo>
                    <a:pt x="14232" y="116791"/>
                  </a:lnTo>
                  <a:lnTo>
                    <a:pt x="14615" y="118164"/>
                  </a:lnTo>
                  <a:lnTo>
                    <a:pt x="15003" y="117708"/>
                  </a:lnTo>
                  <a:lnTo>
                    <a:pt x="15386" y="116791"/>
                  </a:lnTo>
                  <a:lnTo>
                    <a:pt x="15769" y="117247"/>
                  </a:lnTo>
                  <a:lnTo>
                    <a:pt x="15769" y="118164"/>
                  </a:lnTo>
                  <a:lnTo>
                    <a:pt x="18077" y="117247"/>
                  </a:lnTo>
                  <a:lnTo>
                    <a:pt x="19230" y="116791"/>
                  </a:lnTo>
                  <a:lnTo>
                    <a:pt x="19618" y="117247"/>
                  </a:lnTo>
                  <a:lnTo>
                    <a:pt x="19618" y="115873"/>
                  </a:lnTo>
                  <a:lnTo>
                    <a:pt x="20384" y="115417"/>
                  </a:lnTo>
                  <a:lnTo>
                    <a:pt x="20384" y="115873"/>
                  </a:lnTo>
                  <a:lnTo>
                    <a:pt x="20001" y="116791"/>
                  </a:lnTo>
                  <a:lnTo>
                    <a:pt x="20771" y="116334"/>
                  </a:lnTo>
                  <a:lnTo>
                    <a:pt x="21925" y="116334"/>
                  </a:lnTo>
                  <a:lnTo>
                    <a:pt x="21925" y="117247"/>
                  </a:lnTo>
                  <a:lnTo>
                    <a:pt x="20384" y="117247"/>
                  </a:lnTo>
                  <a:lnTo>
                    <a:pt x="20771" y="117708"/>
                  </a:lnTo>
                  <a:lnTo>
                    <a:pt x="20384" y="117708"/>
                  </a:lnTo>
                  <a:lnTo>
                    <a:pt x="20384" y="118621"/>
                  </a:lnTo>
                  <a:lnTo>
                    <a:pt x="21925" y="118621"/>
                  </a:lnTo>
                  <a:lnTo>
                    <a:pt x="22692" y="117708"/>
                  </a:lnTo>
                  <a:lnTo>
                    <a:pt x="24233" y="118164"/>
                  </a:lnTo>
                  <a:lnTo>
                    <a:pt x="26153" y="118164"/>
                  </a:lnTo>
                  <a:lnTo>
                    <a:pt x="25770" y="118621"/>
                  </a:lnTo>
                  <a:lnTo>
                    <a:pt x="26540" y="118621"/>
                  </a:lnTo>
                  <a:lnTo>
                    <a:pt x="26923" y="118164"/>
                  </a:lnTo>
                  <a:lnTo>
                    <a:pt x="26923" y="117708"/>
                  </a:lnTo>
                  <a:lnTo>
                    <a:pt x="27694" y="118164"/>
                  </a:lnTo>
                  <a:lnTo>
                    <a:pt x="26923" y="118621"/>
                  </a:lnTo>
                  <a:lnTo>
                    <a:pt x="27694" y="118621"/>
                  </a:lnTo>
                  <a:lnTo>
                    <a:pt x="28077" y="118164"/>
                  </a:lnTo>
                  <a:lnTo>
                    <a:pt x="28460" y="118621"/>
                  </a:lnTo>
                  <a:lnTo>
                    <a:pt x="29614" y="118621"/>
                  </a:lnTo>
                  <a:lnTo>
                    <a:pt x="32309" y="119538"/>
                  </a:lnTo>
                  <a:lnTo>
                    <a:pt x="35387" y="119538"/>
                  </a:lnTo>
                  <a:lnTo>
                    <a:pt x="36924" y="119082"/>
                  </a:lnTo>
                  <a:lnTo>
                    <a:pt x="38848" y="119082"/>
                  </a:lnTo>
                  <a:lnTo>
                    <a:pt x="40769" y="119538"/>
                  </a:lnTo>
                  <a:lnTo>
                    <a:pt x="43076" y="119995"/>
                  </a:lnTo>
                  <a:lnTo>
                    <a:pt x="46538" y="119538"/>
                  </a:lnTo>
                  <a:lnTo>
                    <a:pt x="50386" y="119082"/>
                  </a:lnTo>
                  <a:lnTo>
                    <a:pt x="52306" y="118164"/>
                  </a:lnTo>
                  <a:lnTo>
                    <a:pt x="52694" y="119082"/>
                  </a:lnTo>
                  <a:lnTo>
                    <a:pt x="53077" y="118164"/>
                  </a:lnTo>
                  <a:lnTo>
                    <a:pt x="53460" y="119082"/>
                  </a:lnTo>
                  <a:lnTo>
                    <a:pt x="53847" y="118621"/>
                  </a:lnTo>
                  <a:lnTo>
                    <a:pt x="53460" y="118164"/>
                  </a:lnTo>
                  <a:lnTo>
                    <a:pt x="56921" y="118164"/>
                  </a:lnTo>
                  <a:lnTo>
                    <a:pt x="56921" y="118621"/>
                  </a:lnTo>
                  <a:lnTo>
                    <a:pt x="56921" y="119082"/>
                  </a:lnTo>
                  <a:lnTo>
                    <a:pt x="60000" y="117708"/>
                  </a:lnTo>
                  <a:lnTo>
                    <a:pt x="63461" y="116791"/>
                  </a:lnTo>
                  <a:lnTo>
                    <a:pt x="62694" y="116334"/>
                  </a:lnTo>
                  <a:lnTo>
                    <a:pt x="63078" y="115873"/>
                  </a:lnTo>
                  <a:lnTo>
                    <a:pt x="63461" y="116334"/>
                  </a:lnTo>
                  <a:lnTo>
                    <a:pt x="63078" y="115417"/>
                  </a:lnTo>
                  <a:lnTo>
                    <a:pt x="63848" y="115873"/>
                  </a:lnTo>
                  <a:lnTo>
                    <a:pt x="63461" y="116791"/>
                  </a:lnTo>
                  <a:lnTo>
                    <a:pt x="65385" y="116334"/>
                  </a:lnTo>
                  <a:lnTo>
                    <a:pt x="68076" y="114960"/>
                  </a:lnTo>
                  <a:lnTo>
                    <a:pt x="70383" y="113586"/>
                  </a:lnTo>
                  <a:lnTo>
                    <a:pt x="71154" y="112669"/>
                  </a:lnTo>
                  <a:lnTo>
                    <a:pt x="71537" y="111751"/>
                  </a:lnTo>
                  <a:lnTo>
                    <a:pt x="72308" y="112212"/>
                  </a:lnTo>
                  <a:lnTo>
                    <a:pt x="72691" y="112212"/>
                  </a:lnTo>
                  <a:lnTo>
                    <a:pt x="73461" y="111751"/>
                  </a:lnTo>
                  <a:lnTo>
                    <a:pt x="74232" y="110377"/>
                  </a:lnTo>
                  <a:lnTo>
                    <a:pt x="74615" y="109465"/>
                  </a:lnTo>
                  <a:lnTo>
                    <a:pt x="76923" y="108547"/>
                  </a:lnTo>
                  <a:lnTo>
                    <a:pt x="80001" y="107173"/>
                  </a:lnTo>
                  <a:lnTo>
                    <a:pt x="82308" y="105343"/>
                  </a:lnTo>
                  <a:lnTo>
                    <a:pt x="84999" y="103052"/>
                  </a:lnTo>
                  <a:lnTo>
                    <a:pt x="86923" y="100760"/>
                  </a:lnTo>
                  <a:lnTo>
                    <a:pt x="87694" y="99386"/>
                  </a:lnTo>
                  <a:lnTo>
                    <a:pt x="90385" y="96638"/>
                  </a:lnTo>
                  <a:lnTo>
                    <a:pt x="92692" y="94352"/>
                  </a:lnTo>
                  <a:lnTo>
                    <a:pt x="94229" y="92060"/>
                  </a:lnTo>
                  <a:lnTo>
                    <a:pt x="95000" y="90225"/>
                  </a:lnTo>
                  <a:lnTo>
                    <a:pt x="95383" y="91143"/>
                  </a:lnTo>
                  <a:lnTo>
                    <a:pt x="96154" y="89313"/>
                  </a:lnTo>
                  <a:lnTo>
                    <a:pt x="96924" y="87939"/>
                  </a:lnTo>
                  <a:lnTo>
                    <a:pt x="98078" y="86104"/>
                  </a:lnTo>
                  <a:lnTo>
                    <a:pt x="98844" y="84730"/>
                  </a:lnTo>
                  <a:lnTo>
                    <a:pt x="99232" y="84730"/>
                  </a:lnTo>
                  <a:lnTo>
                    <a:pt x="99615" y="84273"/>
                  </a:lnTo>
                  <a:lnTo>
                    <a:pt x="100385" y="82443"/>
                  </a:lnTo>
                  <a:lnTo>
                    <a:pt x="102693" y="78778"/>
                  </a:lnTo>
                  <a:lnTo>
                    <a:pt x="104230" y="76030"/>
                  </a:lnTo>
                  <a:lnTo>
                    <a:pt x="105767" y="73738"/>
                  </a:lnTo>
                  <a:lnTo>
                    <a:pt x="106921" y="70534"/>
                  </a:lnTo>
                  <a:lnTo>
                    <a:pt x="108075" y="66413"/>
                  </a:lnTo>
                  <a:lnTo>
                    <a:pt x="108462" y="67330"/>
                  </a:lnTo>
                  <a:lnTo>
                    <a:pt x="108462" y="65956"/>
                  </a:lnTo>
                  <a:lnTo>
                    <a:pt x="108845" y="64582"/>
                  </a:lnTo>
                  <a:lnTo>
                    <a:pt x="109228" y="64582"/>
                  </a:lnTo>
                  <a:lnTo>
                    <a:pt x="109616" y="65039"/>
                  </a:lnTo>
                  <a:lnTo>
                    <a:pt x="110769" y="62291"/>
                  </a:lnTo>
                  <a:lnTo>
                    <a:pt x="111153" y="60917"/>
                  </a:lnTo>
                  <a:lnTo>
                    <a:pt x="111153" y="60461"/>
                  </a:lnTo>
                  <a:lnTo>
                    <a:pt x="109999" y="58626"/>
                  </a:lnTo>
                  <a:lnTo>
                    <a:pt x="110382" y="59087"/>
                  </a:lnTo>
                  <a:lnTo>
                    <a:pt x="110769" y="58626"/>
                  </a:lnTo>
                  <a:lnTo>
                    <a:pt x="111536" y="58626"/>
                  </a:lnTo>
                  <a:lnTo>
                    <a:pt x="111923" y="59087"/>
                  </a:lnTo>
                  <a:lnTo>
                    <a:pt x="111923" y="58169"/>
                  </a:lnTo>
                  <a:lnTo>
                    <a:pt x="112306" y="57252"/>
                  </a:lnTo>
                  <a:lnTo>
                    <a:pt x="112690" y="57252"/>
                  </a:lnTo>
                  <a:lnTo>
                    <a:pt x="112306" y="55878"/>
                  </a:lnTo>
                  <a:lnTo>
                    <a:pt x="112690" y="54048"/>
                  </a:lnTo>
                  <a:lnTo>
                    <a:pt x="113460" y="52212"/>
                  </a:lnTo>
                  <a:lnTo>
                    <a:pt x="113843" y="51756"/>
                  </a:lnTo>
                  <a:lnTo>
                    <a:pt x="114614" y="51756"/>
                  </a:lnTo>
                  <a:lnTo>
                    <a:pt x="114231" y="50382"/>
                  </a:lnTo>
                  <a:lnTo>
                    <a:pt x="114231" y="49926"/>
                  </a:lnTo>
                  <a:lnTo>
                    <a:pt x="114231" y="49008"/>
                  </a:lnTo>
                  <a:lnTo>
                    <a:pt x="114614" y="49926"/>
                  </a:lnTo>
                  <a:lnTo>
                    <a:pt x="115001" y="48552"/>
                  </a:lnTo>
                  <a:lnTo>
                    <a:pt x="114231" y="48552"/>
                  </a:lnTo>
                  <a:lnTo>
                    <a:pt x="113843" y="48091"/>
                  </a:lnTo>
                  <a:lnTo>
                    <a:pt x="114614" y="47178"/>
                  </a:lnTo>
                  <a:lnTo>
                    <a:pt x="115001" y="47178"/>
                  </a:lnTo>
                  <a:lnTo>
                    <a:pt x="114614" y="46261"/>
                  </a:lnTo>
                  <a:lnTo>
                    <a:pt x="115768" y="46261"/>
                  </a:lnTo>
                  <a:lnTo>
                    <a:pt x="115384" y="43969"/>
                  </a:lnTo>
                  <a:lnTo>
                    <a:pt x="115768" y="43969"/>
                  </a:lnTo>
                  <a:lnTo>
                    <a:pt x="115768" y="43513"/>
                  </a:lnTo>
                  <a:lnTo>
                    <a:pt x="115768" y="42595"/>
                  </a:lnTo>
                  <a:lnTo>
                    <a:pt x="116155" y="41221"/>
                  </a:lnTo>
                  <a:lnTo>
                    <a:pt x="116538" y="39391"/>
                  </a:lnTo>
                  <a:lnTo>
                    <a:pt x="117309" y="40309"/>
                  </a:lnTo>
                  <a:lnTo>
                    <a:pt x="118075" y="36187"/>
                  </a:lnTo>
                  <a:lnTo>
                    <a:pt x="118463" y="32522"/>
                  </a:lnTo>
                  <a:lnTo>
                    <a:pt x="119229" y="27482"/>
                  </a:lnTo>
                  <a:lnTo>
                    <a:pt x="119616" y="22904"/>
                  </a:lnTo>
                  <a:lnTo>
                    <a:pt x="119616" y="21074"/>
                  </a:lnTo>
                  <a:lnTo>
                    <a:pt x="118463" y="21530"/>
                  </a:lnTo>
                  <a:lnTo>
                    <a:pt x="118075" y="21530"/>
                  </a:lnTo>
                  <a:lnTo>
                    <a:pt x="118075" y="20613"/>
                  </a:lnTo>
                  <a:lnTo>
                    <a:pt x="118846" y="21074"/>
                  </a:lnTo>
                  <a:lnTo>
                    <a:pt x="119229" y="20156"/>
                  </a:lnTo>
                  <a:lnTo>
                    <a:pt x="118846" y="20156"/>
                  </a:lnTo>
                  <a:lnTo>
                    <a:pt x="118463" y="19239"/>
                  </a:lnTo>
                  <a:lnTo>
                    <a:pt x="118075" y="17865"/>
                  </a:lnTo>
                  <a:lnTo>
                    <a:pt x="118075" y="17865"/>
                  </a:lnTo>
                  <a:lnTo>
                    <a:pt x="119229" y="18321"/>
                  </a:lnTo>
                  <a:lnTo>
                    <a:pt x="118463" y="17409"/>
                  </a:lnTo>
                  <a:lnTo>
                    <a:pt x="118463" y="16491"/>
                  </a:lnTo>
                  <a:lnTo>
                    <a:pt x="119229" y="17409"/>
                  </a:lnTo>
                  <a:lnTo>
                    <a:pt x="119229" y="16947"/>
                  </a:lnTo>
                  <a:lnTo>
                    <a:pt x="120000" y="15117"/>
                  </a:lnTo>
                  <a:lnTo>
                    <a:pt x="119229" y="14200"/>
                  </a:lnTo>
                  <a:lnTo>
                    <a:pt x="118075" y="12826"/>
                  </a:lnTo>
                  <a:lnTo>
                    <a:pt x="118075" y="12826"/>
                  </a:lnTo>
                  <a:lnTo>
                    <a:pt x="119229" y="13743"/>
                  </a:lnTo>
                  <a:lnTo>
                    <a:pt x="119616" y="13287"/>
                  </a:lnTo>
                  <a:lnTo>
                    <a:pt x="120000" y="11452"/>
                  </a:lnTo>
                  <a:lnTo>
                    <a:pt x="120000" y="10996"/>
                  </a:lnTo>
                  <a:lnTo>
                    <a:pt x="120000" y="10539"/>
                  </a:lnTo>
                  <a:lnTo>
                    <a:pt x="119616" y="10539"/>
                  </a:lnTo>
                  <a:lnTo>
                    <a:pt x="117309" y="4582"/>
                  </a:lnTo>
                  <a:lnTo>
                    <a:pt x="118075" y="3208"/>
                  </a:lnTo>
                  <a:lnTo>
                    <a:pt x="118463" y="2296"/>
                  </a:lnTo>
                  <a:lnTo>
                    <a:pt x="118846" y="2296"/>
                  </a:lnTo>
                  <a:lnTo>
                    <a:pt x="117692" y="922"/>
                  </a:lnTo>
                  <a:lnTo>
                    <a:pt x="118463" y="922"/>
                  </a:lnTo>
                  <a:lnTo>
                    <a:pt x="118075" y="4"/>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804" name="Shape 804"/>
            <p:cNvSpPr/>
            <p:nvPr/>
          </p:nvSpPr>
          <p:spPr>
            <a:xfrm>
              <a:off x="1745175" y="2199475"/>
              <a:ext cx="169825" cy="162774"/>
            </a:xfrm>
            <a:custGeom>
              <a:avLst/>
              <a:gdLst/>
              <a:ahLst/>
              <a:cxnLst/>
              <a:rect l="0" t="0" r="0" b="0"/>
              <a:pathLst>
                <a:path w="120000" h="120000" extrusionOk="0">
                  <a:moveTo>
                    <a:pt x="18336" y="118249"/>
                  </a:moveTo>
                  <a:lnTo>
                    <a:pt x="18336" y="119115"/>
                  </a:lnTo>
                  <a:lnTo>
                    <a:pt x="18336" y="119115"/>
                  </a:lnTo>
                  <a:lnTo>
                    <a:pt x="16658" y="118249"/>
                  </a:lnTo>
                  <a:close/>
                  <a:moveTo>
                    <a:pt x="46653" y="18"/>
                  </a:moveTo>
                  <a:lnTo>
                    <a:pt x="46653" y="3501"/>
                  </a:lnTo>
                  <a:lnTo>
                    <a:pt x="46653" y="8717"/>
                  </a:lnTo>
                  <a:lnTo>
                    <a:pt x="46653" y="10450"/>
                  </a:lnTo>
                  <a:lnTo>
                    <a:pt x="44993" y="5234"/>
                  </a:lnTo>
                  <a:lnTo>
                    <a:pt x="44993" y="13933"/>
                  </a:lnTo>
                  <a:lnTo>
                    <a:pt x="43332" y="5234"/>
                  </a:lnTo>
                  <a:lnTo>
                    <a:pt x="43332" y="8717"/>
                  </a:lnTo>
                  <a:lnTo>
                    <a:pt x="43332" y="12182"/>
                  </a:lnTo>
                  <a:lnTo>
                    <a:pt x="36655" y="22614"/>
                  </a:lnTo>
                  <a:lnTo>
                    <a:pt x="26656" y="40012"/>
                  </a:lnTo>
                  <a:lnTo>
                    <a:pt x="14997" y="57392"/>
                  </a:lnTo>
                  <a:lnTo>
                    <a:pt x="6659" y="69556"/>
                  </a:lnTo>
                  <a:lnTo>
                    <a:pt x="4999" y="76522"/>
                  </a:lnTo>
                  <a:lnTo>
                    <a:pt x="8337" y="78255"/>
                  </a:lnTo>
                  <a:lnTo>
                    <a:pt x="8337" y="79987"/>
                  </a:lnTo>
                  <a:lnTo>
                    <a:pt x="6659" y="81738"/>
                  </a:lnTo>
                  <a:lnTo>
                    <a:pt x="4999" y="81738"/>
                  </a:lnTo>
                  <a:lnTo>
                    <a:pt x="9998" y="83471"/>
                  </a:lnTo>
                  <a:lnTo>
                    <a:pt x="8337" y="81738"/>
                  </a:lnTo>
                  <a:lnTo>
                    <a:pt x="9998" y="81738"/>
                  </a:lnTo>
                  <a:lnTo>
                    <a:pt x="14997" y="85203"/>
                  </a:lnTo>
                  <a:lnTo>
                    <a:pt x="9998" y="85203"/>
                  </a:lnTo>
                  <a:lnTo>
                    <a:pt x="8337" y="88686"/>
                  </a:lnTo>
                  <a:lnTo>
                    <a:pt x="6659" y="97385"/>
                  </a:lnTo>
                  <a:lnTo>
                    <a:pt x="4999" y="109549"/>
                  </a:lnTo>
                  <a:lnTo>
                    <a:pt x="3338" y="113033"/>
                  </a:lnTo>
                  <a:lnTo>
                    <a:pt x="0" y="114765"/>
                  </a:lnTo>
                  <a:lnTo>
                    <a:pt x="9998" y="118249"/>
                  </a:lnTo>
                  <a:lnTo>
                    <a:pt x="18336" y="119686"/>
                  </a:lnTo>
                  <a:lnTo>
                    <a:pt x="18336" y="119686"/>
                  </a:lnTo>
                  <a:lnTo>
                    <a:pt x="18336" y="119981"/>
                  </a:lnTo>
                  <a:lnTo>
                    <a:pt x="18566" y="119741"/>
                  </a:lnTo>
                  <a:lnTo>
                    <a:pt x="18566" y="119741"/>
                  </a:lnTo>
                  <a:lnTo>
                    <a:pt x="19997" y="119981"/>
                  </a:lnTo>
                  <a:lnTo>
                    <a:pt x="18884" y="119410"/>
                  </a:lnTo>
                  <a:lnTo>
                    <a:pt x="18884" y="119410"/>
                  </a:lnTo>
                  <a:lnTo>
                    <a:pt x="19997" y="118249"/>
                  </a:lnTo>
                  <a:lnTo>
                    <a:pt x="21657" y="113033"/>
                  </a:lnTo>
                  <a:lnTo>
                    <a:pt x="21657" y="109549"/>
                  </a:lnTo>
                  <a:lnTo>
                    <a:pt x="18336" y="106066"/>
                  </a:lnTo>
                  <a:lnTo>
                    <a:pt x="24996" y="106066"/>
                  </a:lnTo>
                  <a:lnTo>
                    <a:pt x="23335" y="104334"/>
                  </a:lnTo>
                  <a:lnTo>
                    <a:pt x="24996" y="104334"/>
                  </a:lnTo>
                  <a:lnTo>
                    <a:pt x="28335" y="106066"/>
                  </a:lnTo>
                  <a:lnTo>
                    <a:pt x="24996" y="102601"/>
                  </a:lnTo>
                  <a:lnTo>
                    <a:pt x="18336" y="95635"/>
                  </a:lnTo>
                  <a:lnTo>
                    <a:pt x="21657" y="97385"/>
                  </a:lnTo>
                  <a:lnTo>
                    <a:pt x="28335" y="99118"/>
                  </a:lnTo>
                  <a:lnTo>
                    <a:pt x="39994" y="64340"/>
                  </a:lnTo>
                  <a:lnTo>
                    <a:pt x="53331" y="29580"/>
                  </a:lnTo>
                  <a:lnTo>
                    <a:pt x="53331" y="34796"/>
                  </a:lnTo>
                  <a:lnTo>
                    <a:pt x="54991" y="31313"/>
                  </a:lnTo>
                  <a:lnTo>
                    <a:pt x="54991" y="34796"/>
                  </a:lnTo>
                  <a:lnTo>
                    <a:pt x="58330" y="31313"/>
                  </a:lnTo>
                  <a:lnTo>
                    <a:pt x="56670" y="34796"/>
                  </a:lnTo>
                  <a:lnTo>
                    <a:pt x="58330" y="36528"/>
                  </a:lnTo>
                  <a:lnTo>
                    <a:pt x="63329" y="38261"/>
                  </a:lnTo>
                  <a:lnTo>
                    <a:pt x="69989" y="40012"/>
                  </a:lnTo>
                  <a:lnTo>
                    <a:pt x="76667" y="36528"/>
                  </a:lnTo>
                  <a:lnTo>
                    <a:pt x="73328" y="40012"/>
                  </a:lnTo>
                  <a:lnTo>
                    <a:pt x="73328" y="43477"/>
                  </a:lnTo>
                  <a:lnTo>
                    <a:pt x="73328" y="45228"/>
                  </a:lnTo>
                  <a:lnTo>
                    <a:pt x="74988" y="46960"/>
                  </a:lnTo>
                  <a:lnTo>
                    <a:pt x="81666" y="46960"/>
                  </a:lnTo>
                  <a:lnTo>
                    <a:pt x="84987" y="43477"/>
                  </a:lnTo>
                  <a:lnTo>
                    <a:pt x="88326" y="48692"/>
                  </a:lnTo>
                  <a:lnTo>
                    <a:pt x="93325" y="55659"/>
                  </a:lnTo>
                  <a:lnTo>
                    <a:pt x="101663" y="59124"/>
                  </a:lnTo>
                  <a:lnTo>
                    <a:pt x="108323" y="59124"/>
                  </a:lnTo>
                  <a:lnTo>
                    <a:pt x="106662" y="62607"/>
                  </a:lnTo>
                  <a:lnTo>
                    <a:pt x="106662" y="66091"/>
                  </a:lnTo>
                  <a:lnTo>
                    <a:pt x="108323" y="67823"/>
                  </a:lnTo>
                  <a:lnTo>
                    <a:pt x="111662" y="67823"/>
                  </a:lnTo>
                  <a:lnTo>
                    <a:pt x="118321" y="66091"/>
                  </a:lnTo>
                  <a:lnTo>
                    <a:pt x="118321" y="71307"/>
                  </a:lnTo>
                  <a:lnTo>
                    <a:pt x="114983" y="73039"/>
                  </a:lnTo>
                  <a:lnTo>
                    <a:pt x="114983" y="73039"/>
                  </a:lnTo>
                  <a:lnTo>
                    <a:pt x="119982" y="71307"/>
                  </a:lnTo>
                  <a:lnTo>
                    <a:pt x="119982" y="64340"/>
                  </a:lnTo>
                  <a:lnTo>
                    <a:pt x="118321" y="62607"/>
                  </a:lnTo>
                  <a:lnTo>
                    <a:pt x="114983" y="66091"/>
                  </a:lnTo>
                  <a:lnTo>
                    <a:pt x="114983" y="66091"/>
                  </a:lnTo>
                  <a:lnTo>
                    <a:pt x="116661" y="60875"/>
                  </a:lnTo>
                  <a:lnTo>
                    <a:pt x="116661" y="57392"/>
                  </a:lnTo>
                  <a:lnTo>
                    <a:pt x="114983" y="55659"/>
                  </a:lnTo>
                  <a:lnTo>
                    <a:pt x="109983" y="55659"/>
                  </a:lnTo>
                  <a:lnTo>
                    <a:pt x="103324" y="57392"/>
                  </a:lnTo>
                  <a:lnTo>
                    <a:pt x="103324" y="57392"/>
                  </a:lnTo>
                  <a:lnTo>
                    <a:pt x="104984" y="52176"/>
                  </a:lnTo>
                  <a:lnTo>
                    <a:pt x="104984" y="53908"/>
                  </a:lnTo>
                  <a:lnTo>
                    <a:pt x="108323" y="46960"/>
                  </a:lnTo>
                  <a:lnTo>
                    <a:pt x="99985" y="43477"/>
                  </a:lnTo>
                  <a:lnTo>
                    <a:pt x="93325" y="40012"/>
                  </a:lnTo>
                  <a:lnTo>
                    <a:pt x="86665" y="40012"/>
                  </a:lnTo>
                  <a:lnTo>
                    <a:pt x="86665" y="31313"/>
                  </a:lnTo>
                  <a:lnTo>
                    <a:pt x="89986" y="24364"/>
                  </a:lnTo>
                  <a:lnTo>
                    <a:pt x="83326" y="29580"/>
                  </a:lnTo>
                  <a:lnTo>
                    <a:pt x="84987" y="24364"/>
                  </a:lnTo>
                  <a:lnTo>
                    <a:pt x="84987" y="24364"/>
                  </a:lnTo>
                  <a:lnTo>
                    <a:pt x="83326" y="26097"/>
                  </a:lnTo>
                  <a:lnTo>
                    <a:pt x="78327" y="29580"/>
                  </a:lnTo>
                  <a:lnTo>
                    <a:pt x="81666" y="24364"/>
                  </a:lnTo>
                  <a:lnTo>
                    <a:pt x="81666" y="22614"/>
                  </a:lnTo>
                  <a:lnTo>
                    <a:pt x="79988" y="20881"/>
                  </a:lnTo>
                  <a:lnTo>
                    <a:pt x="76667" y="24364"/>
                  </a:lnTo>
                  <a:lnTo>
                    <a:pt x="76667" y="27829"/>
                  </a:lnTo>
                  <a:lnTo>
                    <a:pt x="74988" y="24364"/>
                  </a:lnTo>
                  <a:lnTo>
                    <a:pt x="73328" y="22614"/>
                  </a:lnTo>
                  <a:lnTo>
                    <a:pt x="68329" y="17398"/>
                  </a:lnTo>
                  <a:lnTo>
                    <a:pt x="56670" y="10450"/>
                  </a:lnTo>
                  <a:lnTo>
                    <a:pt x="51670" y="6966"/>
                  </a:lnTo>
                  <a:lnTo>
                    <a:pt x="48332" y="18"/>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grpSp>
        <p:nvGrpSpPr>
          <p:cNvPr id="805" name="Shape 805"/>
          <p:cNvGrpSpPr/>
          <p:nvPr/>
        </p:nvGrpSpPr>
        <p:grpSpPr>
          <a:xfrm rot="2011211">
            <a:off x="2656277" y="880730"/>
            <a:ext cx="1046868" cy="269658"/>
            <a:chOff x="271125" y="812725"/>
            <a:chExt cx="766524" cy="221725"/>
          </a:xfrm>
        </p:grpSpPr>
        <p:sp>
          <p:nvSpPr>
            <p:cNvPr id="806" name="Shape 806"/>
            <p:cNvSpPr/>
            <p:nvPr/>
          </p:nvSpPr>
          <p:spPr>
            <a:xfrm>
              <a:off x="271125" y="921200"/>
              <a:ext cx="695774" cy="70775"/>
            </a:xfrm>
            <a:custGeom>
              <a:avLst/>
              <a:gdLst/>
              <a:ahLst/>
              <a:cxnLst/>
              <a:rect l="0" t="0" r="0" b="0"/>
              <a:pathLst>
                <a:path w="120000" h="120000" extrusionOk="0">
                  <a:moveTo>
                    <a:pt x="117555" y="40014"/>
                  </a:moveTo>
                  <a:lnTo>
                    <a:pt x="117964" y="46033"/>
                  </a:lnTo>
                  <a:lnTo>
                    <a:pt x="117964" y="40014"/>
                  </a:lnTo>
                  <a:close/>
                  <a:moveTo>
                    <a:pt x="117964" y="46033"/>
                  </a:moveTo>
                  <a:lnTo>
                    <a:pt x="117964" y="48025"/>
                  </a:lnTo>
                  <a:lnTo>
                    <a:pt x="118020" y="46880"/>
                  </a:lnTo>
                  <a:lnTo>
                    <a:pt x="118020" y="46880"/>
                  </a:lnTo>
                  <a:lnTo>
                    <a:pt x="117964" y="46033"/>
                  </a:lnTo>
                  <a:close/>
                  <a:moveTo>
                    <a:pt x="118370" y="40014"/>
                  </a:moveTo>
                  <a:lnTo>
                    <a:pt x="118020" y="46880"/>
                  </a:lnTo>
                  <a:lnTo>
                    <a:pt x="118020" y="46880"/>
                  </a:lnTo>
                  <a:lnTo>
                    <a:pt x="118370" y="52009"/>
                  </a:lnTo>
                  <a:lnTo>
                    <a:pt x="118370" y="40014"/>
                  </a:lnTo>
                  <a:close/>
                  <a:moveTo>
                    <a:pt x="119185" y="44040"/>
                  </a:moveTo>
                  <a:lnTo>
                    <a:pt x="118370" y="52009"/>
                  </a:lnTo>
                  <a:lnTo>
                    <a:pt x="118370" y="56036"/>
                  </a:lnTo>
                  <a:lnTo>
                    <a:pt x="118370" y="60021"/>
                  </a:lnTo>
                  <a:lnTo>
                    <a:pt x="119995" y="60021"/>
                  </a:lnTo>
                  <a:lnTo>
                    <a:pt x="119995" y="52009"/>
                  </a:lnTo>
                  <a:lnTo>
                    <a:pt x="119590" y="56036"/>
                  </a:lnTo>
                  <a:lnTo>
                    <a:pt x="119590" y="52009"/>
                  </a:lnTo>
                  <a:lnTo>
                    <a:pt x="119590" y="48025"/>
                  </a:lnTo>
                  <a:lnTo>
                    <a:pt x="119185" y="44040"/>
                  </a:lnTo>
                  <a:close/>
                  <a:moveTo>
                    <a:pt x="87049" y="42"/>
                  </a:moveTo>
                  <a:lnTo>
                    <a:pt x="86644" y="8053"/>
                  </a:lnTo>
                  <a:lnTo>
                    <a:pt x="86234" y="4026"/>
                  </a:lnTo>
                  <a:lnTo>
                    <a:pt x="85829" y="12038"/>
                  </a:lnTo>
                  <a:lnTo>
                    <a:pt x="85424" y="20049"/>
                  </a:lnTo>
                  <a:lnTo>
                    <a:pt x="84203" y="12038"/>
                  </a:lnTo>
                  <a:lnTo>
                    <a:pt x="83389" y="4026"/>
                  </a:lnTo>
                  <a:lnTo>
                    <a:pt x="82983" y="4026"/>
                  </a:lnTo>
                  <a:lnTo>
                    <a:pt x="82983" y="8053"/>
                  </a:lnTo>
                  <a:lnTo>
                    <a:pt x="82574" y="16022"/>
                  </a:lnTo>
                  <a:lnTo>
                    <a:pt x="83794" y="8053"/>
                  </a:lnTo>
                  <a:lnTo>
                    <a:pt x="82983" y="20049"/>
                  </a:lnTo>
                  <a:lnTo>
                    <a:pt x="83794" y="16022"/>
                  </a:lnTo>
                  <a:lnTo>
                    <a:pt x="83794" y="24033"/>
                  </a:lnTo>
                  <a:lnTo>
                    <a:pt x="82574" y="24033"/>
                  </a:lnTo>
                  <a:lnTo>
                    <a:pt x="82574" y="8053"/>
                  </a:lnTo>
                  <a:lnTo>
                    <a:pt x="82168" y="4026"/>
                  </a:lnTo>
                  <a:lnTo>
                    <a:pt x="81763" y="4026"/>
                  </a:lnTo>
                  <a:lnTo>
                    <a:pt x="80948" y="12038"/>
                  </a:lnTo>
                  <a:lnTo>
                    <a:pt x="80543" y="20049"/>
                  </a:lnTo>
                  <a:lnTo>
                    <a:pt x="80133" y="16022"/>
                  </a:lnTo>
                  <a:lnTo>
                    <a:pt x="79728" y="8053"/>
                  </a:lnTo>
                  <a:lnTo>
                    <a:pt x="79323" y="16022"/>
                  </a:lnTo>
                  <a:lnTo>
                    <a:pt x="77287" y="24033"/>
                  </a:lnTo>
                  <a:lnTo>
                    <a:pt x="77693" y="12038"/>
                  </a:lnTo>
                  <a:lnTo>
                    <a:pt x="76882" y="16022"/>
                  </a:lnTo>
                  <a:lnTo>
                    <a:pt x="76067" y="24033"/>
                  </a:lnTo>
                  <a:lnTo>
                    <a:pt x="76067" y="28018"/>
                  </a:lnTo>
                  <a:lnTo>
                    <a:pt x="75252" y="24033"/>
                  </a:lnTo>
                  <a:lnTo>
                    <a:pt x="74032" y="20049"/>
                  </a:lnTo>
                  <a:lnTo>
                    <a:pt x="72001" y="20049"/>
                  </a:lnTo>
                  <a:lnTo>
                    <a:pt x="72001" y="24033"/>
                  </a:lnTo>
                  <a:lnTo>
                    <a:pt x="71592" y="28018"/>
                  </a:lnTo>
                  <a:lnTo>
                    <a:pt x="70781" y="16022"/>
                  </a:lnTo>
                  <a:lnTo>
                    <a:pt x="69966" y="16022"/>
                  </a:lnTo>
                  <a:lnTo>
                    <a:pt x="67526" y="28018"/>
                  </a:lnTo>
                  <a:lnTo>
                    <a:pt x="67526" y="20049"/>
                  </a:lnTo>
                  <a:lnTo>
                    <a:pt x="67120" y="32045"/>
                  </a:lnTo>
                  <a:lnTo>
                    <a:pt x="66305" y="20049"/>
                  </a:lnTo>
                  <a:lnTo>
                    <a:pt x="67120" y="20049"/>
                  </a:lnTo>
                  <a:lnTo>
                    <a:pt x="66711" y="16022"/>
                  </a:lnTo>
                  <a:lnTo>
                    <a:pt x="66305" y="16022"/>
                  </a:lnTo>
                  <a:lnTo>
                    <a:pt x="65490" y="20049"/>
                  </a:lnTo>
                  <a:lnTo>
                    <a:pt x="64676" y="32045"/>
                  </a:lnTo>
                  <a:lnTo>
                    <a:pt x="64270" y="28018"/>
                  </a:lnTo>
                  <a:lnTo>
                    <a:pt x="63865" y="20049"/>
                  </a:lnTo>
                  <a:lnTo>
                    <a:pt x="62645" y="32045"/>
                  </a:lnTo>
                  <a:lnTo>
                    <a:pt x="63050" y="24033"/>
                  </a:lnTo>
                  <a:lnTo>
                    <a:pt x="62645" y="28018"/>
                  </a:lnTo>
                  <a:lnTo>
                    <a:pt x="61830" y="32045"/>
                  </a:lnTo>
                  <a:lnTo>
                    <a:pt x="61830" y="24033"/>
                  </a:lnTo>
                  <a:lnTo>
                    <a:pt x="61425" y="20049"/>
                  </a:lnTo>
                  <a:lnTo>
                    <a:pt x="60204" y="16022"/>
                  </a:lnTo>
                  <a:lnTo>
                    <a:pt x="58574" y="12038"/>
                  </a:lnTo>
                  <a:lnTo>
                    <a:pt x="57354" y="12038"/>
                  </a:lnTo>
                  <a:lnTo>
                    <a:pt x="57354" y="16022"/>
                  </a:lnTo>
                  <a:lnTo>
                    <a:pt x="57354" y="20049"/>
                  </a:lnTo>
                  <a:lnTo>
                    <a:pt x="56949" y="20049"/>
                  </a:lnTo>
                  <a:lnTo>
                    <a:pt x="56949" y="28018"/>
                  </a:lnTo>
                  <a:lnTo>
                    <a:pt x="56544" y="28018"/>
                  </a:lnTo>
                  <a:lnTo>
                    <a:pt x="56134" y="24033"/>
                  </a:lnTo>
                  <a:lnTo>
                    <a:pt x="55729" y="16022"/>
                  </a:lnTo>
                  <a:lnTo>
                    <a:pt x="55323" y="4026"/>
                  </a:lnTo>
                  <a:lnTo>
                    <a:pt x="55323" y="16022"/>
                  </a:lnTo>
                  <a:lnTo>
                    <a:pt x="54914" y="16022"/>
                  </a:lnTo>
                  <a:lnTo>
                    <a:pt x="54509" y="12038"/>
                  </a:lnTo>
                  <a:lnTo>
                    <a:pt x="54103" y="8053"/>
                  </a:lnTo>
                  <a:lnTo>
                    <a:pt x="52883" y="8053"/>
                  </a:lnTo>
                  <a:lnTo>
                    <a:pt x="52473" y="20049"/>
                  </a:lnTo>
                  <a:lnTo>
                    <a:pt x="52068" y="16022"/>
                  </a:lnTo>
                  <a:lnTo>
                    <a:pt x="51253" y="12038"/>
                  </a:lnTo>
                  <a:lnTo>
                    <a:pt x="49628" y="16022"/>
                  </a:lnTo>
                  <a:lnTo>
                    <a:pt x="46372" y="28018"/>
                  </a:lnTo>
                  <a:lnTo>
                    <a:pt x="45967" y="20049"/>
                  </a:lnTo>
                  <a:lnTo>
                    <a:pt x="45562" y="16022"/>
                  </a:lnTo>
                  <a:lnTo>
                    <a:pt x="43527" y="16022"/>
                  </a:lnTo>
                  <a:lnTo>
                    <a:pt x="41086" y="20049"/>
                  </a:lnTo>
                  <a:lnTo>
                    <a:pt x="40271" y="20049"/>
                  </a:lnTo>
                  <a:lnTo>
                    <a:pt x="39461" y="16022"/>
                  </a:lnTo>
                  <a:lnTo>
                    <a:pt x="39461" y="20049"/>
                  </a:lnTo>
                  <a:lnTo>
                    <a:pt x="39461" y="24033"/>
                  </a:lnTo>
                  <a:lnTo>
                    <a:pt x="38646" y="28018"/>
                  </a:lnTo>
                  <a:lnTo>
                    <a:pt x="38240" y="24033"/>
                  </a:lnTo>
                  <a:lnTo>
                    <a:pt x="37425" y="20049"/>
                  </a:lnTo>
                  <a:lnTo>
                    <a:pt x="37425" y="32045"/>
                  </a:lnTo>
                  <a:lnTo>
                    <a:pt x="36610" y="28018"/>
                  </a:lnTo>
                  <a:lnTo>
                    <a:pt x="35390" y="24033"/>
                  </a:lnTo>
                  <a:lnTo>
                    <a:pt x="34170" y="28018"/>
                  </a:lnTo>
                  <a:lnTo>
                    <a:pt x="33765" y="32045"/>
                  </a:lnTo>
                  <a:lnTo>
                    <a:pt x="32545" y="24033"/>
                  </a:lnTo>
                  <a:lnTo>
                    <a:pt x="31730" y="20049"/>
                  </a:lnTo>
                  <a:lnTo>
                    <a:pt x="30915" y="40014"/>
                  </a:lnTo>
                  <a:lnTo>
                    <a:pt x="30104" y="28018"/>
                  </a:lnTo>
                  <a:lnTo>
                    <a:pt x="29289" y="28018"/>
                  </a:lnTo>
                  <a:lnTo>
                    <a:pt x="28474" y="32045"/>
                  </a:lnTo>
                  <a:lnTo>
                    <a:pt x="28069" y="28018"/>
                  </a:lnTo>
                  <a:lnTo>
                    <a:pt x="27664" y="32045"/>
                  </a:lnTo>
                  <a:lnTo>
                    <a:pt x="26034" y="40014"/>
                  </a:lnTo>
                  <a:lnTo>
                    <a:pt x="26034" y="44040"/>
                  </a:lnTo>
                  <a:lnTo>
                    <a:pt x="25223" y="48025"/>
                  </a:lnTo>
                  <a:lnTo>
                    <a:pt x="25223" y="44040"/>
                  </a:lnTo>
                  <a:lnTo>
                    <a:pt x="24814" y="44040"/>
                  </a:lnTo>
                  <a:lnTo>
                    <a:pt x="24003" y="52009"/>
                  </a:lnTo>
                  <a:lnTo>
                    <a:pt x="23593" y="52009"/>
                  </a:lnTo>
                  <a:lnTo>
                    <a:pt x="23188" y="44040"/>
                  </a:lnTo>
                  <a:lnTo>
                    <a:pt x="23188" y="48025"/>
                  </a:lnTo>
                  <a:lnTo>
                    <a:pt x="22373" y="52009"/>
                  </a:lnTo>
                  <a:lnTo>
                    <a:pt x="21968" y="48025"/>
                  </a:lnTo>
                  <a:lnTo>
                    <a:pt x="21153" y="44040"/>
                  </a:lnTo>
                  <a:lnTo>
                    <a:pt x="22373" y="44040"/>
                  </a:lnTo>
                  <a:lnTo>
                    <a:pt x="21968" y="40014"/>
                  </a:lnTo>
                  <a:lnTo>
                    <a:pt x="21968" y="32045"/>
                  </a:lnTo>
                  <a:lnTo>
                    <a:pt x="21563" y="40014"/>
                  </a:lnTo>
                  <a:lnTo>
                    <a:pt x="19527" y="40014"/>
                  </a:lnTo>
                  <a:lnTo>
                    <a:pt x="19527" y="48025"/>
                  </a:lnTo>
                  <a:lnTo>
                    <a:pt x="20342" y="48025"/>
                  </a:lnTo>
                  <a:lnTo>
                    <a:pt x="19933" y="52009"/>
                  </a:lnTo>
                  <a:lnTo>
                    <a:pt x="19933" y="48025"/>
                  </a:lnTo>
                  <a:lnTo>
                    <a:pt x="19527" y="60021"/>
                  </a:lnTo>
                  <a:lnTo>
                    <a:pt x="18712" y="52009"/>
                  </a:lnTo>
                  <a:lnTo>
                    <a:pt x="17902" y="44040"/>
                  </a:lnTo>
                  <a:lnTo>
                    <a:pt x="17087" y="44040"/>
                  </a:lnTo>
                  <a:lnTo>
                    <a:pt x="16272" y="60021"/>
                  </a:lnTo>
                  <a:lnTo>
                    <a:pt x="16272" y="56036"/>
                  </a:lnTo>
                  <a:lnTo>
                    <a:pt x="16272" y="52009"/>
                  </a:lnTo>
                  <a:lnTo>
                    <a:pt x="15867" y="56036"/>
                  </a:lnTo>
                  <a:lnTo>
                    <a:pt x="15461" y="64005"/>
                  </a:lnTo>
                  <a:lnTo>
                    <a:pt x="13832" y="60021"/>
                  </a:lnTo>
                  <a:lnTo>
                    <a:pt x="10581" y="60021"/>
                  </a:lnTo>
                  <a:lnTo>
                    <a:pt x="7730" y="64005"/>
                  </a:lnTo>
                  <a:lnTo>
                    <a:pt x="6510" y="68032"/>
                  </a:lnTo>
                  <a:lnTo>
                    <a:pt x="5695" y="72016"/>
                  </a:lnTo>
                  <a:lnTo>
                    <a:pt x="5695" y="68032"/>
                  </a:lnTo>
                  <a:lnTo>
                    <a:pt x="4475" y="72016"/>
                  </a:lnTo>
                  <a:lnTo>
                    <a:pt x="3255" y="76001"/>
                  </a:lnTo>
                  <a:lnTo>
                    <a:pt x="2444" y="76001"/>
                  </a:lnTo>
                  <a:lnTo>
                    <a:pt x="1629" y="80028"/>
                  </a:lnTo>
                  <a:lnTo>
                    <a:pt x="1224" y="72016"/>
                  </a:lnTo>
                  <a:lnTo>
                    <a:pt x="409" y="68032"/>
                  </a:lnTo>
                  <a:lnTo>
                    <a:pt x="4" y="76001"/>
                  </a:lnTo>
                  <a:lnTo>
                    <a:pt x="4" y="87997"/>
                  </a:lnTo>
                  <a:lnTo>
                    <a:pt x="409" y="108004"/>
                  </a:lnTo>
                  <a:lnTo>
                    <a:pt x="814" y="120000"/>
                  </a:lnTo>
                  <a:lnTo>
                    <a:pt x="1224" y="116015"/>
                  </a:lnTo>
                  <a:lnTo>
                    <a:pt x="2035" y="120000"/>
                  </a:lnTo>
                  <a:lnTo>
                    <a:pt x="2444" y="108004"/>
                  </a:lnTo>
                  <a:lnTo>
                    <a:pt x="2850" y="111988"/>
                  </a:lnTo>
                  <a:lnTo>
                    <a:pt x="2850" y="116015"/>
                  </a:lnTo>
                  <a:lnTo>
                    <a:pt x="3255" y="111988"/>
                  </a:lnTo>
                  <a:lnTo>
                    <a:pt x="4070" y="108004"/>
                  </a:lnTo>
                  <a:lnTo>
                    <a:pt x="5290" y="108004"/>
                  </a:lnTo>
                  <a:lnTo>
                    <a:pt x="5290" y="111988"/>
                  </a:lnTo>
                  <a:lnTo>
                    <a:pt x="5695" y="116015"/>
                  </a:lnTo>
                  <a:lnTo>
                    <a:pt x="6105" y="120000"/>
                  </a:lnTo>
                  <a:lnTo>
                    <a:pt x="6510" y="111988"/>
                  </a:lnTo>
                  <a:lnTo>
                    <a:pt x="7730" y="108004"/>
                  </a:lnTo>
                  <a:lnTo>
                    <a:pt x="7325" y="111988"/>
                  </a:lnTo>
                  <a:lnTo>
                    <a:pt x="8136" y="116015"/>
                  </a:lnTo>
                  <a:lnTo>
                    <a:pt x="8136" y="104019"/>
                  </a:lnTo>
                  <a:lnTo>
                    <a:pt x="8545" y="96008"/>
                  </a:lnTo>
                  <a:lnTo>
                    <a:pt x="8951" y="116015"/>
                  </a:lnTo>
                  <a:lnTo>
                    <a:pt x="9360" y="99992"/>
                  </a:lnTo>
                  <a:lnTo>
                    <a:pt x="9766" y="111988"/>
                  </a:lnTo>
                  <a:lnTo>
                    <a:pt x="9766" y="108004"/>
                  </a:lnTo>
                  <a:lnTo>
                    <a:pt x="10171" y="104019"/>
                  </a:lnTo>
                  <a:lnTo>
                    <a:pt x="10581" y="108004"/>
                  </a:lnTo>
                  <a:lnTo>
                    <a:pt x="10581" y="116015"/>
                  </a:lnTo>
                  <a:lnTo>
                    <a:pt x="10986" y="108004"/>
                  </a:lnTo>
                  <a:lnTo>
                    <a:pt x="10986" y="104019"/>
                  </a:lnTo>
                  <a:lnTo>
                    <a:pt x="11391" y="108004"/>
                  </a:lnTo>
                  <a:lnTo>
                    <a:pt x="11391" y="111988"/>
                  </a:lnTo>
                  <a:lnTo>
                    <a:pt x="12206" y="104019"/>
                  </a:lnTo>
                  <a:lnTo>
                    <a:pt x="13021" y="104019"/>
                  </a:lnTo>
                  <a:lnTo>
                    <a:pt x="13426" y="96008"/>
                  </a:lnTo>
                  <a:lnTo>
                    <a:pt x="13426" y="87997"/>
                  </a:lnTo>
                  <a:lnTo>
                    <a:pt x="13832" y="84012"/>
                  </a:lnTo>
                  <a:lnTo>
                    <a:pt x="13832" y="87997"/>
                  </a:lnTo>
                  <a:lnTo>
                    <a:pt x="13832" y="96008"/>
                  </a:lnTo>
                  <a:lnTo>
                    <a:pt x="14241" y="87997"/>
                  </a:lnTo>
                  <a:lnTo>
                    <a:pt x="15052" y="87997"/>
                  </a:lnTo>
                  <a:lnTo>
                    <a:pt x="15052" y="92024"/>
                  </a:lnTo>
                  <a:lnTo>
                    <a:pt x="14646" y="96008"/>
                  </a:lnTo>
                  <a:lnTo>
                    <a:pt x="14241" y="99992"/>
                  </a:lnTo>
                  <a:lnTo>
                    <a:pt x="14241" y="108004"/>
                  </a:lnTo>
                  <a:lnTo>
                    <a:pt x="15052" y="108004"/>
                  </a:lnTo>
                  <a:lnTo>
                    <a:pt x="15461" y="104019"/>
                  </a:lnTo>
                  <a:lnTo>
                    <a:pt x="15867" y="96008"/>
                  </a:lnTo>
                  <a:lnTo>
                    <a:pt x="17902" y="96008"/>
                  </a:lnTo>
                  <a:lnTo>
                    <a:pt x="17902" y="99992"/>
                  </a:lnTo>
                  <a:lnTo>
                    <a:pt x="18307" y="92024"/>
                  </a:lnTo>
                  <a:lnTo>
                    <a:pt x="18712" y="92024"/>
                  </a:lnTo>
                  <a:lnTo>
                    <a:pt x="18307" y="96008"/>
                  </a:lnTo>
                  <a:lnTo>
                    <a:pt x="22783" y="96008"/>
                  </a:lnTo>
                  <a:lnTo>
                    <a:pt x="24003" y="92024"/>
                  </a:lnTo>
                  <a:lnTo>
                    <a:pt x="24814" y="92024"/>
                  </a:lnTo>
                  <a:lnTo>
                    <a:pt x="24814" y="87997"/>
                  </a:lnTo>
                  <a:lnTo>
                    <a:pt x="27664" y="87997"/>
                  </a:lnTo>
                  <a:lnTo>
                    <a:pt x="28069" y="80028"/>
                  </a:lnTo>
                  <a:lnTo>
                    <a:pt x="28474" y="80028"/>
                  </a:lnTo>
                  <a:lnTo>
                    <a:pt x="30915" y="84012"/>
                  </a:lnTo>
                  <a:lnTo>
                    <a:pt x="32135" y="80028"/>
                  </a:lnTo>
                  <a:lnTo>
                    <a:pt x="32545" y="80028"/>
                  </a:lnTo>
                  <a:lnTo>
                    <a:pt x="32950" y="72016"/>
                  </a:lnTo>
                  <a:lnTo>
                    <a:pt x="33355" y="80028"/>
                  </a:lnTo>
                  <a:lnTo>
                    <a:pt x="34170" y="87997"/>
                  </a:lnTo>
                  <a:lnTo>
                    <a:pt x="34985" y="76001"/>
                  </a:lnTo>
                  <a:lnTo>
                    <a:pt x="34985" y="84012"/>
                  </a:lnTo>
                  <a:lnTo>
                    <a:pt x="35390" y="76001"/>
                  </a:lnTo>
                  <a:lnTo>
                    <a:pt x="35796" y="84012"/>
                  </a:lnTo>
                  <a:lnTo>
                    <a:pt x="35796" y="80028"/>
                  </a:lnTo>
                  <a:lnTo>
                    <a:pt x="35796" y="76001"/>
                  </a:lnTo>
                  <a:lnTo>
                    <a:pt x="36610" y="76001"/>
                  </a:lnTo>
                  <a:lnTo>
                    <a:pt x="37016" y="80028"/>
                  </a:lnTo>
                  <a:lnTo>
                    <a:pt x="37831" y="76001"/>
                  </a:lnTo>
                  <a:lnTo>
                    <a:pt x="37831" y="84012"/>
                  </a:lnTo>
                  <a:lnTo>
                    <a:pt x="38240" y="80028"/>
                  </a:lnTo>
                  <a:lnTo>
                    <a:pt x="41901" y="80028"/>
                  </a:lnTo>
                  <a:lnTo>
                    <a:pt x="41491" y="76001"/>
                  </a:lnTo>
                  <a:lnTo>
                    <a:pt x="41901" y="68032"/>
                  </a:lnTo>
                  <a:lnTo>
                    <a:pt x="42306" y="72016"/>
                  </a:lnTo>
                  <a:lnTo>
                    <a:pt x="42306" y="76001"/>
                  </a:lnTo>
                  <a:lnTo>
                    <a:pt x="42712" y="80028"/>
                  </a:lnTo>
                  <a:lnTo>
                    <a:pt x="43527" y="84012"/>
                  </a:lnTo>
                  <a:lnTo>
                    <a:pt x="45967" y="76001"/>
                  </a:lnTo>
                  <a:lnTo>
                    <a:pt x="47592" y="64005"/>
                  </a:lnTo>
                  <a:lnTo>
                    <a:pt x="48002" y="72016"/>
                  </a:lnTo>
                  <a:lnTo>
                    <a:pt x="48813" y="72016"/>
                  </a:lnTo>
                  <a:lnTo>
                    <a:pt x="49628" y="68032"/>
                  </a:lnTo>
                  <a:lnTo>
                    <a:pt x="50033" y="60021"/>
                  </a:lnTo>
                  <a:lnTo>
                    <a:pt x="51663" y="68032"/>
                  </a:lnTo>
                  <a:lnTo>
                    <a:pt x="53694" y="72016"/>
                  </a:lnTo>
                  <a:lnTo>
                    <a:pt x="54509" y="64005"/>
                  </a:lnTo>
                  <a:lnTo>
                    <a:pt x="54509" y="72016"/>
                  </a:lnTo>
                  <a:lnTo>
                    <a:pt x="55729" y="64005"/>
                  </a:lnTo>
                  <a:lnTo>
                    <a:pt x="56949" y="64005"/>
                  </a:lnTo>
                  <a:lnTo>
                    <a:pt x="60610" y="72016"/>
                  </a:lnTo>
                  <a:lnTo>
                    <a:pt x="62235" y="76001"/>
                  </a:lnTo>
                  <a:lnTo>
                    <a:pt x="63865" y="76001"/>
                  </a:lnTo>
                  <a:lnTo>
                    <a:pt x="65085" y="72016"/>
                  </a:lnTo>
                  <a:lnTo>
                    <a:pt x="66305" y="64005"/>
                  </a:lnTo>
                  <a:lnTo>
                    <a:pt x="66711" y="60021"/>
                  </a:lnTo>
                  <a:lnTo>
                    <a:pt x="66711" y="64005"/>
                  </a:lnTo>
                  <a:lnTo>
                    <a:pt x="66711" y="72016"/>
                  </a:lnTo>
                  <a:lnTo>
                    <a:pt x="70781" y="64005"/>
                  </a:lnTo>
                  <a:lnTo>
                    <a:pt x="70781" y="68032"/>
                  </a:lnTo>
                  <a:lnTo>
                    <a:pt x="71186" y="68032"/>
                  </a:lnTo>
                  <a:lnTo>
                    <a:pt x="71592" y="64005"/>
                  </a:lnTo>
                  <a:lnTo>
                    <a:pt x="76067" y="64005"/>
                  </a:lnTo>
                  <a:lnTo>
                    <a:pt x="76472" y="68032"/>
                  </a:lnTo>
                  <a:lnTo>
                    <a:pt x="76882" y="68032"/>
                  </a:lnTo>
                  <a:lnTo>
                    <a:pt x="79323" y="64005"/>
                  </a:lnTo>
                  <a:lnTo>
                    <a:pt x="82168" y="56036"/>
                  </a:lnTo>
                  <a:lnTo>
                    <a:pt x="80948" y="68032"/>
                  </a:lnTo>
                  <a:lnTo>
                    <a:pt x="82574" y="56036"/>
                  </a:lnTo>
                  <a:lnTo>
                    <a:pt x="83389" y="56036"/>
                  </a:lnTo>
                  <a:lnTo>
                    <a:pt x="83389" y="64005"/>
                  </a:lnTo>
                  <a:lnTo>
                    <a:pt x="84203" y="60021"/>
                  </a:lnTo>
                  <a:lnTo>
                    <a:pt x="85829" y="60021"/>
                  </a:lnTo>
                  <a:lnTo>
                    <a:pt x="86234" y="56036"/>
                  </a:lnTo>
                  <a:lnTo>
                    <a:pt x="86644" y="40014"/>
                  </a:lnTo>
                  <a:lnTo>
                    <a:pt x="86644" y="48025"/>
                  </a:lnTo>
                  <a:lnTo>
                    <a:pt x="87049" y="52009"/>
                  </a:lnTo>
                  <a:lnTo>
                    <a:pt x="87049" y="60021"/>
                  </a:lnTo>
                  <a:lnTo>
                    <a:pt x="87454" y="56036"/>
                  </a:lnTo>
                  <a:lnTo>
                    <a:pt x="87864" y="56036"/>
                  </a:lnTo>
                  <a:lnTo>
                    <a:pt x="87864" y="60021"/>
                  </a:lnTo>
                  <a:lnTo>
                    <a:pt x="89084" y="52009"/>
                  </a:lnTo>
                  <a:lnTo>
                    <a:pt x="90305" y="48025"/>
                  </a:lnTo>
                  <a:lnTo>
                    <a:pt x="90710" y="48025"/>
                  </a:lnTo>
                  <a:lnTo>
                    <a:pt x="91115" y="60021"/>
                  </a:lnTo>
                  <a:lnTo>
                    <a:pt x="93150" y="52009"/>
                  </a:lnTo>
                  <a:lnTo>
                    <a:pt x="92745" y="44040"/>
                  </a:lnTo>
                  <a:lnTo>
                    <a:pt x="92745" y="40014"/>
                  </a:lnTo>
                  <a:lnTo>
                    <a:pt x="93556" y="40014"/>
                  </a:lnTo>
                  <a:lnTo>
                    <a:pt x="93150" y="44040"/>
                  </a:lnTo>
                  <a:lnTo>
                    <a:pt x="94780" y="44040"/>
                  </a:lnTo>
                  <a:lnTo>
                    <a:pt x="94371" y="52009"/>
                  </a:lnTo>
                  <a:lnTo>
                    <a:pt x="94371" y="52009"/>
                  </a:lnTo>
                  <a:lnTo>
                    <a:pt x="95591" y="44040"/>
                  </a:lnTo>
                  <a:lnTo>
                    <a:pt x="96000" y="52009"/>
                  </a:lnTo>
                  <a:lnTo>
                    <a:pt x="96000" y="48025"/>
                  </a:lnTo>
                  <a:lnTo>
                    <a:pt x="96000" y="44040"/>
                  </a:lnTo>
                  <a:lnTo>
                    <a:pt x="97221" y="44040"/>
                  </a:lnTo>
                  <a:lnTo>
                    <a:pt x="97626" y="56036"/>
                  </a:lnTo>
                  <a:lnTo>
                    <a:pt x="99251" y="52009"/>
                  </a:lnTo>
                  <a:lnTo>
                    <a:pt x="100066" y="48025"/>
                  </a:lnTo>
                  <a:lnTo>
                    <a:pt x="100472" y="44040"/>
                  </a:lnTo>
                  <a:lnTo>
                    <a:pt x="100881" y="48025"/>
                  </a:lnTo>
                  <a:lnTo>
                    <a:pt x="100881" y="52009"/>
                  </a:lnTo>
                  <a:lnTo>
                    <a:pt x="102101" y="52009"/>
                  </a:lnTo>
                  <a:lnTo>
                    <a:pt x="102912" y="48025"/>
                  </a:lnTo>
                  <a:lnTo>
                    <a:pt x="103727" y="52009"/>
                  </a:lnTo>
                  <a:lnTo>
                    <a:pt x="104542" y="52009"/>
                  </a:lnTo>
                  <a:lnTo>
                    <a:pt x="104542" y="48025"/>
                  </a:lnTo>
                  <a:lnTo>
                    <a:pt x="105762" y="52009"/>
                  </a:lnTo>
                  <a:lnTo>
                    <a:pt x="107388" y="56036"/>
                  </a:lnTo>
                  <a:lnTo>
                    <a:pt x="108565" y="44422"/>
                  </a:lnTo>
                  <a:lnTo>
                    <a:pt x="108203" y="48025"/>
                  </a:lnTo>
                  <a:lnTo>
                    <a:pt x="108608" y="52009"/>
                  </a:lnTo>
                  <a:lnTo>
                    <a:pt x="108608" y="48025"/>
                  </a:lnTo>
                  <a:lnTo>
                    <a:pt x="109013" y="44040"/>
                  </a:lnTo>
                  <a:lnTo>
                    <a:pt x="109423" y="40014"/>
                  </a:lnTo>
                  <a:lnTo>
                    <a:pt x="109828" y="40014"/>
                  </a:lnTo>
                  <a:lnTo>
                    <a:pt x="109828" y="48025"/>
                  </a:lnTo>
                  <a:lnTo>
                    <a:pt x="110233" y="44040"/>
                  </a:lnTo>
                  <a:lnTo>
                    <a:pt x="110643" y="44040"/>
                  </a:lnTo>
                  <a:lnTo>
                    <a:pt x="110233" y="48025"/>
                  </a:lnTo>
                  <a:lnTo>
                    <a:pt x="110643" y="52009"/>
                  </a:lnTo>
                  <a:lnTo>
                    <a:pt x="111454" y="56036"/>
                  </a:lnTo>
                  <a:lnTo>
                    <a:pt x="111863" y="48025"/>
                  </a:lnTo>
                  <a:lnTo>
                    <a:pt x="112674" y="44040"/>
                  </a:lnTo>
                  <a:lnTo>
                    <a:pt x="112674" y="44040"/>
                  </a:lnTo>
                  <a:lnTo>
                    <a:pt x="112269" y="52009"/>
                  </a:lnTo>
                  <a:lnTo>
                    <a:pt x="112674" y="56036"/>
                  </a:lnTo>
                  <a:lnTo>
                    <a:pt x="113489" y="60021"/>
                  </a:lnTo>
                  <a:lnTo>
                    <a:pt x="113894" y="60021"/>
                  </a:lnTo>
                  <a:lnTo>
                    <a:pt x="115929" y="52009"/>
                  </a:lnTo>
                  <a:lnTo>
                    <a:pt x="117555" y="40014"/>
                  </a:lnTo>
                  <a:lnTo>
                    <a:pt x="117149" y="40014"/>
                  </a:lnTo>
                  <a:lnTo>
                    <a:pt x="117555" y="36029"/>
                  </a:lnTo>
                  <a:lnTo>
                    <a:pt x="116335" y="32045"/>
                  </a:lnTo>
                  <a:lnTo>
                    <a:pt x="115929" y="40014"/>
                  </a:lnTo>
                  <a:lnTo>
                    <a:pt x="115524" y="48025"/>
                  </a:lnTo>
                  <a:lnTo>
                    <a:pt x="115524" y="28018"/>
                  </a:lnTo>
                  <a:lnTo>
                    <a:pt x="114709" y="40014"/>
                  </a:lnTo>
                  <a:lnTo>
                    <a:pt x="114304" y="36029"/>
                  </a:lnTo>
                  <a:lnTo>
                    <a:pt x="113894" y="32045"/>
                  </a:lnTo>
                  <a:lnTo>
                    <a:pt x="113489" y="40014"/>
                  </a:lnTo>
                  <a:lnTo>
                    <a:pt x="113083" y="28018"/>
                  </a:lnTo>
                  <a:lnTo>
                    <a:pt x="112269" y="32045"/>
                  </a:lnTo>
                  <a:lnTo>
                    <a:pt x="111454" y="28018"/>
                  </a:lnTo>
                  <a:lnTo>
                    <a:pt x="109423" y="24033"/>
                  </a:lnTo>
                  <a:lnTo>
                    <a:pt x="109013" y="28018"/>
                  </a:lnTo>
                  <a:lnTo>
                    <a:pt x="108203" y="32045"/>
                  </a:lnTo>
                  <a:lnTo>
                    <a:pt x="108608" y="20049"/>
                  </a:lnTo>
                  <a:lnTo>
                    <a:pt x="107793" y="28018"/>
                  </a:lnTo>
                  <a:lnTo>
                    <a:pt x="107793" y="28018"/>
                  </a:lnTo>
                  <a:lnTo>
                    <a:pt x="108203" y="20049"/>
                  </a:lnTo>
                  <a:lnTo>
                    <a:pt x="107388" y="24033"/>
                  </a:lnTo>
                  <a:lnTo>
                    <a:pt x="106573" y="24033"/>
                  </a:lnTo>
                  <a:lnTo>
                    <a:pt x="106573" y="32045"/>
                  </a:lnTo>
                  <a:lnTo>
                    <a:pt x="106167" y="44040"/>
                  </a:lnTo>
                  <a:lnTo>
                    <a:pt x="106167" y="36029"/>
                  </a:lnTo>
                  <a:lnTo>
                    <a:pt x="106573" y="28018"/>
                  </a:lnTo>
                  <a:lnTo>
                    <a:pt x="106167" y="32045"/>
                  </a:lnTo>
                  <a:lnTo>
                    <a:pt x="106167" y="28018"/>
                  </a:lnTo>
                  <a:lnTo>
                    <a:pt x="105762" y="20049"/>
                  </a:lnTo>
                  <a:lnTo>
                    <a:pt x="105762" y="28018"/>
                  </a:lnTo>
                  <a:lnTo>
                    <a:pt x="105353" y="24033"/>
                  </a:lnTo>
                  <a:lnTo>
                    <a:pt x="104947" y="16022"/>
                  </a:lnTo>
                  <a:lnTo>
                    <a:pt x="104542" y="24033"/>
                  </a:lnTo>
                  <a:lnTo>
                    <a:pt x="103322" y="24033"/>
                  </a:lnTo>
                  <a:lnTo>
                    <a:pt x="100881" y="28018"/>
                  </a:lnTo>
                  <a:lnTo>
                    <a:pt x="99661" y="28018"/>
                  </a:lnTo>
                  <a:lnTo>
                    <a:pt x="98846" y="24033"/>
                  </a:lnTo>
                  <a:lnTo>
                    <a:pt x="98846" y="20049"/>
                  </a:lnTo>
                  <a:lnTo>
                    <a:pt x="99251" y="20049"/>
                  </a:lnTo>
                  <a:lnTo>
                    <a:pt x="97626" y="16022"/>
                  </a:lnTo>
                  <a:lnTo>
                    <a:pt x="98031" y="20049"/>
                  </a:lnTo>
                  <a:lnTo>
                    <a:pt x="97221" y="20049"/>
                  </a:lnTo>
                  <a:lnTo>
                    <a:pt x="97626" y="12038"/>
                  </a:lnTo>
                  <a:lnTo>
                    <a:pt x="97221" y="8053"/>
                  </a:lnTo>
                  <a:lnTo>
                    <a:pt x="96811" y="8053"/>
                  </a:lnTo>
                  <a:lnTo>
                    <a:pt x="96406" y="12038"/>
                  </a:lnTo>
                  <a:lnTo>
                    <a:pt x="95591" y="16022"/>
                  </a:lnTo>
                  <a:lnTo>
                    <a:pt x="95185" y="12038"/>
                  </a:lnTo>
                  <a:lnTo>
                    <a:pt x="95591" y="20049"/>
                  </a:lnTo>
                  <a:lnTo>
                    <a:pt x="94371" y="8053"/>
                  </a:lnTo>
                  <a:lnTo>
                    <a:pt x="93965" y="8053"/>
                  </a:lnTo>
                  <a:lnTo>
                    <a:pt x="93556" y="16022"/>
                  </a:lnTo>
                  <a:lnTo>
                    <a:pt x="93150" y="32045"/>
                  </a:lnTo>
                  <a:lnTo>
                    <a:pt x="92335" y="28018"/>
                  </a:lnTo>
                  <a:lnTo>
                    <a:pt x="92745" y="20049"/>
                  </a:lnTo>
                  <a:lnTo>
                    <a:pt x="93150" y="12038"/>
                  </a:lnTo>
                  <a:lnTo>
                    <a:pt x="92335" y="12038"/>
                  </a:lnTo>
                  <a:lnTo>
                    <a:pt x="92335" y="8053"/>
                  </a:lnTo>
                  <a:lnTo>
                    <a:pt x="91525" y="16022"/>
                  </a:lnTo>
                  <a:lnTo>
                    <a:pt x="90305" y="24033"/>
                  </a:lnTo>
                  <a:lnTo>
                    <a:pt x="88675" y="42"/>
                  </a:lnTo>
                  <a:lnTo>
                    <a:pt x="88269" y="4026"/>
                  </a:lnTo>
                  <a:lnTo>
                    <a:pt x="88269" y="8053"/>
                  </a:lnTo>
                  <a:lnTo>
                    <a:pt x="88269" y="16022"/>
                  </a:lnTo>
                  <a:lnTo>
                    <a:pt x="87454" y="12038"/>
                  </a:lnTo>
                  <a:lnTo>
                    <a:pt x="87454" y="8053"/>
                  </a:lnTo>
                  <a:lnTo>
                    <a:pt x="87864" y="4026"/>
                  </a:lnTo>
                  <a:lnTo>
                    <a:pt x="87454" y="42"/>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807" name="Shape 807"/>
            <p:cNvSpPr/>
            <p:nvPr/>
          </p:nvSpPr>
          <p:spPr>
            <a:xfrm>
              <a:off x="858375" y="812725"/>
              <a:ext cx="179274" cy="221725"/>
            </a:xfrm>
            <a:custGeom>
              <a:avLst/>
              <a:gdLst/>
              <a:ahLst/>
              <a:cxnLst/>
              <a:rect l="0" t="0" r="0" b="0"/>
              <a:pathLst>
                <a:path w="120000" h="120000" extrusionOk="0">
                  <a:moveTo>
                    <a:pt x="96321" y="88082"/>
                  </a:moveTo>
                  <a:lnTo>
                    <a:pt x="96321" y="89353"/>
                  </a:lnTo>
                  <a:lnTo>
                    <a:pt x="97894" y="89353"/>
                  </a:lnTo>
                  <a:lnTo>
                    <a:pt x="96321" y="88082"/>
                  </a:lnTo>
                  <a:close/>
                  <a:moveTo>
                    <a:pt x="37902" y="107227"/>
                  </a:moveTo>
                  <a:lnTo>
                    <a:pt x="37685" y="107768"/>
                  </a:lnTo>
                  <a:lnTo>
                    <a:pt x="37685" y="107768"/>
                  </a:lnTo>
                  <a:lnTo>
                    <a:pt x="38220" y="107606"/>
                  </a:lnTo>
                  <a:lnTo>
                    <a:pt x="38220" y="107606"/>
                  </a:lnTo>
                  <a:lnTo>
                    <a:pt x="37902" y="107227"/>
                  </a:lnTo>
                  <a:close/>
                  <a:moveTo>
                    <a:pt x="9488" y="0"/>
                  </a:moveTo>
                  <a:lnTo>
                    <a:pt x="4752" y="2557"/>
                  </a:lnTo>
                  <a:lnTo>
                    <a:pt x="1589" y="6386"/>
                  </a:lnTo>
                  <a:lnTo>
                    <a:pt x="16" y="10215"/>
                  </a:lnTo>
                  <a:lnTo>
                    <a:pt x="1589" y="14044"/>
                  </a:lnTo>
                  <a:lnTo>
                    <a:pt x="3179" y="16601"/>
                  </a:lnTo>
                  <a:lnTo>
                    <a:pt x="7915" y="19145"/>
                  </a:lnTo>
                  <a:lnTo>
                    <a:pt x="14223" y="17873"/>
                  </a:lnTo>
                  <a:lnTo>
                    <a:pt x="11061" y="21702"/>
                  </a:lnTo>
                  <a:lnTo>
                    <a:pt x="12650" y="21702"/>
                  </a:lnTo>
                  <a:lnTo>
                    <a:pt x="11061" y="24259"/>
                  </a:lnTo>
                  <a:lnTo>
                    <a:pt x="11061" y="25531"/>
                  </a:lnTo>
                  <a:lnTo>
                    <a:pt x="12650" y="24259"/>
                  </a:lnTo>
                  <a:lnTo>
                    <a:pt x="25268" y="21702"/>
                  </a:lnTo>
                  <a:lnTo>
                    <a:pt x="25268" y="21702"/>
                  </a:lnTo>
                  <a:lnTo>
                    <a:pt x="18959" y="28088"/>
                  </a:lnTo>
                  <a:lnTo>
                    <a:pt x="22122" y="33189"/>
                  </a:lnTo>
                  <a:lnTo>
                    <a:pt x="31593" y="38290"/>
                  </a:lnTo>
                  <a:lnTo>
                    <a:pt x="56845" y="51063"/>
                  </a:lnTo>
                  <a:lnTo>
                    <a:pt x="83687" y="62550"/>
                  </a:lnTo>
                  <a:lnTo>
                    <a:pt x="99467" y="68936"/>
                  </a:lnTo>
                  <a:lnTo>
                    <a:pt x="96321" y="70208"/>
                  </a:lnTo>
                  <a:lnTo>
                    <a:pt x="89995" y="72765"/>
                  </a:lnTo>
                  <a:lnTo>
                    <a:pt x="89995" y="71480"/>
                  </a:lnTo>
                  <a:lnTo>
                    <a:pt x="83687" y="76594"/>
                  </a:lnTo>
                  <a:lnTo>
                    <a:pt x="77361" y="80423"/>
                  </a:lnTo>
                  <a:lnTo>
                    <a:pt x="74215" y="85524"/>
                  </a:lnTo>
                  <a:lnTo>
                    <a:pt x="72625" y="88082"/>
                  </a:lnTo>
                  <a:lnTo>
                    <a:pt x="74215" y="90625"/>
                  </a:lnTo>
                  <a:lnTo>
                    <a:pt x="74215" y="90625"/>
                  </a:lnTo>
                  <a:lnTo>
                    <a:pt x="71052" y="86796"/>
                  </a:lnTo>
                  <a:lnTo>
                    <a:pt x="67890" y="85524"/>
                  </a:lnTo>
                  <a:lnTo>
                    <a:pt x="66317" y="86796"/>
                  </a:lnTo>
                  <a:lnTo>
                    <a:pt x="64744" y="88082"/>
                  </a:lnTo>
                  <a:lnTo>
                    <a:pt x="61581" y="93182"/>
                  </a:lnTo>
                  <a:lnTo>
                    <a:pt x="61581" y="95740"/>
                  </a:lnTo>
                  <a:lnTo>
                    <a:pt x="63154" y="95740"/>
                  </a:lnTo>
                  <a:lnTo>
                    <a:pt x="61581" y="98283"/>
                  </a:lnTo>
                  <a:lnTo>
                    <a:pt x="55272" y="100841"/>
                  </a:lnTo>
                  <a:lnTo>
                    <a:pt x="39475" y="107227"/>
                  </a:lnTo>
                  <a:lnTo>
                    <a:pt x="38220" y="107606"/>
                  </a:lnTo>
                  <a:lnTo>
                    <a:pt x="38220" y="107606"/>
                  </a:lnTo>
                  <a:lnTo>
                    <a:pt x="41065" y="111056"/>
                  </a:lnTo>
                  <a:lnTo>
                    <a:pt x="44211" y="113600"/>
                  </a:lnTo>
                  <a:lnTo>
                    <a:pt x="44211" y="112328"/>
                  </a:lnTo>
                  <a:lnTo>
                    <a:pt x="45801" y="113600"/>
                  </a:lnTo>
                  <a:lnTo>
                    <a:pt x="47374" y="109771"/>
                  </a:lnTo>
                  <a:lnTo>
                    <a:pt x="48947" y="107227"/>
                  </a:lnTo>
                  <a:lnTo>
                    <a:pt x="50536" y="105942"/>
                  </a:lnTo>
                  <a:lnTo>
                    <a:pt x="56845" y="105942"/>
                  </a:lnTo>
                  <a:lnTo>
                    <a:pt x="61581" y="104670"/>
                  </a:lnTo>
                  <a:lnTo>
                    <a:pt x="63154" y="102112"/>
                  </a:lnTo>
                  <a:lnTo>
                    <a:pt x="64744" y="98283"/>
                  </a:lnTo>
                  <a:lnTo>
                    <a:pt x="71052" y="100841"/>
                  </a:lnTo>
                  <a:lnTo>
                    <a:pt x="77361" y="103398"/>
                  </a:lnTo>
                  <a:lnTo>
                    <a:pt x="78951" y="102112"/>
                  </a:lnTo>
                  <a:lnTo>
                    <a:pt x="82097" y="99569"/>
                  </a:lnTo>
                  <a:lnTo>
                    <a:pt x="86849" y="97012"/>
                  </a:lnTo>
                  <a:lnTo>
                    <a:pt x="85260" y="95740"/>
                  </a:lnTo>
                  <a:lnTo>
                    <a:pt x="82097" y="91911"/>
                  </a:lnTo>
                  <a:lnTo>
                    <a:pt x="82097" y="91911"/>
                  </a:lnTo>
                  <a:lnTo>
                    <a:pt x="85260" y="93182"/>
                  </a:lnTo>
                  <a:lnTo>
                    <a:pt x="89995" y="91911"/>
                  </a:lnTo>
                  <a:lnTo>
                    <a:pt x="96321" y="88082"/>
                  </a:lnTo>
                  <a:lnTo>
                    <a:pt x="105792" y="82967"/>
                  </a:lnTo>
                  <a:lnTo>
                    <a:pt x="112101" y="75309"/>
                  </a:lnTo>
                  <a:lnTo>
                    <a:pt x="120000" y="68936"/>
                  </a:lnTo>
                  <a:lnTo>
                    <a:pt x="118410" y="63822"/>
                  </a:lnTo>
                  <a:lnTo>
                    <a:pt x="116837" y="59993"/>
                  </a:lnTo>
                  <a:lnTo>
                    <a:pt x="110528" y="53620"/>
                  </a:lnTo>
                  <a:lnTo>
                    <a:pt x="102630" y="47234"/>
                  </a:lnTo>
                  <a:lnTo>
                    <a:pt x="93158" y="42119"/>
                  </a:lnTo>
                  <a:lnTo>
                    <a:pt x="72625" y="34461"/>
                  </a:lnTo>
                  <a:lnTo>
                    <a:pt x="53682" y="25531"/>
                  </a:lnTo>
                  <a:lnTo>
                    <a:pt x="48947" y="22974"/>
                  </a:lnTo>
                  <a:lnTo>
                    <a:pt x="48947" y="21702"/>
                  </a:lnTo>
                  <a:lnTo>
                    <a:pt x="48947" y="20430"/>
                  </a:lnTo>
                  <a:lnTo>
                    <a:pt x="45801" y="22974"/>
                  </a:lnTo>
                  <a:lnTo>
                    <a:pt x="44211" y="22974"/>
                  </a:lnTo>
                  <a:lnTo>
                    <a:pt x="44211" y="21702"/>
                  </a:lnTo>
                  <a:lnTo>
                    <a:pt x="44211" y="20430"/>
                  </a:lnTo>
                  <a:lnTo>
                    <a:pt x="44211" y="19145"/>
                  </a:lnTo>
                  <a:lnTo>
                    <a:pt x="41065" y="21702"/>
                  </a:lnTo>
                  <a:lnTo>
                    <a:pt x="41065" y="22974"/>
                  </a:lnTo>
                  <a:lnTo>
                    <a:pt x="37902" y="25531"/>
                  </a:lnTo>
                  <a:lnTo>
                    <a:pt x="37902" y="21702"/>
                  </a:lnTo>
                  <a:lnTo>
                    <a:pt x="36329" y="19145"/>
                  </a:lnTo>
                  <a:lnTo>
                    <a:pt x="26858" y="12772"/>
                  </a:lnTo>
                  <a:lnTo>
                    <a:pt x="20532" y="10215"/>
                  </a:lnTo>
                  <a:lnTo>
                    <a:pt x="17386" y="6386"/>
                  </a:lnTo>
                  <a:lnTo>
                    <a:pt x="14223" y="3829"/>
                  </a:lnTo>
                  <a:lnTo>
                    <a:pt x="15796" y="0"/>
                  </a:lnTo>
                  <a:close/>
                  <a:moveTo>
                    <a:pt x="37685" y="107768"/>
                  </a:moveTo>
                  <a:lnTo>
                    <a:pt x="14223" y="114885"/>
                  </a:lnTo>
                  <a:lnTo>
                    <a:pt x="12650" y="114885"/>
                  </a:lnTo>
                  <a:lnTo>
                    <a:pt x="12650" y="118714"/>
                  </a:lnTo>
                  <a:lnTo>
                    <a:pt x="15796" y="119986"/>
                  </a:lnTo>
                  <a:lnTo>
                    <a:pt x="18959" y="119986"/>
                  </a:lnTo>
                  <a:lnTo>
                    <a:pt x="26858" y="118714"/>
                  </a:lnTo>
                  <a:lnTo>
                    <a:pt x="30004" y="117429"/>
                  </a:lnTo>
                  <a:lnTo>
                    <a:pt x="34739" y="114885"/>
                  </a:lnTo>
                  <a:lnTo>
                    <a:pt x="36329" y="111056"/>
                  </a:lnTo>
                  <a:lnTo>
                    <a:pt x="37685" y="107768"/>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sp>
        <p:nvSpPr>
          <p:cNvPr id="808" name="Shape 808"/>
          <p:cNvSpPr/>
          <p:nvPr/>
        </p:nvSpPr>
        <p:spPr>
          <a:xfrm>
            <a:off x="3470200" y="1379325"/>
            <a:ext cx="2106682" cy="1354164"/>
          </a:xfrm>
          <a:custGeom>
            <a:avLst/>
            <a:gdLst/>
            <a:ahLst/>
            <a:cxnLst/>
            <a:rect l="0" t="0" r="0" b="0"/>
            <a:pathLst>
              <a:path w="120000" h="120000" extrusionOk="0">
                <a:moveTo>
                  <a:pt x="98644" y="3027"/>
                </a:moveTo>
                <a:lnTo>
                  <a:pt x="100845" y="3531"/>
                </a:lnTo>
                <a:lnTo>
                  <a:pt x="103046" y="4200"/>
                </a:lnTo>
                <a:lnTo>
                  <a:pt x="105254" y="5207"/>
                </a:lnTo>
                <a:lnTo>
                  <a:pt x="107288" y="6379"/>
                </a:lnTo>
                <a:lnTo>
                  <a:pt x="109147" y="7724"/>
                </a:lnTo>
                <a:lnTo>
                  <a:pt x="110847" y="9069"/>
                </a:lnTo>
                <a:lnTo>
                  <a:pt x="112198" y="10579"/>
                </a:lnTo>
                <a:lnTo>
                  <a:pt x="111355" y="10745"/>
                </a:lnTo>
                <a:lnTo>
                  <a:pt x="110673" y="11083"/>
                </a:lnTo>
                <a:lnTo>
                  <a:pt x="110164" y="11414"/>
                </a:lnTo>
                <a:lnTo>
                  <a:pt x="109997" y="11586"/>
                </a:lnTo>
                <a:lnTo>
                  <a:pt x="109830" y="11917"/>
                </a:lnTo>
                <a:lnTo>
                  <a:pt x="109830" y="12255"/>
                </a:lnTo>
                <a:lnTo>
                  <a:pt x="109997" y="12593"/>
                </a:lnTo>
                <a:lnTo>
                  <a:pt x="110506" y="12759"/>
                </a:lnTo>
                <a:lnTo>
                  <a:pt x="111014" y="12924"/>
                </a:lnTo>
                <a:lnTo>
                  <a:pt x="113048" y="12924"/>
                </a:lnTo>
                <a:lnTo>
                  <a:pt x="113898" y="12759"/>
                </a:lnTo>
                <a:lnTo>
                  <a:pt x="115249" y="14938"/>
                </a:lnTo>
                <a:lnTo>
                  <a:pt x="113215" y="14773"/>
                </a:lnTo>
                <a:lnTo>
                  <a:pt x="111523" y="14773"/>
                </a:lnTo>
                <a:lnTo>
                  <a:pt x="111355" y="14938"/>
                </a:lnTo>
                <a:lnTo>
                  <a:pt x="111355" y="15111"/>
                </a:lnTo>
                <a:lnTo>
                  <a:pt x="112372" y="15945"/>
                </a:lnTo>
                <a:lnTo>
                  <a:pt x="113557" y="16621"/>
                </a:lnTo>
                <a:lnTo>
                  <a:pt x="114741" y="16952"/>
                </a:lnTo>
                <a:lnTo>
                  <a:pt x="116099" y="17290"/>
                </a:lnTo>
                <a:lnTo>
                  <a:pt x="116440" y="18966"/>
                </a:lnTo>
                <a:lnTo>
                  <a:pt x="116607" y="20649"/>
                </a:lnTo>
                <a:lnTo>
                  <a:pt x="115082" y="19808"/>
                </a:lnTo>
                <a:lnTo>
                  <a:pt x="113898" y="19304"/>
                </a:lnTo>
                <a:lnTo>
                  <a:pt x="112707" y="18635"/>
                </a:lnTo>
                <a:lnTo>
                  <a:pt x="111523" y="18297"/>
                </a:lnTo>
                <a:lnTo>
                  <a:pt x="109997" y="18297"/>
                </a:lnTo>
                <a:lnTo>
                  <a:pt x="109830" y="18463"/>
                </a:lnTo>
                <a:lnTo>
                  <a:pt x="109830" y="18635"/>
                </a:lnTo>
                <a:lnTo>
                  <a:pt x="109830" y="18801"/>
                </a:lnTo>
                <a:lnTo>
                  <a:pt x="110673" y="19808"/>
                </a:lnTo>
                <a:lnTo>
                  <a:pt x="111690" y="20649"/>
                </a:lnTo>
                <a:lnTo>
                  <a:pt x="113724" y="22159"/>
                </a:lnTo>
                <a:lnTo>
                  <a:pt x="115082" y="22994"/>
                </a:lnTo>
                <a:lnTo>
                  <a:pt x="115758" y="23497"/>
                </a:lnTo>
                <a:lnTo>
                  <a:pt x="116440" y="23835"/>
                </a:lnTo>
                <a:lnTo>
                  <a:pt x="116266" y="25180"/>
                </a:lnTo>
                <a:lnTo>
                  <a:pt x="115758" y="26518"/>
                </a:lnTo>
                <a:lnTo>
                  <a:pt x="114232" y="24842"/>
                </a:lnTo>
                <a:lnTo>
                  <a:pt x="112372" y="23497"/>
                </a:lnTo>
                <a:lnTo>
                  <a:pt x="111355" y="22828"/>
                </a:lnTo>
                <a:lnTo>
                  <a:pt x="110338" y="22325"/>
                </a:lnTo>
                <a:lnTo>
                  <a:pt x="109322" y="21987"/>
                </a:lnTo>
                <a:lnTo>
                  <a:pt x="108130" y="21821"/>
                </a:lnTo>
                <a:lnTo>
                  <a:pt x="107796" y="21987"/>
                </a:lnTo>
                <a:lnTo>
                  <a:pt x="107796" y="22159"/>
                </a:lnTo>
                <a:lnTo>
                  <a:pt x="107796" y="22325"/>
                </a:lnTo>
                <a:lnTo>
                  <a:pt x="107963" y="22490"/>
                </a:lnTo>
                <a:lnTo>
                  <a:pt x="108639" y="23166"/>
                </a:lnTo>
                <a:lnTo>
                  <a:pt x="109322" y="23670"/>
                </a:lnTo>
                <a:lnTo>
                  <a:pt x="111355" y="25511"/>
                </a:lnTo>
                <a:lnTo>
                  <a:pt x="113048" y="27022"/>
                </a:lnTo>
                <a:lnTo>
                  <a:pt x="114573" y="28705"/>
                </a:lnTo>
                <a:lnTo>
                  <a:pt x="114741" y="28870"/>
                </a:lnTo>
                <a:lnTo>
                  <a:pt x="113215" y="31215"/>
                </a:lnTo>
                <a:lnTo>
                  <a:pt x="112881" y="30712"/>
                </a:lnTo>
                <a:lnTo>
                  <a:pt x="112372" y="30208"/>
                </a:lnTo>
                <a:lnTo>
                  <a:pt x="111181" y="29374"/>
                </a:lnTo>
                <a:lnTo>
                  <a:pt x="108980" y="27863"/>
                </a:lnTo>
                <a:lnTo>
                  <a:pt x="107288" y="26353"/>
                </a:lnTo>
                <a:lnTo>
                  <a:pt x="105588" y="25008"/>
                </a:lnTo>
                <a:lnTo>
                  <a:pt x="105254" y="25008"/>
                </a:lnTo>
                <a:lnTo>
                  <a:pt x="104912" y="25180"/>
                </a:lnTo>
                <a:lnTo>
                  <a:pt x="104571" y="25684"/>
                </a:lnTo>
                <a:lnTo>
                  <a:pt x="104571" y="26353"/>
                </a:lnTo>
                <a:lnTo>
                  <a:pt x="104571" y="26856"/>
                </a:lnTo>
                <a:lnTo>
                  <a:pt x="104745" y="27525"/>
                </a:lnTo>
                <a:lnTo>
                  <a:pt x="105421" y="28532"/>
                </a:lnTo>
                <a:lnTo>
                  <a:pt x="106271" y="29539"/>
                </a:lnTo>
                <a:lnTo>
                  <a:pt x="107455" y="30712"/>
                </a:lnTo>
                <a:lnTo>
                  <a:pt x="108813" y="31719"/>
                </a:lnTo>
                <a:lnTo>
                  <a:pt x="110164" y="32726"/>
                </a:lnTo>
                <a:lnTo>
                  <a:pt x="110847" y="33229"/>
                </a:lnTo>
                <a:lnTo>
                  <a:pt x="111523" y="33401"/>
                </a:lnTo>
                <a:lnTo>
                  <a:pt x="109997" y="35415"/>
                </a:lnTo>
                <a:lnTo>
                  <a:pt x="103554" y="28705"/>
                </a:lnTo>
                <a:lnTo>
                  <a:pt x="97285" y="22159"/>
                </a:lnTo>
                <a:lnTo>
                  <a:pt x="94067" y="18966"/>
                </a:lnTo>
                <a:lnTo>
                  <a:pt x="90675" y="15780"/>
                </a:lnTo>
                <a:lnTo>
                  <a:pt x="87283" y="12759"/>
                </a:lnTo>
                <a:lnTo>
                  <a:pt x="83731" y="10076"/>
                </a:lnTo>
                <a:lnTo>
                  <a:pt x="83731" y="9572"/>
                </a:lnTo>
                <a:lnTo>
                  <a:pt x="84406" y="9069"/>
                </a:lnTo>
                <a:lnTo>
                  <a:pt x="85082" y="8566"/>
                </a:lnTo>
                <a:lnTo>
                  <a:pt x="86266" y="7221"/>
                </a:lnTo>
                <a:lnTo>
                  <a:pt x="87966" y="5876"/>
                </a:lnTo>
                <a:lnTo>
                  <a:pt x="90000" y="4703"/>
                </a:lnTo>
                <a:lnTo>
                  <a:pt x="92033" y="3862"/>
                </a:lnTo>
                <a:lnTo>
                  <a:pt x="94067" y="3193"/>
                </a:lnTo>
                <a:lnTo>
                  <a:pt x="95251" y="3027"/>
                </a:lnTo>
                <a:close/>
                <a:moveTo>
                  <a:pt x="81864" y="11752"/>
                </a:moveTo>
                <a:lnTo>
                  <a:pt x="82372" y="12759"/>
                </a:lnTo>
                <a:lnTo>
                  <a:pt x="83222" y="13600"/>
                </a:lnTo>
                <a:lnTo>
                  <a:pt x="84232" y="14269"/>
                </a:lnTo>
                <a:lnTo>
                  <a:pt x="86266" y="15780"/>
                </a:lnTo>
                <a:lnTo>
                  <a:pt x="88300" y="17456"/>
                </a:lnTo>
                <a:lnTo>
                  <a:pt x="90167" y="19470"/>
                </a:lnTo>
                <a:lnTo>
                  <a:pt x="93893" y="23332"/>
                </a:lnTo>
                <a:lnTo>
                  <a:pt x="100845" y="30712"/>
                </a:lnTo>
                <a:lnTo>
                  <a:pt x="107963" y="37933"/>
                </a:lnTo>
                <a:lnTo>
                  <a:pt x="105254" y="41119"/>
                </a:lnTo>
                <a:lnTo>
                  <a:pt x="101694" y="37933"/>
                </a:lnTo>
                <a:lnTo>
                  <a:pt x="98302" y="34574"/>
                </a:lnTo>
                <a:lnTo>
                  <a:pt x="92033" y="27698"/>
                </a:lnTo>
                <a:lnTo>
                  <a:pt x="88808" y="24339"/>
                </a:lnTo>
                <a:lnTo>
                  <a:pt x="85423" y="20814"/>
                </a:lnTo>
                <a:lnTo>
                  <a:pt x="82031" y="17628"/>
                </a:lnTo>
                <a:lnTo>
                  <a:pt x="78472" y="14435"/>
                </a:lnTo>
                <a:lnTo>
                  <a:pt x="81864" y="11752"/>
                </a:lnTo>
                <a:close/>
                <a:moveTo>
                  <a:pt x="95593" y="36084"/>
                </a:moveTo>
                <a:lnTo>
                  <a:pt x="99152" y="39774"/>
                </a:lnTo>
                <a:lnTo>
                  <a:pt x="103046" y="43299"/>
                </a:lnTo>
                <a:lnTo>
                  <a:pt x="101520" y="44809"/>
                </a:lnTo>
                <a:lnTo>
                  <a:pt x="99319" y="43299"/>
                </a:lnTo>
                <a:lnTo>
                  <a:pt x="97285" y="41623"/>
                </a:lnTo>
                <a:lnTo>
                  <a:pt x="95419" y="39947"/>
                </a:lnTo>
                <a:lnTo>
                  <a:pt x="93559" y="38436"/>
                </a:lnTo>
                <a:lnTo>
                  <a:pt x="95593" y="36084"/>
                </a:lnTo>
                <a:close/>
                <a:moveTo>
                  <a:pt x="92368" y="39774"/>
                </a:moveTo>
                <a:lnTo>
                  <a:pt x="93050" y="40781"/>
                </a:lnTo>
                <a:lnTo>
                  <a:pt x="93726" y="41788"/>
                </a:lnTo>
                <a:lnTo>
                  <a:pt x="95593" y="43471"/>
                </a:lnTo>
                <a:lnTo>
                  <a:pt x="97452" y="45147"/>
                </a:lnTo>
                <a:lnTo>
                  <a:pt x="98469" y="45988"/>
                </a:lnTo>
                <a:lnTo>
                  <a:pt x="99661" y="46657"/>
                </a:lnTo>
                <a:lnTo>
                  <a:pt x="99152" y="46995"/>
                </a:lnTo>
                <a:lnTo>
                  <a:pt x="98469" y="46154"/>
                </a:lnTo>
                <a:lnTo>
                  <a:pt x="97452" y="45485"/>
                </a:lnTo>
                <a:lnTo>
                  <a:pt x="95419" y="44140"/>
                </a:lnTo>
                <a:lnTo>
                  <a:pt x="93050" y="42967"/>
                </a:lnTo>
                <a:lnTo>
                  <a:pt x="91859" y="42292"/>
                </a:lnTo>
                <a:lnTo>
                  <a:pt x="90842" y="41457"/>
                </a:lnTo>
                <a:lnTo>
                  <a:pt x="92368" y="39774"/>
                </a:lnTo>
                <a:close/>
                <a:moveTo>
                  <a:pt x="90675" y="41788"/>
                </a:moveTo>
                <a:lnTo>
                  <a:pt x="91859" y="43471"/>
                </a:lnTo>
                <a:lnTo>
                  <a:pt x="92542" y="44305"/>
                </a:lnTo>
                <a:lnTo>
                  <a:pt x="93385" y="44981"/>
                </a:lnTo>
                <a:lnTo>
                  <a:pt x="97794" y="48333"/>
                </a:lnTo>
                <a:lnTo>
                  <a:pt x="95419" y="50685"/>
                </a:lnTo>
                <a:lnTo>
                  <a:pt x="95251" y="50520"/>
                </a:lnTo>
                <a:lnTo>
                  <a:pt x="94067" y="49844"/>
                </a:lnTo>
                <a:lnTo>
                  <a:pt x="92876" y="49009"/>
                </a:lnTo>
                <a:lnTo>
                  <a:pt x="90675" y="47161"/>
                </a:lnTo>
                <a:lnTo>
                  <a:pt x="89150" y="45988"/>
                </a:lnTo>
                <a:lnTo>
                  <a:pt x="88474" y="45485"/>
                </a:lnTo>
                <a:lnTo>
                  <a:pt x="87624" y="45147"/>
                </a:lnTo>
                <a:lnTo>
                  <a:pt x="89150" y="43471"/>
                </a:lnTo>
                <a:lnTo>
                  <a:pt x="90675" y="41788"/>
                </a:lnTo>
                <a:close/>
                <a:moveTo>
                  <a:pt x="86266" y="46319"/>
                </a:moveTo>
                <a:lnTo>
                  <a:pt x="86949" y="47161"/>
                </a:lnTo>
                <a:lnTo>
                  <a:pt x="87624" y="47830"/>
                </a:lnTo>
                <a:lnTo>
                  <a:pt x="89150" y="49175"/>
                </a:lnTo>
                <a:lnTo>
                  <a:pt x="91184" y="51023"/>
                </a:lnTo>
                <a:lnTo>
                  <a:pt x="93385" y="52534"/>
                </a:lnTo>
                <a:lnTo>
                  <a:pt x="90675" y="55216"/>
                </a:lnTo>
                <a:lnTo>
                  <a:pt x="90000" y="55720"/>
                </a:lnTo>
                <a:lnTo>
                  <a:pt x="89317" y="54547"/>
                </a:lnTo>
                <a:lnTo>
                  <a:pt x="88133" y="53541"/>
                </a:lnTo>
                <a:lnTo>
                  <a:pt x="85758" y="51692"/>
                </a:lnTo>
                <a:lnTo>
                  <a:pt x="84232" y="50520"/>
                </a:lnTo>
                <a:lnTo>
                  <a:pt x="83389" y="50016"/>
                </a:lnTo>
                <a:lnTo>
                  <a:pt x="82540" y="49513"/>
                </a:lnTo>
                <a:lnTo>
                  <a:pt x="86266" y="46319"/>
                </a:lnTo>
                <a:close/>
                <a:moveTo>
                  <a:pt x="81014" y="50851"/>
                </a:moveTo>
                <a:lnTo>
                  <a:pt x="81697" y="51527"/>
                </a:lnTo>
                <a:lnTo>
                  <a:pt x="82540" y="52196"/>
                </a:lnTo>
                <a:lnTo>
                  <a:pt x="84232" y="53368"/>
                </a:lnTo>
                <a:lnTo>
                  <a:pt x="86607" y="55554"/>
                </a:lnTo>
                <a:lnTo>
                  <a:pt x="87457" y="56561"/>
                </a:lnTo>
                <a:lnTo>
                  <a:pt x="88474" y="57396"/>
                </a:lnTo>
                <a:lnTo>
                  <a:pt x="83222" y="63107"/>
                </a:lnTo>
                <a:lnTo>
                  <a:pt x="81355" y="61424"/>
                </a:lnTo>
                <a:lnTo>
                  <a:pt x="79154" y="59913"/>
                </a:lnTo>
                <a:lnTo>
                  <a:pt x="77120" y="58237"/>
                </a:lnTo>
                <a:lnTo>
                  <a:pt x="75087" y="56561"/>
                </a:lnTo>
                <a:lnTo>
                  <a:pt x="77288" y="54210"/>
                </a:lnTo>
                <a:lnTo>
                  <a:pt x="77963" y="54879"/>
                </a:lnTo>
                <a:lnTo>
                  <a:pt x="78646" y="55382"/>
                </a:lnTo>
                <a:lnTo>
                  <a:pt x="79830" y="56389"/>
                </a:lnTo>
                <a:lnTo>
                  <a:pt x="82031" y="58575"/>
                </a:lnTo>
                <a:lnTo>
                  <a:pt x="83389" y="59410"/>
                </a:lnTo>
                <a:lnTo>
                  <a:pt x="84741" y="60251"/>
                </a:lnTo>
                <a:lnTo>
                  <a:pt x="85590" y="60251"/>
                </a:lnTo>
                <a:lnTo>
                  <a:pt x="85932" y="60086"/>
                </a:lnTo>
                <a:lnTo>
                  <a:pt x="86099" y="59582"/>
                </a:lnTo>
                <a:lnTo>
                  <a:pt x="86099" y="59079"/>
                </a:lnTo>
                <a:lnTo>
                  <a:pt x="85932" y="58575"/>
                </a:lnTo>
                <a:lnTo>
                  <a:pt x="84406" y="57396"/>
                </a:lnTo>
                <a:lnTo>
                  <a:pt x="82881" y="56223"/>
                </a:lnTo>
                <a:lnTo>
                  <a:pt x="79830" y="53872"/>
                </a:lnTo>
                <a:lnTo>
                  <a:pt x="78646" y="53037"/>
                </a:lnTo>
                <a:lnTo>
                  <a:pt x="81014" y="50851"/>
                </a:lnTo>
                <a:close/>
                <a:moveTo>
                  <a:pt x="74070" y="57734"/>
                </a:moveTo>
                <a:lnTo>
                  <a:pt x="74745" y="58906"/>
                </a:lnTo>
                <a:lnTo>
                  <a:pt x="75595" y="59913"/>
                </a:lnTo>
                <a:lnTo>
                  <a:pt x="76438" y="60755"/>
                </a:lnTo>
                <a:lnTo>
                  <a:pt x="77629" y="61596"/>
                </a:lnTo>
                <a:lnTo>
                  <a:pt x="79830" y="63107"/>
                </a:lnTo>
                <a:lnTo>
                  <a:pt x="81864" y="64617"/>
                </a:lnTo>
                <a:lnTo>
                  <a:pt x="79830" y="66796"/>
                </a:lnTo>
                <a:lnTo>
                  <a:pt x="77629" y="65120"/>
                </a:lnTo>
                <a:lnTo>
                  <a:pt x="75421" y="63438"/>
                </a:lnTo>
                <a:lnTo>
                  <a:pt x="73728" y="61762"/>
                </a:lnTo>
                <a:lnTo>
                  <a:pt x="72879" y="60920"/>
                </a:lnTo>
                <a:lnTo>
                  <a:pt x="71862" y="60251"/>
                </a:lnTo>
                <a:lnTo>
                  <a:pt x="74070" y="57734"/>
                </a:lnTo>
                <a:close/>
                <a:moveTo>
                  <a:pt x="71019" y="61596"/>
                </a:moveTo>
                <a:lnTo>
                  <a:pt x="71527" y="62431"/>
                </a:lnTo>
                <a:lnTo>
                  <a:pt x="72203" y="63438"/>
                </a:lnTo>
                <a:lnTo>
                  <a:pt x="73895" y="64948"/>
                </a:lnTo>
                <a:lnTo>
                  <a:pt x="75929" y="66962"/>
                </a:lnTo>
                <a:lnTo>
                  <a:pt x="77120" y="67803"/>
                </a:lnTo>
                <a:lnTo>
                  <a:pt x="78305" y="68645"/>
                </a:lnTo>
                <a:lnTo>
                  <a:pt x="72544" y="74852"/>
                </a:lnTo>
                <a:lnTo>
                  <a:pt x="71862" y="73845"/>
                </a:lnTo>
                <a:lnTo>
                  <a:pt x="71019" y="73004"/>
                </a:lnTo>
                <a:lnTo>
                  <a:pt x="68985" y="71493"/>
                </a:lnTo>
                <a:lnTo>
                  <a:pt x="67118" y="70155"/>
                </a:lnTo>
                <a:lnTo>
                  <a:pt x="65934" y="69479"/>
                </a:lnTo>
                <a:lnTo>
                  <a:pt x="64917" y="68976"/>
                </a:lnTo>
                <a:lnTo>
                  <a:pt x="66610" y="66962"/>
                </a:lnTo>
                <a:lnTo>
                  <a:pt x="68135" y="68141"/>
                </a:lnTo>
                <a:lnTo>
                  <a:pt x="69661" y="69148"/>
                </a:lnTo>
                <a:lnTo>
                  <a:pt x="71353" y="70659"/>
                </a:lnTo>
                <a:lnTo>
                  <a:pt x="72370" y="71493"/>
                </a:lnTo>
                <a:lnTo>
                  <a:pt x="73387" y="72169"/>
                </a:lnTo>
                <a:lnTo>
                  <a:pt x="73895" y="72335"/>
                </a:lnTo>
                <a:lnTo>
                  <a:pt x="74237" y="72169"/>
                </a:lnTo>
                <a:lnTo>
                  <a:pt x="74745" y="71997"/>
                </a:lnTo>
                <a:lnTo>
                  <a:pt x="75087" y="71666"/>
                </a:lnTo>
                <a:lnTo>
                  <a:pt x="75254" y="71328"/>
                </a:lnTo>
                <a:lnTo>
                  <a:pt x="75421" y="70824"/>
                </a:lnTo>
                <a:lnTo>
                  <a:pt x="75254" y="70486"/>
                </a:lnTo>
                <a:lnTo>
                  <a:pt x="74912" y="69983"/>
                </a:lnTo>
                <a:lnTo>
                  <a:pt x="71186" y="67134"/>
                </a:lnTo>
                <a:lnTo>
                  <a:pt x="69661" y="65955"/>
                </a:lnTo>
                <a:lnTo>
                  <a:pt x="68985" y="65452"/>
                </a:lnTo>
                <a:lnTo>
                  <a:pt x="68135" y="65120"/>
                </a:lnTo>
                <a:lnTo>
                  <a:pt x="71019" y="61596"/>
                </a:lnTo>
                <a:close/>
                <a:moveTo>
                  <a:pt x="63559" y="70659"/>
                </a:moveTo>
                <a:lnTo>
                  <a:pt x="64409" y="71328"/>
                </a:lnTo>
                <a:lnTo>
                  <a:pt x="65251" y="71831"/>
                </a:lnTo>
                <a:lnTo>
                  <a:pt x="66951" y="73004"/>
                </a:lnTo>
                <a:lnTo>
                  <a:pt x="68985" y="74687"/>
                </a:lnTo>
                <a:lnTo>
                  <a:pt x="70002" y="75521"/>
                </a:lnTo>
                <a:lnTo>
                  <a:pt x="71186" y="76197"/>
                </a:lnTo>
                <a:lnTo>
                  <a:pt x="67459" y="79887"/>
                </a:lnTo>
                <a:lnTo>
                  <a:pt x="67459" y="79549"/>
                </a:lnTo>
                <a:lnTo>
                  <a:pt x="67285" y="78880"/>
                </a:lnTo>
                <a:lnTo>
                  <a:pt x="66777" y="78376"/>
                </a:lnTo>
                <a:lnTo>
                  <a:pt x="65593" y="77369"/>
                </a:lnTo>
                <a:lnTo>
                  <a:pt x="64234" y="76025"/>
                </a:lnTo>
                <a:lnTo>
                  <a:pt x="62883" y="74852"/>
                </a:lnTo>
                <a:lnTo>
                  <a:pt x="62033" y="74183"/>
                </a:lnTo>
                <a:lnTo>
                  <a:pt x="60849" y="73680"/>
                </a:lnTo>
                <a:lnTo>
                  <a:pt x="61525" y="73004"/>
                </a:lnTo>
                <a:lnTo>
                  <a:pt x="63559" y="70659"/>
                </a:lnTo>
                <a:close/>
                <a:moveTo>
                  <a:pt x="58983" y="75356"/>
                </a:moveTo>
                <a:lnTo>
                  <a:pt x="60508" y="76528"/>
                </a:lnTo>
                <a:lnTo>
                  <a:pt x="62201" y="77873"/>
                </a:lnTo>
                <a:lnTo>
                  <a:pt x="63050" y="78880"/>
                </a:lnTo>
                <a:lnTo>
                  <a:pt x="64067" y="79887"/>
                </a:lnTo>
                <a:lnTo>
                  <a:pt x="64576" y="80390"/>
                </a:lnTo>
                <a:lnTo>
                  <a:pt x="65084" y="80728"/>
                </a:lnTo>
                <a:lnTo>
                  <a:pt x="65760" y="81059"/>
                </a:lnTo>
                <a:lnTo>
                  <a:pt x="66442" y="81059"/>
                </a:lnTo>
                <a:lnTo>
                  <a:pt x="58983" y="88446"/>
                </a:lnTo>
                <a:lnTo>
                  <a:pt x="56781" y="86432"/>
                </a:lnTo>
                <a:lnTo>
                  <a:pt x="54406" y="84418"/>
                </a:lnTo>
                <a:lnTo>
                  <a:pt x="52031" y="82066"/>
                </a:lnTo>
                <a:lnTo>
                  <a:pt x="51188" y="81563"/>
                </a:lnTo>
                <a:lnTo>
                  <a:pt x="53898" y="79549"/>
                </a:lnTo>
                <a:lnTo>
                  <a:pt x="54748" y="80728"/>
                </a:lnTo>
                <a:lnTo>
                  <a:pt x="55765" y="81901"/>
                </a:lnTo>
                <a:lnTo>
                  <a:pt x="58307" y="84584"/>
                </a:lnTo>
                <a:lnTo>
                  <a:pt x="59324" y="85756"/>
                </a:lnTo>
                <a:lnTo>
                  <a:pt x="59832" y="86094"/>
                </a:lnTo>
                <a:lnTo>
                  <a:pt x="60508" y="86260"/>
                </a:lnTo>
                <a:lnTo>
                  <a:pt x="60849" y="86260"/>
                </a:lnTo>
                <a:lnTo>
                  <a:pt x="61358" y="86094"/>
                </a:lnTo>
                <a:lnTo>
                  <a:pt x="61525" y="85756"/>
                </a:lnTo>
                <a:lnTo>
                  <a:pt x="61692" y="85425"/>
                </a:lnTo>
                <a:lnTo>
                  <a:pt x="61692" y="84756"/>
                </a:lnTo>
                <a:lnTo>
                  <a:pt x="61358" y="84080"/>
                </a:lnTo>
                <a:lnTo>
                  <a:pt x="61016" y="83411"/>
                </a:lnTo>
                <a:lnTo>
                  <a:pt x="60341" y="82742"/>
                </a:lnTo>
                <a:lnTo>
                  <a:pt x="59150" y="81563"/>
                </a:lnTo>
                <a:lnTo>
                  <a:pt x="57966" y="80556"/>
                </a:lnTo>
                <a:lnTo>
                  <a:pt x="56781" y="79383"/>
                </a:lnTo>
                <a:lnTo>
                  <a:pt x="55423" y="78376"/>
                </a:lnTo>
                <a:lnTo>
                  <a:pt x="58983" y="75356"/>
                </a:lnTo>
                <a:close/>
                <a:moveTo>
                  <a:pt x="76946" y="15945"/>
                </a:moveTo>
                <a:lnTo>
                  <a:pt x="77455" y="16787"/>
                </a:lnTo>
                <a:lnTo>
                  <a:pt x="78137" y="17456"/>
                </a:lnTo>
                <a:lnTo>
                  <a:pt x="79663" y="18966"/>
                </a:lnTo>
                <a:lnTo>
                  <a:pt x="82540" y="22159"/>
                </a:lnTo>
                <a:lnTo>
                  <a:pt x="82372" y="22159"/>
                </a:lnTo>
                <a:lnTo>
                  <a:pt x="77963" y="25849"/>
                </a:lnTo>
                <a:lnTo>
                  <a:pt x="73895" y="29539"/>
                </a:lnTo>
                <a:lnTo>
                  <a:pt x="69828" y="33567"/>
                </a:lnTo>
                <a:lnTo>
                  <a:pt x="66101" y="37933"/>
                </a:lnTo>
                <a:lnTo>
                  <a:pt x="63900" y="40450"/>
                </a:lnTo>
                <a:lnTo>
                  <a:pt x="61692" y="43133"/>
                </a:lnTo>
                <a:lnTo>
                  <a:pt x="59324" y="45485"/>
                </a:lnTo>
                <a:lnTo>
                  <a:pt x="56949" y="47830"/>
                </a:lnTo>
                <a:lnTo>
                  <a:pt x="51355" y="52534"/>
                </a:lnTo>
                <a:lnTo>
                  <a:pt x="48646" y="54713"/>
                </a:lnTo>
                <a:lnTo>
                  <a:pt x="45929" y="57065"/>
                </a:lnTo>
                <a:lnTo>
                  <a:pt x="43387" y="59582"/>
                </a:lnTo>
                <a:lnTo>
                  <a:pt x="40845" y="62100"/>
                </a:lnTo>
                <a:lnTo>
                  <a:pt x="36101" y="67465"/>
                </a:lnTo>
                <a:lnTo>
                  <a:pt x="31358" y="72673"/>
                </a:lnTo>
                <a:lnTo>
                  <a:pt x="28815" y="75190"/>
                </a:lnTo>
                <a:lnTo>
                  <a:pt x="26273" y="77535"/>
                </a:lnTo>
                <a:lnTo>
                  <a:pt x="21697" y="81397"/>
                </a:lnTo>
                <a:lnTo>
                  <a:pt x="19496" y="83577"/>
                </a:lnTo>
                <a:lnTo>
                  <a:pt x="17462" y="85756"/>
                </a:lnTo>
                <a:lnTo>
                  <a:pt x="15762" y="87605"/>
                </a:lnTo>
                <a:lnTo>
                  <a:pt x="15087" y="88611"/>
                </a:lnTo>
                <a:lnTo>
                  <a:pt x="14411" y="89784"/>
                </a:lnTo>
                <a:lnTo>
                  <a:pt x="12885" y="88446"/>
                </a:lnTo>
                <a:lnTo>
                  <a:pt x="10169" y="85929"/>
                </a:lnTo>
                <a:lnTo>
                  <a:pt x="8818" y="84584"/>
                </a:lnTo>
                <a:lnTo>
                  <a:pt x="7292" y="83577"/>
                </a:lnTo>
                <a:lnTo>
                  <a:pt x="7292" y="83246"/>
                </a:lnTo>
                <a:lnTo>
                  <a:pt x="8309" y="82742"/>
                </a:lnTo>
                <a:lnTo>
                  <a:pt x="9326" y="82239"/>
                </a:lnTo>
                <a:lnTo>
                  <a:pt x="10169" y="81563"/>
                </a:lnTo>
                <a:lnTo>
                  <a:pt x="11019" y="80728"/>
                </a:lnTo>
                <a:lnTo>
                  <a:pt x="14070" y="77369"/>
                </a:lnTo>
                <a:lnTo>
                  <a:pt x="16612" y="74852"/>
                </a:lnTo>
                <a:lnTo>
                  <a:pt x="19322" y="72673"/>
                </a:lnTo>
                <a:lnTo>
                  <a:pt x="24915" y="68141"/>
                </a:lnTo>
                <a:lnTo>
                  <a:pt x="27457" y="65789"/>
                </a:lnTo>
                <a:lnTo>
                  <a:pt x="30000" y="63438"/>
                </a:lnTo>
                <a:lnTo>
                  <a:pt x="35084" y="58403"/>
                </a:lnTo>
                <a:lnTo>
                  <a:pt x="39828" y="53368"/>
                </a:lnTo>
                <a:lnTo>
                  <a:pt x="44578" y="48333"/>
                </a:lnTo>
                <a:lnTo>
                  <a:pt x="49322" y="43471"/>
                </a:lnTo>
                <a:lnTo>
                  <a:pt x="54239" y="38767"/>
                </a:lnTo>
                <a:lnTo>
                  <a:pt x="58983" y="34070"/>
                </a:lnTo>
                <a:lnTo>
                  <a:pt x="63726" y="29374"/>
                </a:lnTo>
                <a:lnTo>
                  <a:pt x="70169" y="22490"/>
                </a:lnTo>
                <a:lnTo>
                  <a:pt x="73561" y="19139"/>
                </a:lnTo>
                <a:lnTo>
                  <a:pt x="76946" y="15945"/>
                </a:lnTo>
                <a:close/>
                <a:moveTo>
                  <a:pt x="49830" y="82742"/>
                </a:moveTo>
                <a:lnTo>
                  <a:pt x="50171" y="83411"/>
                </a:lnTo>
                <a:lnTo>
                  <a:pt x="50506" y="83915"/>
                </a:lnTo>
                <a:lnTo>
                  <a:pt x="51697" y="85425"/>
                </a:lnTo>
                <a:lnTo>
                  <a:pt x="52881" y="86763"/>
                </a:lnTo>
                <a:lnTo>
                  <a:pt x="54915" y="88777"/>
                </a:lnTo>
                <a:lnTo>
                  <a:pt x="55932" y="89618"/>
                </a:lnTo>
                <a:lnTo>
                  <a:pt x="57116" y="90287"/>
                </a:lnTo>
                <a:lnTo>
                  <a:pt x="54573" y="92977"/>
                </a:lnTo>
                <a:lnTo>
                  <a:pt x="54406" y="92639"/>
                </a:lnTo>
                <a:lnTo>
                  <a:pt x="54239" y="92474"/>
                </a:lnTo>
                <a:lnTo>
                  <a:pt x="53048" y="91467"/>
                </a:lnTo>
                <a:lnTo>
                  <a:pt x="51864" y="90625"/>
                </a:lnTo>
                <a:lnTo>
                  <a:pt x="50506" y="89784"/>
                </a:lnTo>
                <a:lnTo>
                  <a:pt x="49154" y="88777"/>
                </a:lnTo>
                <a:lnTo>
                  <a:pt x="46779" y="86763"/>
                </a:lnTo>
                <a:lnTo>
                  <a:pt x="46271" y="86432"/>
                </a:lnTo>
                <a:lnTo>
                  <a:pt x="45929" y="86260"/>
                </a:lnTo>
                <a:lnTo>
                  <a:pt x="47796" y="84418"/>
                </a:lnTo>
                <a:lnTo>
                  <a:pt x="49830" y="82742"/>
                </a:lnTo>
                <a:close/>
                <a:moveTo>
                  <a:pt x="44745" y="87605"/>
                </a:moveTo>
                <a:lnTo>
                  <a:pt x="44912" y="88108"/>
                </a:lnTo>
                <a:lnTo>
                  <a:pt x="45087" y="88611"/>
                </a:lnTo>
                <a:lnTo>
                  <a:pt x="46438" y="89956"/>
                </a:lnTo>
                <a:lnTo>
                  <a:pt x="47796" y="91129"/>
                </a:lnTo>
                <a:lnTo>
                  <a:pt x="48980" y="92136"/>
                </a:lnTo>
                <a:lnTo>
                  <a:pt x="50338" y="92977"/>
                </a:lnTo>
                <a:lnTo>
                  <a:pt x="51864" y="93812"/>
                </a:lnTo>
                <a:lnTo>
                  <a:pt x="52714" y="93984"/>
                </a:lnTo>
                <a:lnTo>
                  <a:pt x="53557" y="93984"/>
                </a:lnTo>
                <a:lnTo>
                  <a:pt x="52031" y="95495"/>
                </a:lnTo>
                <a:lnTo>
                  <a:pt x="50847" y="96833"/>
                </a:lnTo>
                <a:lnTo>
                  <a:pt x="50680" y="96667"/>
                </a:lnTo>
                <a:lnTo>
                  <a:pt x="48137" y="95157"/>
                </a:lnTo>
                <a:lnTo>
                  <a:pt x="45762" y="93481"/>
                </a:lnTo>
                <a:lnTo>
                  <a:pt x="43895" y="91970"/>
                </a:lnTo>
                <a:lnTo>
                  <a:pt x="42036" y="90791"/>
                </a:lnTo>
                <a:lnTo>
                  <a:pt x="42544" y="89956"/>
                </a:lnTo>
                <a:lnTo>
                  <a:pt x="44745" y="87605"/>
                </a:lnTo>
                <a:close/>
                <a:moveTo>
                  <a:pt x="41019" y="91970"/>
                </a:moveTo>
                <a:lnTo>
                  <a:pt x="41527" y="92805"/>
                </a:lnTo>
                <a:lnTo>
                  <a:pt x="42203" y="93646"/>
                </a:lnTo>
                <a:lnTo>
                  <a:pt x="43728" y="95157"/>
                </a:lnTo>
                <a:lnTo>
                  <a:pt x="46271" y="97171"/>
                </a:lnTo>
                <a:lnTo>
                  <a:pt x="47455" y="98012"/>
                </a:lnTo>
                <a:lnTo>
                  <a:pt x="48980" y="98681"/>
                </a:lnTo>
                <a:lnTo>
                  <a:pt x="46612" y="101198"/>
                </a:lnTo>
                <a:lnTo>
                  <a:pt x="46104" y="100860"/>
                </a:lnTo>
                <a:lnTo>
                  <a:pt x="45254" y="100695"/>
                </a:lnTo>
                <a:lnTo>
                  <a:pt x="44404" y="100191"/>
                </a:lnTo>
                <a:lnTo>
                  <a:pt x="43561" y="99688"/>
                </a:lnTo>
                <a:lnTo>
                  <a:pt x="42711" y="99185"/>
                </a:lnTo>
                <a:lnTo>
                  <a:pt x="41186" y="97840"/>
                </a:lnTo>
                <a:lnTo>
                  <a:pt x="39828" y="96667"/>
                </a:lnTo>
                <a:lnTo>
                  <a:pt x="38985" y="96164"/>
                </a:lnTo>
                <a:lnTo>
                  <a:pt x="37968" y="95495"/>
                </a:lnTo>
                <a:lnTo>
                  <a:pt x="41019" y="91970"/>
                </a:lnTo>
                <a:close/>
                <a:moveTo>
                  <a:pt x="84915" y="24504"/>
                </a:moveTo>
                <a:lnTo>
                  <a:pt x="88133" y="27863"/>
                </a:lnTo>
                <a:lnTo>
                  <a:pt x="93559" y="33905"/>
                </a:lnTo>
                <a:lnTo>
                  <a:pt x="91692" y="35919"/>
                </a:lnTo>
                <a:lnTo>
                  <a:pt x="89825" y="37933"/>
                </a:lnTo>
                <a:lnTo>
                  <a:pt x="86099" y="42126"/>
                </a:lnTo>
                <a:lnTo>
                  <a:pt x="83898" y="44305"/>
                </a:lnTo>
                <a:lnTo>
                  <a:pt x="81697" y="46319"/>
                </a:lnTo>
                <a:lnTo>
                  <a:pt x="79322" y="48333"/>
                </a:lnTo>
                <a:lnTo>
                  <a:pt x="76946" y="50347"/>
                </a:lnTo>
                <a:lnTo>
                  <a:pt x="74745" y="52534"/>
                </a:lnTo>
                <a:lnTo>
                  <a:pt x="72544" y="54879"/>
                </a:lnTo>
                <a:lnTo>
                  <a:pt x="68302" y="59913"/>
                </a:lnTo>
                <a:lnTo>
                  <a:pt x="64409" y="64948"/>
                </a:lnTo>
                <a:lnTo>
                  <a:pt x="60167" y="69983"/>
                </a:lnTo>
                <a:lnTo>
                  <a:pt x="58133" y="72169"/>
                </a:lnTo>
                <a:lnTo>
                  <a:pt x="55765" y="74183"/>
                </a:lnTo>
                <a:lnTo>
                  <a:pt x="51014" y="78211"/>
                </a:lnTo>
                <a:lnTo>
                  <a:pt x="46271" y="82066"/>
                </a:lnTo>
                <a:lnTo>
                  <a:pt x="43895" y="84080"/>
                </a:lnTo>
                <a:lnTo>
                  <a:pt x="41862" y="86432"/>
                </a:lnTo>
                <a:lnTo>
                  <a:pt x="38135" y="90791"/>
                </a:lnTo>
                <a:lnTo>
                  <a:pt x="34409" y="94991"/>
                </a:lnTo>
                <a:lnTo>
                  <a:pt x="32542" y="96667"/>
                </a:lnTo>
                <a:lnTo>
                  <a:pt x="30675" y="98178"/>
                </a:lnTo>
                <a:lnTo>
                  <a:pt x="28815" y="99688"/>
                </a:lnTo>
                <a:lnTo>
                  <a:pt x="27966" y="100695"/>
                </a:lnTo>
                <a:lnTo>
                  <a:pt x="27290" y="101536"/>
                </a:lnTo>
                <a:lnTo>
                  <a:pt x="24239" y="98516"/>
                </a:lnTo>
                <a:lnTo>
                  <a:pt x="21188" y="95495"/>
                </a:lnTo>
                <a:lnTo>
                  <a:pt x="16445" y="91467"/>
                </a:lnTo>
                <a:lnTo>
                  <a:pt x="17288" y="90791"/>
                </a:lnTo>
                <a:lnTo>
                  <a:pt x="18137" y="89956"/>
                </a:lnTo>
                <a:lnTo>
                  <a:pt x="19322" y="88274"/>
                </a:lnTo>
                <a:lnTo>
                  <a:pt x="21355" y="86260"/>
                </a:lnTo>
                <a:lnTo>
                  <a:pt x="23389" y="84253"/>
                </a:lnTo>
                <a:lnTo>
                  <a:pt x="27631" y="80556"/>
                </a:lnTo>
                <a:lnTo>
                  <a:pt x="30508" y="78038"/>
                </a:lnTo>
                <a:lnTo>
                  <a:pt x="33050" y="75521"/>
                </a:lnTo>
                <a:lnTo>
                  <a:pt x="38135" y="70155"/>
                </a:lnTo>
                <a:lnTo>
                  <a:pt x="43053" y="64783"/>
                </a:lnTo>
                <a:lnTo>
                  <a:pt x="45595" y="62100"/>
                </a:lnTo>
                <a:lnTo>
                  <a:pt x="48305" y="59410"/>
                </a:lnTo>
                <a:lnTo>
                  <a:pt x="51014" y="57065"/>
                </a:lnTo>
                <a:lnTo>
                  <a:pt x="53731" y="54713"/>
                </a:lnTo>
                <a:lnTo>
                  <a:pt x="59324" y="50182"/>
                </a:lnTo>
                <a:lnTo>
                  <a:pt x="61692" y="47830"/>
                </a:lnTo>
                <a:lnTo>
                  <a:pt x="64067" y="45485"/>
                </a:lnTo>
                <a:lnTo>
                  <a:pt x="66268" y="42795"/>
                </a:lnTo>
                <a:lnTo>
                  <a:pt x="68476" y="40278"/>
                </a:lnTo>
                <a:lnTo>
                  <a:pt x="70845" y="37429"/>
                </a:lnTo>
                <a:lnTo>
                  <a:pt x="73053" y="34912"/>
                </a:lnTo>
                <a:lnTo>
                  <a:pt x="75595" y="32394"/>
                </a:lnTo>
                <a:lnTo>
                  <a:pt x="78305" y="30043"/>
                </a:lnTo>
                <a:lnTo>
                  <a:pt x="81697" y="27360"/>
                </a:lnTo>
                <a:lnTo>
                  <a:pt x="83389" y="26015"/>
                </a:lnTo>
                <a:lnTo>
                  <a:pt x="84915" y="24504"/>
                </a:lnTo>
                <a:close/>
                <a:moveTo>
                  <a:pt x="36442" y="97005"/>
                </a:moveTo>
                <a:lnTo>
                  <a:pt x="37285" y="97840"/>
                </a:lnTo>
                <a:lnTo>
                  <a:pt x="37968" y="98681"/>
                </a:lnTo>
                <a:lnTo>
                  <a:pt x="39319" y="99688"/>
                </a:lnTo>
                <a:lnTo>
                  <a:pt x="40510" y="100860"/>
                </a:lnTo>
                <a:lnTo>
                  <a:pt x="41694" y="101867"/>
                </a:lnTo>
                <a:lnTo>
                  <a:pt x="43053" y="102709"/>
                </a:lnTo>
                <a:lnTo>
                  <a:pt x="44404" y="103378"/>
                </a:lnTo>
                <a:lnTo>
                  <a:pt x="42544" y="105392"/>
                </a:lnTo>
                <a:lnTo>
                  <a:pt x="41353" y="106571"/>
                </a:lnTo>
                <a:lnTo>
                  <a:pt x="41353" y="106233"/>
                </a:lnTo>
                <a:lnTo>
                  <a:pt x="41019" y="105895"/>
                </a:lnTo>
                <a:lnTo>
                  <a:pt x="38985" y="103716"/>
                </a:lnTo>
                <a:lnTo>
                  <a:pt x="36777" y="101702"/>
                </a:lnTo>
                <a:lnTo>
                  <a:pt x="35426" y="100529"/>
                </a:lnTo>
                <a:lnTo>
                  <a:pt x="34576" y="100026"/>
                </a:lnTo>
                <a:lnTo>
                  <a:pt x="33900" y="99522"/>
                </a:lnTo>
                <a:lnTo>
                  <a:pt x="35084" y="98516"/>
                </a:lnTo>
                <a:lnTo>
                  <a:pt x="36442" y="97005"/>
                </a:lnTo>
                <a:close/>
                <a:moveTo>
                  <a:pt x="5934" y="106737"/>
                </a:moveTo>
                <a:lnTo>
                  <a:pt x="6784" y="107578"/>
                </a:lnTo>
                <a:lnTo>
                  <a:pt x="9835" y="110599"/>
                </a:lnTo>
                <a:lnTo>
                  <a:pt x="9493" y="110427"/>
                </a:lnTo>
                <a:lnTo>
                  <a:pt x="8985" y="110261"/>
                </a:lnTo>
                <a:lnTo>
                  <a:pt x="5934" y="106737"/>
                </a:lnTo>
                <a:close/>
                <a:moveTo>
                  <a:pt x="31866" y="101198"/>
                </a:moveTo>
                <a:lnTo>
                  <a:pt x="32709" y="102040"/>
                </a:lnTo>
                <a:lnTo>
                  <a:pt x="33559" y="102709"/>
                </a:lnTo>
                <a:lnTo>
                  <a:pt x="35084" y="104054"/>
                </a:lnTo>
                <a:lnTo>
                  <a:pt x="37118" y="105895"/>
                </a:lnTo>
                <a:lnTo>
                  <a:pt x="38985" y="107744"/>
                </a:lnTo>
                <a:lnTo>
                  <a:pt x="39493" y="108082"/>
                </a:lnTo>
                <a:lnTo>
                  <a:pt x="39828" y="108082"/>
                </a:lnTo>
                <a:lnTo>
                  <a:pt x="37459" y="110261"/>
                </a:lnTo>
                <a:lnTo>
                  <a:pt x="36442" y="111102"/>
                </a:lnTo>
                <a:lnTo>
                  <a:pt x="36101" y="110764"/>
                </a:lnTo>
                <a:lnTo>
                  <a:pt x="35593" y="110599"/>
                </a:lnTo>
                <a:lnTo>
                  <a:pt x="28474" y="102874"/>
                </a:lnTo>
                <a:lnTo>
                  <a:pt x="29324" y="102543"/>
                </a:lnTo>
                <a:lnTo>
                  <a:pt x="30167" y="102205"/>
                </a:lnTo>
                <a:lnTo>
                  <a:pt x="31016" y="101702"/>
                </a:lnTo>
                <a:lnTo>
                  <a:pt x="31866" y="101198"/>
                </a:lnTo>
                <a:close/>
                <a:moveTo>
                  <a:pt x="5258" y="111937"/>
                </a:moveTo>
                <a:lnTo>
                  <a:pt x="7459" y="113785"/>
                </a:lnTo>
                <a:lnTo>
                  <a:pt x="7459" y="113951"/>
                </a:lnTo>
                <a:lnTo>
                  <a:pt x="6951" y="113620"/>
                </a:lnTo>
                <a:lnTo>
                  <a:pt x="6442" y="113447"/>
                </a:lnTo>
                <a:lnTo>
                  <a:pt x="5934" y="112944"/>
                </a:lnTo>
                <a:lnTo>
                  <a:pt x="5258" y="111937"/>
                </a:lnTo>
                <a:close/>
                <a:moveTo>
                  <a:pt x="7292" y="86432"/>
                </a:moveTo>
                <a:lnTo>
                  <a:pt x="8135" y="87439"/>
                </a:lnTo>
                <a:lnTo>
                  <a:pt x="9152" y="88446"/>
                </a:lnTo>
                <a:lnTo>
                  <a:pt x="11019" y="90122"/>
                </a:lnTo>
                <a:lnTo>
                  <a:pt x="15087" y="93812"/>
                </a:lnTo>
                <a:lnTo>
                  <a:pt x="19154" y="97336"/>
                </a:lnTo>
                <a:lnTo>
                  <a:pt x="21021" y="99019"/>
                </a:lnTo>
                <a:lnTo>
                  <a:pt x="22714" y="100695"/>
                </a:lnTo>
                <a:lnTo>
                  <a:pt x="25932" y="104385"/>
                </a:lnTo>
                <a:lnTo>
                  <a:pt x="29150" y="107909"/>
                </a:lnTo>
                <a:lnTo>
                  <a:pt x="32542" y="111433"/>
                </a:lnTo>
                <a:lnTo>
                  <a:pt x="30675" y="111937"/>
                </a:lnTo>
                <a:lnTo>
                  <a:pt x="28641" y="112440"/>
                </a:lnTo>
                <a:lnTo>
                  <a:pt x="24748" y="112944"/>
                </a:lnTo>
                <a:lnTo>
                  <a:pt x="20680" y="113282"/>
                </a:lnTo>
                <a:lnTo>
                  <a:pt x="16779" y="113785"/>
                </a:lnTo>
                <a:lnTo>
                  <a:pt x="15936" y="113951"/>
                </a:lnTo>
                <a:lnTo>
                  <a:pt x="15762" y="113620"/>
                </a:lnTo>
                <a:lnTo>
                  <a:pt x="14919" y="111937"/>
                </a:lnTo>
                <a:lnTo>
                  <a:pt x="13902" y="110427"/>
                </a:lnTo>
                <a:lnTo>
                  <a:pt x="12544" y="108916"/>
                </a:lnTo>
                <a:lnTo>
                  <a:pt x="11186" y="107578"/>
                </a:lnTo>
                <a:lnTo>
                  <a:pt x="8135" y="105061"/>
                </a:lnTo>
                <a:lnTo>
                  <a:pt x="5084" y="102709"/>
                </a:lnTo>
                <a:lnTo>
                  <a:pt x="5426" y="100695"/>
                </a:lnTo>
                <a:lnTo>
                  <a:pt x="6442" y="91467"/>
                </a:lnTo>
                <a:lnTo>
                  <a:pt x="7292" y="86432"/>
                </a:lnTo>
                <a:close/>
                <a:moveTo>
                  <a:pt x="10002" y="114792"/>
                </a:moveTo>
                <a:lnTo>
                  <a:pt x="10677" y="115296"/>
                </a:lnTo>
                <a:lnTo>
                  <a:pt x="9661" y="115461"/>
                </a:lnTo>
                <a:lnTo>
                  <a:pt x="10002" y="114792"/>
                </a:lnTo>
                <a:close/>
                <a:moveTo>
                  <a:pt x="3733" y="115461"/>
                </a:moveTo>
                <a:lnTo>
                  <a:pt x="4067" y="115634"/>
                </a:lnTo>
                <a:lnTo>
                  <a:pt x="4241" y="115634"/>
                </a:lnTo>
                <a:lnTo>
                  <a:pt x="4750" y="115965"/>
                </a:lnTo>
                <a:lnTo>
                  <a:pt x="5426" y="116137"/>
                </a:lnTo>
                <a:lnTo>
                  <a:pt x="6101" y="116137"/>
                </a:lnTo>
                <a:lnTo>
                  <a:pt x="6784" y="115965"/>
                </a:lnTo>
                <a:lnTo>
                  <a:pt x="6784" y="116137"/>
                </a:lnTo>
                <a:lnTo>
                  <a:pt x="5258" y="116468"/>
                </a:lnTo>
                <a:lnTo>
                  <a:pt x="3559" y="116806"/>
                </a:lnTo>
                <a:lnTo>
                  <a:pt x="3733" y="115461"/>
                </a:lnTo>
                <a:close/>
                <a:moveTo>
                  <a:pt x="97285" y="6"/>
                </a:moveTo>
                <a:lnTo>
                  <a:pt x="94743" y="172"/>
                </a:lnTo>
                <a:lnTo>
                  <a:pt x="92368" y="510"/>
                </a:lnTo>
                <a:lnTo>
                  <a:pt x="90167" y="1344"/>
                </a:lnTo>
                <a:lnTo>
                  <a:pt x="87966" y="2351"/>
                </a:lnTo>
                <a:lnTo>
                  <a:pt x="85932" y="3862"/>
                </a:lnTo>
                <a:lnTo>
                  <a:pt x="83731" y="5710"/>
                </a:lnTo>
                <a:lnTo>
                  <a:pt x="82714" y="6717"/>
                </a:lnTo>
                <a:lnTo>
                  <a:pt x="82372" y="7386"/>
                </a:lnTo>
                <a:lnTo>
                  <a:pt x="82031" y="8062"/>
                </a:lnTo>
                <a:lnTo>
                  <a:pt x="81523" y="8228"/>
                </a:lnTo>
                <a:lnTo>
                  <a:pt x="78980" y="10241"/>
                </a:lnTo>
                <a:lnTo>
                  <a:pt x="76612" y="12255"/>
                </a:lnTo>
                <a:lnTo>
                  <a:pt x="71862" y="16449"/>
                </a:lnTo>
                <a:lnTo>
                  <a:pt x="67459" y="20980"/>
                </a:lnTo>
                <a:lnTo>
                  <a:pt x="63050" y="25511"/>
                </a:lnTo>
                <a:lnTo>
                  <a:pt x="58474" y="30381"/>
                </a:lnTo>
                <a:lnTo>
                  <a:pt x="53731" y="35077"/>
                </a:lnTo>
                <a:lnTo>
                  <a:pt x="48980" y="39609"/>
                </a:lnTo>
                <a:lnTo>
                  <a:pt x="44237" y="44478"/>
                </a:lnTo>
                <a:lnTo>
                  <a:pt x="34576" y="54713"/>
                </a:lnTo>
                <a:lnTo>
                  <a:pt x="29658" y="59748"/>
                </a:lnTo>
                <a:lnTo>
                  <a:pt x="27123" y="62100"/>
                </a:lnTo>
                <a:lnTo>
                  <a:pt x="24580" y="64445"/>
                </a:lnTo>
                <a:lnTo>
                  <a:pt x="15254" y="72673"/>
                </a:lnTo>
                <a:lnTo>
                  <a:pt x="10852" y="76866"/>
                </a:lnTo>
                <a:lnTo>
                  <a:pt x="6442" y="81232"/>
                </a:lnTo>
                <a:lnTo>
                  <a:pt x="6101" y="81059"/>
                </a:lnTo>
                <a:lnTo>
                  <a:pt x="5593" y="81232"/>
                </a:lnTo>
                <a:lnTo>
                  <a:pt x="5258" y="81397"/>
                </a:lnTo>
                <a:lnTo>
                  <a:pt x="4917" y="81735"/>
                </a:lnTo>
                <a:lnTo>
                  <a:pt x="4241" y="83577"/>
                </a:lnTo>
                <a:lnTo>
                  <a:pt x="3559" y="85425"/>
                </a:lnTo>
                <a:lnTo>
                  <a:pt x="3224" y="87605"/>
                </a:lnTo>
                <a:lnTo>
                  <a:pt x="2883" y="89618"/>
                </a:lnTo>
                <a:lnTo>
                  <a:pt x="2542" y="93984"/>
                </a:lnTo>
                <a:lnTo>
                  <a:pt x="2033" y="98012"/>
                </a:lnTo>
                <a:lnTo>
                  <a:pt x="682" y="107909"/>
                </a:lnTo>
                <a:lnTo>
                  <a:pt x="174" y="112944"/>
                </a:lnTo>
                <a:lnTo>
                  <a:pt x="0" y="115296"/>
                </a:lnTo>
                <a:lnTo>
                  <a:pt x="0" y="117813"/>
                </a:lnTo>
                <a:lnTo>
                  <a:pt x="0" y="118317"/>
                </a:lnTo>
                <a:lnTo>
                  <a:pt x="174" y="118655"/>
                </a:lnTo>
                <a:lnTo>
                  <a:pt x="849" y="119158"/>
                </a:lnTo>
                <a:lnTo>
                  <a:pt x="1525" y="119489"/>
                </a:lnTo>
                <a:lnTo>
                  <a:pt x="2375" y="119489"/>
                </a:lnTo>
                <a:lnTo>
                  <a:pt x="3050" y="119662"/>
                </a:lnTo>
                <a:lnTo>
                  <a:pt x="3900" y="119827"/>
                </a:lnTo>
                <a:lnTo>
                  <a:pt x="5593" y="119993"/>
                </a:lnTo>
                <a:lnTo>
                  <a:pt x="7292" y="119662"/>
                </a:lnTo>
                <a:lnTo>
                  <a:pt x="9326" y="119324"/>
                </a:lnTo>
                <a:lnTo>
                  <a:pt x="13053" y="118151"/>
                </a:lnTo>
                <a:lnTo>
                  <a:pt x="16104" y="117310"/>
                </a:lnTo>
                <a:lnTo>
                  <a:pt x="18646" y="116806"/>
                </a:lnTo>
                <a:lnTo>
                  <a:pt x="21021" y="116468"/>
                </a:lnTo>
                <a:lnTo>
                  <a:pt x="25932" y="116137"/>
                </a:lnTo>
                <a:lnTo>
                  <a:pt x="28474" y="115799"/>
                </a:lnTo>
                <a:lnTo>
                  <a:pt x="30849" y="115461"/>
                </a:lnTo>
                <a:lnTo>
                  <a:pt x="33218" y="114792"/>
                </a:lnTo>
                <a:lnTo>
                  <a:pt x="35593" y="113951"/>
                </a:lnTo>
                <a:lnTo>
                  <a:pt x="35934" y="113785"/>
                </a:lnTo>
                <a:lnTo>
                  <a:pt x="36268" y="113447"/>
                </a:lnTo>
                <a:lnTo>
                  <a:pt x="37285" y="113116"/>
                </a:lnTo>
                <a:lnTo>
                  <a:pt x="38302" y="112613"/>
                </a:lnTo>
                <a:lnTo>
                  <a:pt x="39319" y="112109"/>
                </a:lnTo>
                <a:lnTo>
                  <a:pt x="40336" y="111268"/>
                </a:lnTo>
                <a:lnTo>
                  <a:pt x="42036" y="109592"/>
                </a:lnTo>
                <a:lnTo>
                  <a:pt x="43561" y="108082"/>
                </a:lnTo>
                <a:lnTo>
                  <a:pt x="48472" y="103212"/>
                </a:lnTo>
                <a:lnTo>
                  <a:pt x="53222" y="98516"/>
                </a:lnTo>
                <a:lnTo>
                  <a:pt x="63392" y="88446"/>
                </a:lnTo>
                <a:lnTo>
                  <a:pt x="73387" y="78376"/>
                </a:lnTo>
                <a:lnTo>
                  <a:pt x="78137" y="73507"/>
                </a:lnTo>
                <a:lnTo>
                  <a:pt x="82714" y="68307"/>
                </a:lnTo>
                <a:lnTo>
                  <a:pt x="87283" y="63272"/>
                </a:lnTo>
                <a:lnTo>
                  <a:pt x="92033" y="58237"/>
                </a:lnTo>
                <a:lnTo>
                  <a:pt x="96610" y="53872"/>
                </a:lnTo>
                <a:lnTo>
                  <a:pt x="101186" y="49513"/>
                </a:lnTo>
                <a:lnTo>
                  <a:pt x="105762" y="44981"/>
                </a:lnTo>
                <a:lnTo>
                  <a:pt x="107963" y="42795"/>
                </a:lnTo>
                <a:lnTo>
                  <a:pt x="110164" y="40278"/>
                </a:lnTo>
                <a:lnTo>
                  <a:pt x="110673" y="39947"/>
                </a:lnTo>
                <a:lnTo>
                  <a:pt x="111355" y="39774"/>
                </a:lnTo>
                <a:lnTo>
                  <a:pt x="111864" y="39271"/>
                </a:lnTo>
                <a:lnTo>
                  <a:pt x="112198" y="38767"/>
                </a:lnTo>
                <a:lnTo>
                  <a:pt x="112372" y="38098"/>
                </a:lnTo>
                <a:lnTo>
                  <a:pt x="114065" y="35919"/>
                </a:lnTo>
                <a:lnTo>
                  <a:pt x="115590" y="33732"/>
                </a:lnTo>
                <a:lnTo>
                  <a:pt x="117116" y="31388"/>
                </a:lnTo>
                <a:lnTo>
                  <a:pt x="118300" y="29036"/>
                </a:lnTo>
                <a:lnTo>
                  <a:pt x="119150" y="26518"/>
                </a:lnTo>
                <a:lnTo>
                  <a:pt x="119825" y="24001"/>
                </a:lnTo>
                <a:lnTo>
                  <a:pt x="120000" y="21656"/>
                </a:lnTo>
                <a:lnTo>
                  <a:pt x="119825" y="19304"/>
                </a:lnTo>
                <a:lnTo>
                  <a:pt x="119317" y="16952"/>
                </a:lnTo>
                <a:lnTo>
                  <a:pt x="118474" y="14773"/>
                </a:lnTo>
                <a:lnTo>
                  <a:pt x="117457" y="12593"/>
                </a:lnTo>
                <a:lnTo>
                  <a:pt x="116099" y="10579"/>
                </a:lnTo>
                <a:lnTo>
                  <a:pt x="114573" y="8731"/>
                </a:lnTo>
                <a:lnTo>
                  <a:pt x="113048" y="6883"/>
                </a:lnTo>
                <a:lnTo>
                  <a:pt x="111181" y="5372"/>
                </a:lnTo>
                <a:lnTo>
                  <a:pt x="109147" y="3862"/>
                </a:lnTo>
                <a:lnTo>
                  <a:pt x="106946" y="2689"/>
                </a:lnTo>
                <a:lnTo>
                  <a:pt x="104571" y="1682"/>
                </a:lnTo>
                <a:lnTo>
                  <a:pt x="102203" y="841"/>
                </a:lnTo>
                <a:lnTo>
                  <a:pt x="99828" y="337"/>
                </a:lnTo>
                <a:lnTo>
                  <a:pt x="97285" y="6"/>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3" name="Shape 813"/>
          <p:cNvSpPr txBox="1">
            <a:spLocks noGrp="1"/>
          </p:cNvSpPr>
          <p:nvPr>
            <p:ph type="title"/>
          </p:nvPr>
        </p:nvSpPr>
        <p:spPr>
          <a:xfrm>
            <a:off x="-6025" y="581600"/>
            <a:ext cx="9156000" cy="7239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Walter Turncoat"/>
              <a:buNone/>
            </a:pPr>
            <a:r>
              <a:rPr lang="en" sz="2600" b="0" i="0" u="none" strike="noStrike" cap="none">
                <a:solidFill>
                  <a:srgbClr val="FFFFFF"/>
                </a:solidFill>
                <a:latin typeface="Walter Turncoat"/>
                <a:ea typeface="Walter Turncoat"/>
                <a:cs typeface="Walter Turncoat"/>
                <a:sym typeface="Walter Turncoat"/>
              </a:rPr>
              <a:t>Why Distinguished Scholars</a:t>
            </a:r>
          </a:p>
        </p:txBody>
      </p:sp>
      <p:sp>
        <p:nvSpPr>
          <p:cNvPr id="814" name="Shape 814"/>
          <p:cNvSpPr txBox="1">
            <a:spLocks noGrp="1"/>
          </p:cNvSpPr>
          <p:nvPr>
            <p:ph type="body" idx="1"/>
          </p:nvPr>
        </p:nvSpPr>
        <p:spPr>
          <a:xfrm>
            <a:off x="457200" y="1305500"/>
            <a:ext cx="8229600" cy="3179100"/>
          </a:xfrm>
          <a:prstGeom prst="rect">
            <a:avLst/>
          </a:prstGeom>
          <a:noFill/>
          <a:ln>
            <a:noFill/>
          </a:ln>
        </p:spPr>
        <p:txBody>
          <a:bodyPr lIns="91425" tIns="91425" rIns="91425" bIns="91425" anchor="t" anchorCtr="0">
            <a:noAutofit/>
          </a:bodyPr>
          <a:lstStyle/>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Top academic program at Esperanza</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Students who complete the requirements position themselves to have the best opportunity for admission into the most competitive universities nationwide</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Students receive yearly recognition (luncheon, token of appreciation, recognition night)</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Distinguished Scholar graduates wear a unique cap and gown at graduation, have front row seating, and receive a Distinguished Scholar diploma and transcript seal.</a:t>
            </a: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818"/>
        <p:cNvGrpSpPr/>
        <p:nvPr/>
      </p:nvGrpSpPr>
      <p:grpSpPr>
        <a:xfrm>
          <a:off x="0" y="0"/>
          <a:ext cx="0" cy="0"/>
          <a:chOff x="0" y="0"/>
          <a:chExt cx="0" cy="0"/>
        </a:xfrm>
      </p:grpSpPr>
      <p:sp>
        <p:nvSpPr>
          <p:cNvPr id="819" name="Shape 819"/>
          <p:cNvSpPr txBox="1">
            <a:spLocks noGrp="1"/>
          </p:cNvSpPr>
          <p:nvPr>
            <p:ph type="title"/>
          </p:nvPr>
        </p:nvSpPr>
        <p:spPr>
          <a:xfrm>
            <a:off x="2429825" y="523425"/>
            <a:ext cx="3922500" cy="3056700"/>
          </a:xfrm>
          <a:prstGeom prst="rect">
            <a:avLst/>
          </a:prstGeom>
          <a:solidFill>
            <a:srgbClr val="5B0F00"/>
          </a:solidFill>
          <a:ln w="9525" cap="flat" cmpd="sng">
            <a:solidFill>
              <a:srgbClr val="5B0F00"/>
            </a:solidFill>
            <a:prstDash val="solid"/>
            <a:round/>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FFFFFF"/>
              </a:buClr>
              <a:buSzPct val="25000"/>
              <a:buFont typeface="Walter Turncoat"/>
              <a:buNone/>
            </a:pPr>
            <a:r>
              <a:rPr lang="en" sz="3000" b="0" i="0" u="none" strike="noStrike" cap="none">
                <a:solidFill>
                  <a:srgbClr val="FFFFFF"/>
                </a:solidFill>
                <a:latin typeface="Walter Turncoat"/>
                <a:ea typeface="Walter Turncoat"/>
                <a:cs typeface="Walter Turncoat"/>
                <a:sym typeface="Walter Turncoat"/>
              </a:rPr>
              <a:t>Distinguished Scholars are also athletes, musicians, Club Members, Etc.</a:t>
            </a:r>
          </a:p>
        </p:txBody>
      </p:sp>
      <p:sp>
        <p:nvSpPr>
          <p:cNvPr id="820" name="Shape 820"/>
          <p:cNvSpPr/>
          <p:nvPr/>
        </p:nvSpPr>
        <p:spPr>
          <a:xfrm rot="10800000" flipH="1">
            <a:off x="3323875" y="1273065"/>
            <a:ext cx="178617" cy="104761"/>
          </a:xfrm>
          <a:custGeom>
            <a:avLst/>
            <a:gdLst/>
            <a:ahLst/>
            <a:cxnLst/>
            <a:rect l="0" t="0" r="0" b="0"/>
            <a:pathLst>
              <a:path w="120000" h="120000" extrusionOk="0">
                <a:moveTo>
                  <a:pt x="74153" y="2934"/>
                </a:moveTo>
                <a:lnTo>
                  <a:pt x="73632" y="2965"/>
                </a:lnTo>
                <a:lnTo>
                  <a:pt x="73632" y="2965"/>
                </a:lnTo>
                <a:lnTo>
                  <a:pt x="73284" y="3086"/>
                </a:lnTo>
                <a:lnTo>
                  <a:pt x="74153" y="2934"/>
                </a:lnTo>
                <a:close/>
                <a:moveTo>
                  <a:pt x="41504" y="3450"/>
                </a:moveTo>
                <a:lnTo>
                  <a:pt x="41158" y="3631"/>
                </a:lnTo>
                <a:lnTo>
                  <a:pt x="40462" y="4539"/>
                </a:lnTo>
                <a:lnTo>
                  <a:pt x="44284" y="3812"/>
                </a:lnTo>
                <a:lnTo>
                  <a:pt x="42721" y="3994"/>
                </a:lnTo>
                <a:lnTo>
                  <a:pt x="42200" y="3812"/>
                </a:lnTo>
                <a:lnTo>
                  <a:pt x="41679" y="3631"/>
                </a:lnTo>
                <a:lnTo>
                  <a:pt x="41679" y="3450"/>
                </a:lnTo>
                <a:close/>
                <a:moveTo>
                  <a:pt x="118783" y="26142"/>
                </a:moveTo>
                <a:lnTo>
                  <a:pt x="118783" y="26323"/>
                </a:lnTo>
                <a:lnTo>
                  <a:pt x="118825" y="26323"/>
                </a:lnTo>
                <a:lnTo>
                  <a:pt x="118783" y="26142"/>
                </a:lnTo>
                <a:close/>
                <a:moveTo>
                  <a:pt x="62344" y="112918"/>
                </a:moveTo>
                <a:lnTo>
                  <a:pt x="62692" y="113099"/>
                </a:lnTo>
                <a:lnTo>
                  <a:pt x="62692" y="113099"/>
                </a:lnTo>
                <a:lnTo>
                  <a:pt x="62517" y="112918"/>
                </a:lnTo>
                <a:close/>
                <a:moveTo>
                  <a:pt x="56786" y="112918"/>
                </a:moveTo>
                <a:lnTo>
                  <a:pt x="56959" y="113099"/>
                </a:lnTo>
                <a:lnTo>
                  <a:pt x="55744" y="113282"/>
                </a:lnTo>
                <a:lnTo>
                  <a:pt x="56092" y="113099"/>
                </a:lnTo>
                <a:lnTo>
                  <a:pt x="56786" y="112918"/>
                </a:lnTo>
                <a:close/>
                <a:moveTo>
                  <a:pt x="59391" y="113645"/>
                </a:moveTo>
                <a:lnTo>
                  <a:pt x="60954" y="114007"/>
                </a:lnTo>
                <a:lnTo>
                  <a:pt x="58349" y="114190"/>
                </a:lnTo>
                <a:lnTo>
                  <a:pt x="57828" y="114190"/>
                </a:lnTo>
                <a:lnTo>
                  <a:pt x="59391" y="113645"/>
                </a:lnTo>
                <a:close/>
                <a:moveTo>
                  <a:pt x="112010" y="0"/>
                </a:moveTo>
                <a:lnTo>
                  <a:pt x="108016" y="182"/>
                </a:lnTo>
                <a:lnTo>
                  <a:pt x="104542" y="363"/>
                </a:lnTo>
                <a:lnTo>
                  <a:pt x="107841" y="727"/>
                </a:lnTo>
                <a:lnTo>
                  <a:pt x="107320" y="363"/>
                </a:lnTo>
                <a:lnTo>
                  <a:pt x="108885" y="727"/>
                </a:lnTo>
                <a:lnTo>
                  <a:pt x="108016" y="908"/>
                </a:lnTo>
                <a:lnTo>
                  <a:pt x="106799" y="908"/>
                </a:lnTo>
                <a:lnTo>
                  <a:pt x="104542" y="544"/>
                </a:lnTo>
                <a:lnTo>
                  <a:pt x="102979" y="544"/>
                </a:lnTo>
                <a:lnTo>
                  <a:pt x="100375" y="727"/>
                </a:lnTo>
                <a:lnTo>
                  <a:pt x="93254" y="727"/>
                </a:lnTo>
                <a:lnTo>
                  <a:pt x="89435" y="908"/>
                </a:lnTo>
                <a:lnTo>
                  <a:pt x="85092" y="908"/>
                </a:lnTo>
                <a:lnTo>
                  <a:pt x="80752" y="544"/>
                </a:lnTo>
                <a:lnTo>
                  <a:pt x="81098" y="908"/>
                </a:lnTo>
                <a:lnTo>
                  <a:pt x="81619" y="908"/>
                </a:lnTo>
                <a:lnTo>
                  <a:pt x="79883" y="1272"/>
                </a:lnTo>
                <a:lnTo>
                  <a:pt x="77626" y="1633"/>
                </a:lnTo>
                <a:lnTo>
                  <a:pt x="75194" y="1452"/>
                </a:lnTo>
                <a:lnTo>
                  <a:pt x="74326" y="1272"/>
                </a:lnTo>
                <a:lnTo>
                  <a:pt x="73459" y="1089"/>
                </a:lnTo>
                <a:lnTo>
                  <a:pt x="73111" y="1089"/>
                </a:lnTo>
                <a:lnTo>
                  <a:pt x="70331" y="1272"/>
                </a:lnTo>
                <a:lnTo>
                  <a:pt x="67205" y="1816"/>
                </a:lnTo>
                <a:lnTo>
                  <a:pt x="64255" y="2178"/>
                </a:lnTo>
                <a:lnTo>
                  <a:pt x="61823" y="2178"/>
                </a:lnTo>
                <a:lnTo>
                  <a:pt x="62517" y="1997"/>
                </a:lnTo>
                <a:lnTo>
                  <a:pt x="62171" y="1816"/>
                </a:lnTo>
                <a:lnTo>
                  <a:pt x="61475" y="1816"/>
                </a:lnTo>
                <a:lnTo>
                  <a:pt x="59739" y="1997"/>
                </a:lnTo>
                <a:lnTo>
                  <a:pt x="55744" y="2542"/>
                </a:lnTo>
                <a:lnTo>
                  <a:pt x="56092" y="2722"/>
                </a:lnTo>
                <a:lnTo>
                  <a:pt x="56265" y="2905"/>
                </a:lnTo>
                <a:lnTo>
                  <a:pt x="53661" y="3086"/>
                </a:lnTo>
                <a:lnTo>
                  <a:pt x="53488" y="3267"/>
                </a:lnTo>
                <a:lnTo>
                  <a:pt x="54703" y="3267"/>
                </a:lnTo>
                <a:lnTo>
                  <a:pt x="51925" y="3450"/>
                </a:lnTo>
                <a:lnTo>
                  <a:pt x="50708" y="3450"/>
                </a:lnTo>
                <a:lnTo>
                  <a:pt x="50883" y="3267"/>
                </a:lnTo>
                <a:lnTo>
                  <a:pt x="52619" y="2905"/>
                </a:lnTo>
                <a:lnTo>
                  <a:pt x="51056" y="3086"/>
                </a:lnTo>
                <a:lnTo>
                  <a:pt x="49493" y="3267"/>
                </a:lnTo>
                <a:lnTo>
                  <a:pt x="47930" y="3267"/>
                </a:lnTo>
                <a:lnTo>
                  <a:pt x="46367" y="3450"/>
                </a:lnTo>
                <a:lnTo>
                  <a:pt x="46367" y="3450"/>
                </a:lnTo>
                <a:lnTo>
                  <a:pt x="47409" y="3267"/>
                </a:lnTo>
                <a:lnTo>
                  <a:pt x="45846" y="3450"/>
                </a:lnTo>
                <a:lnTo>
                  <a:pt x="44284" y="3812"/>
                </a:lnTo>
                <a:lnTo>
                  <a:pt x="46193" y="3631"/>
                </a:lnTo>
                <a:lnTo>
                  <a:pt x="48103" y="3812"/>
                </a:lnTo>
                <a:lnTo>
                  <a:pt x="45846" y="4356"/>
                </a:lnTo>
                <a:lnTo>
                  <a:pt x="43415" y="4539"/>
                </a:lnTo>
                <a:lnTo>
                  <a:pt x="43415" y="4720"/>
                </a:lnTo>
                <a:lnTo>
                  <a:pt x="43415" y="4901"/>
                </a:lnTo>
                <a:lnTo>
                  <a:pt x="47061" y="4539"/>
                </a:lnTo>
                <a:lnTo>
                  <a:pt x="50708" y="4356"/>
                </a:lnTo>
                <a:lnTo>
                  <a:pt x="54182" y="3812"/>
                </a:lnTo>
                <a:lnTo>
                  <a:pt x="55918" y="3450"/>
                </a:lnTo>
                <a:lnTo>
                  <a:pt x="57655" y="3086"/>
                </a:lnTo>
                <a:lnTo>
                  <a:pt x="56092" y="3631"/>
                </a:lnTo>
                <a:lnTo>
                  <a:pt x="56438" y="3812"/>
                </a:lnTo>
                <a:lnTo>
                  <a:pt x="57134" y="3994"/>
                </a:lnTo>
                <a:lnTo>
                  <a:pt x="58870" y="4175"/>
                </a:lnTo>
                <a:lnTo>
                  <a:pt x="61302" y="4175"/>
                </a:lnTo>
                <a:lnTo>
                  <a:pt x="63907" y="3994"/>
                </a:lnTo>
                <a:lnTo>
                  <a:pt x="68247" y="3631"/>
                </a:lnTo>
                <a:lnTo>
                  <a:pt x="69637" y="3450"/>
                </a:lnTo>
                <a:lnTo>
                  <a:pt x="69810" y="3267"/>
                </a:lnTo>
                <a:lnTo>
                  <a:pt x="71548" y="3086"/>
                </a:lnTo>
                <a:lnTo>
                  <a:pt x="71721" y="2905"/>
                </a:lnTo>
                <a:lnTo>
                  <a:pt x="71548" y="2905"/>
                </a:lnTo>
                <a:lnTo>
                  <a:pt x="70158" y="2722"/>
                </a:lnTo>
                <a:lnTo>
                  <a:pt x="73632" y="2905"/>
                </a:lnTo>
                <a:lnTo>
                  <a:pt x="71548" y="3086"/>
                </a:lnTo>
                <a:lnTo>
                  <a:pt x="73632" y="2965"/>
                </a:lnTo>
                <a:lnTo>
                  <a:pt x="73632" y="2965"/>
                </a:lnTo>
                <a:lnTo>
                  <a:pt x="73805" y="2905"/>
                </a:lnTo>
                <a:lnTo>
                  <a:pt x="74326" y="2905"/>
                </a:lnTo>
                <a:lnTo>
                  <a:pt x="74153" y="2934"/>
                </a:lnTo>
                <a:lnTo>
                  <a:pt x="74153" y="2934"/>
                </a:lnTo>
                <a:lnTo>
                  <a:pt x="74673" y="2905"/>
                </a:lnTo>
                <a:lnTo>
                  <a:pt x="76409" y="3086"/>
                </a:lnTo>
                <a:lnTo>
                  <a:pt x="81273" y="2722"/>
                </a:lnTo>
                <a:lnTo>
                  <a:pt x="82836" y="2542"/>
                </a:lnTo>
                <a:lnTo>
                  <a:pt x="81794" y="2542"/>
                </a:lnTo>
                <a:lnTo>
                  <a:pt x="83182" y="2178"/>
                </a:lnTo>
                <a:lnTo>
                  <a:pt x="84050" y="2361"/>
                </a:lnTo>
                <a:lnTo>
                  <a:pt x="84225" y="2361"/>
                </a:lnTo>
                <a:lnTo>
                  <a:pt x="84225" y="2542"/>
                </a:lnTo>
                <a:lnTo>
                  <a:pt x="83530" y="2542"/>
                </a:lnTo>
                <a:lnTo>
                  <a:pt x="84746" y="2722"/>
                </a:lnTo>
                <a:lnTo>
                  <a:pt x="86134" y="2542"/>
                </a:lnTo>
                <a:lnTo>
                  <a:pt x="86134" y="2361"/>
                </a:lnTo>
                <a:lnTo>
                  <a:pt x="86482" y="2542"/>
                </a:lnTo>
                <a:lnTo>
                  <a:pt x="87524" y="2542"/>
                </a:lnTo>
                <a:lnTo>
                  <a:pt x="87176" y="2905"/>
                </a:lnTo>
                <a:lnTo>
                  <a:pt x="86482" y="2905"/>
                </a:lnTo>
                <a:lnTo>
                  <a:pt x="86134" y="2722"/>
                </a:lnTo>
                <a:lnTo>
                  <a:pt x="80752" y="3267"/>
                </a:lnTo>
                <a:lnTo>
                  <a:pt x="83877" y="3267"/>
                </a:lnTo>
                <a:lnTo>
                  <a:pt x="87003" y="3086"/>
                </a:lnTo>
                <a:lnTo>
                  <a:pt x="93081" y="2542"/>
                </a:lnTo>
                <a:lnTo>
                  <a:pt x="96032" y="2361"/>
                </a:lnTo>
                <a:lnTo>
                  <a:pt x="102111" y="2361"/>
                </a:lnTo>
                <a:lnTo>
                  <a:pt x="105063" y="2722"/>
                </a:lnTo>
                <a:lnTo>
                  <a:pt x="104194" y="2542"/>
                </a:lnTo>
                <a:lnTo>
                  <a:pt x="104021" y="2361"/>
                </a:lnTo>
                <a:lnTo>
                  <a:pt x="105411" y="2178"/>
                </a:lnTo>
                <a:lnTo>
                  <a:pt x="107495" y="2361"/>
                </a:lnTo>
                <a:lnTo>
                  <a:pt x="108189" y="2361"/>
                </a:lnTo>
                <a:lnTo>
                  <a:pt x="108537" y="2542"/>
                </a:lnTo>
                <a:lnTo>
                  <a:pt x="110273" y="2542"/>
                </a:lnTo>
                <a:lnTo>
                  <a:pt x="112356" y="2905"/>
                </a:lnTo>
                <a:lnTo>
                  <a:pt x="113398" y="3267"/>
                </a:lnTo>
                <a:lnTo>
                  <a:pt x="114267" y="3631"/>
                </a:lnTo>
                <a:lnTo>
                  <a:pt x="114961" y="3994"/>
                </a:lnTo>
                <a:lnTo>
                  <a:pt x="115136" y="4539"/>
                </a:lnTo>
                <a:lnTo>
                  <a:pt x="115309" y="8713"/>
                </a:lnTo>
                <a:lnTo>
                  <a:pt x="115309" y="15612"/>
                </a:lnTo>
                <a:lnTo>
                  <a:pt x="115136" y="33766"/>
                </a:lnTo>
                <a:lnTo>
                  <a:pt x="115136" y="43388"/>
                </a:lnTo>
                <a:lnTo>
                  <a:pt x="115309" y="52102"/>
                </a:lnTo>
                <a:lnTo>
                  <a:pt x="115657" y="59364"/>
                </a:lnTo>
                <a:lnTo>
                  <a:pt x="115830" y="61905"/>
                </a:lnTo>
                <a:lnTo>
                  <a:pt x="116178" y="63902"/>
                </a:lnTo>
                <a:lnTo>
                  <a:pt x="116178" y="66444"/>
                </a:lnTo>
                <a:lnTo>
                  <a:pt x="116351" y="69167"/>
                </a:lnTo>
                <a:lnTo>
                  <a:pt x="116351" y="70982"/>
                </a:lnTo>
                <a:lnTo>
                  <a:pt x="116178" y="73888"/>
                </a:lnTo>
                <a:lnTo>
                  <a:pt x="115657" y="81512"/>
                </a:lnTo>
                <a:lnTo>
                  <a:pt x="115136" y="89500"/>
                </a:lnTo>
                <a:lnTo>
                  <a:pt x="114961" y="92768"/>
                </a:lnTo>
                <a:lnTo>
                  <a:pt x="115136" y="95308"/>
                </a:lnTo>
                <a:lnTo>
                  <a:pt x="115136" y="98395"/>
                </a:lnTo>
                <a:lnTo>
                  <a:pt x="115136" y="101481"/>
                </a:lnTo>
                <a:lnTo>
                  <a:pt x="114788" y="103115"/>
                </a:lnTo>
                <a:lnTo>
                  <a:pt x="114615" y="104568"/>
                </a:lnTo>
                <a:lnTo>
                  <a:pt x="114094" y="106019"/>
                </a:lnTo>
                <a:lnTo>
                  <a:pt x="113398" y="107291"/>
                </a:lnTo>
                <a:lnTo>
                  <a:pt x="113746" y="107291"/>
                </a:lnTo>
                <a:lnTo>
                  <a:pt x="113919" y="106927"/>
                </a:lnTo>
                <a:lnTo>
                  <a:pt x="114440" y="106564"/>
                </a:lnTo>
                <a:lnTo>
                  <a:pt x="114615" y="106927"/>
                </a:lnTo>
                <a:lnTo>
                  <a:pt x="114440" y="107291"/>
                </a:lnTo>
                <a:lnTo>
                  <a:pt x="114094" y="108197"/>
                </a:lnTo>
                <a:lnTo>
                  <a:pt x="113746" y="107836"/>
                </a:lnTo>
                <a:lnTo>
                  <a:pt x="113225" y="107291"/>
                </a:lnTo>
                <a:lnTo>
                  <a:pt x="113398" y="107653"/>
                </a:lnTo>
                <a:lnTo>
                  <a:pt x="113225" y="107653"/>
                </a:lnTo>
                <a:lnTo>
                  <a:pt x="113398" y="107836"/>
                </a:lnTo>
                <a:lnTo>
                  <a:pt x="110621" y="108380"/>
                </a:lnTo>
                <a:lnTo>
                  <a:pt x="108189" y="108561"/>
                </a:lnTo>
                <a:lnTo>
                  <a:pt x="105932" y="108742"/>
                </a:lnTo>
                <a:lnTo>
                  <a:pt x="103848" y="108742"/>
                </a:lnTo>
                <a:lnTo>
                  <a:pt x="104369" y="108380"/>
                </a:lnTo>
                <a:lnTo>
                  <a:pt x="104369" y="108380"/>
                </a:lnTo>
                <a:lnTo>
                  <a:pt x="103152" y="108742"/>
                </a:lnTo>
                <a:lnTo>
                  <a:pt x="100896" y="109469"/>
                </a:lnTo>
                <a:lnTo>
                  <a:pt x="98812" y="109831"/>
                </a:lnTo>
                <a:lnTo>
                  <a:pt x="99160" y="109287"/>
                </a:lnTo>
                <a:lnTo>
                  <a:pt x="99854" y="109106"/>
                </a:lnTo>
                <a:lnTo>
                  <a:pt x="97597" y="109469"/>
                </a:lnTo>
                <a:lnTo>
                  <a:pt x="95165" y="109650"/>
                </a:lnTo>
                <a:lnTo>
                  <a:pt x="93775" y="109831"/>
                </a:lnTo>
                <a:lnTo>
                  <a:pt x="94123" y="110014"/>
                </a:lnTo>
                <a:lnTo>
                  <a:pt x="90129" y="110559"/>
                </a:lnTo>
                <a:lnTo>
                  <a:pt x="90129" y="110376"/>
                </a:lnTo>
                <a:lnTo>
                  <a:pt x="88393" y="110559"/>
                </a:lnTo>
                <a:lnTo>
                  <a:pt x="87697" y="110559"/>
                </a:lnTo>
                <a:lnTo>
                  <a:pt x="85788" y="110739"/>
                </a:lnTo>
                <a:lnTo>
                  <a:pt x="82315" y="110739"/>
                </a:lnTo>
                <a:lnTo>
                  <a:pt x="81619" y="110559"/>
                </a:lnTo>
                <a:lnTo>
                  <a:pt x="82836" y="110195"/>
                </a:lnTo>
                <a:lnTo>
                  <a:pt x="73632" y="111284"/>
                </a:lnTo>
                <a:lnTo>
                  <a:pt x="69985" y="112010"/>
                </a:lnTo>
                <a:lnTo>
                  <a:pt x="69116" y="111648"/>
                </a:lnTo>
                <a:lnTo>
                  <a:pt x="68247" y="111648"/>
                </a:lnTo>
                <a:lnTo>
                  <a:pt x="67553" y="111829"/>
                </a:lnTo>
                <a:lnTo>
                  <a:pt x="67032" y="112192"/>
                </a:lnTo>
                <a:lnTo>
                  <a:pt x="66338" y="112192"/>
                </a:lnTo>
                <a:lnTo>
                  <a:pt x="66338" y="112373"/>
                </a:lnTo>
                <a:lnTo>
                  <a:pt x="66859" y="112373"/>
                </a:lnTo>
                <a:lnTo>
                  <a:pt x="66511" y="112918"/>
                </a:lnTo>
                <a:lnTo>
                  <a:pt x="68247" y="112918"/>
                </a:lnTo>
                <a:lnTo>
                  <a:pt x="69637" y="112737"/>
                </a:lnTo>
                <a:lnTo>
                  <a:pt x="71027" y="112554"/>
                </a:lnTo>
                <a:lnTo>
                  <a:pt x="72590" y="112554"/>
                </a:lnTo>
                <a:lnTo>
                  <a:pt x="71027" y="113282"/>
                </a:lnTo>
                <a:lnTo>
                  <a:pt x="68768" y="114007"/>
                </a:lnTo>
                <a:lnTo>
                  <a:pt x="67726" y="114190"/>
                </a:lnTo>
                <a:lnTo>
                  <a:pt x="66684" y="114190"/>
                </a:lnTo>
                <a:lnTo>
                  <a:pt x="65817" y="114007"/>
                </a:lnTo>
                <a:lnTo>
                  <a:pt x="65469" y="113645"/>
                </a:lnTo>
                <a:lnTo>
                  <a:pt x="65296" y="113282"/>
                </a:lnTo>
                <a:lnTo>
                  <a:pt x="67205" y="113099"/>
                </a:lnTo>
                <a:lnTo>
                  <a:pt x="65122" y="112918"/>
                </a:lnTo>
                <a:lnTo>
                  <a:pt x="62865" y="113099"/>
                </a:lnTo>
                <a:lnTo>
                  <a:pt x="62692" y="113099"/>
                </a:lnTo>
                <a:lnTo>
                  <a:pt x="61129" y="113462"/>
                </a:lnTo>
                <a:lnTo>
                  <a:pt x="59391" y="113645"/>
                </a:lnTo>
                <a:lnTo>
                  <a:pt x="59391" y="113645"/>
                </a:lnTo>
                <a:lnTo>
                  <a:pt x="60954" y="113282"/>
                </a:lnTo>
                <a:lnTo>
                  <a:pt x="58697" y="112554"/>
                </a:lnTo>
                <a:lnTo>
                  <a:pt x="57307" y="112373"/>
                </a:lnTo>
                <a:lnTo>
                  <a:pt x="57134" y="112192"/>
                </a:lnTo>
                <a:lnTo>
                  <a:pt x="57307" y="112192"/>
                </a:lnTo>
                <a:lnTo>
                  <a:pt x="58001" y="112010"/>
                </a:lnTo>
                <a:lnTo>
                  <a:pt x="56438" y="112010"/>
                </a:lnTo>
                <a:lnTo>
                  <a:pt x="55744" y="112192"/>
                </a:lnTo>
                <a:lnTo>
                  <a:pt x="55051" y="112554"/>
                </a:lnTo>
                <a:lnTo>
                  <a:pt x="53661" y="112918"/>
                </a:lnTo>
                <a:lnTo>
                  <a:pt x="54009" y="112737"/>
                </a:lnTo>
                <a:lnTo>
                  <a:pt x="54182" y="112373"/>
                </a:lnTo>
                <a:lnTo>
                  <a:pt x="54182" y="112373"/>
                </a:lnTo>
                <a:lnTo>
                  <a:pt x="52619" y="112554"/>
                </a:lnTo>
                <a:lnTo>
                  <a:pt x="52446" y="112737"/>
                </a:lnTo>
                <a:lnTo>
                  <a:pt x="52271" y="112918"/>
                </a:lnTo>
                <a:lnTo>
                  <a:pt x="51056" y="113282"/>
                </a:lnTo>
                <a:lnTo>
                  <a:pt x="47234" y="113826"/>
                </a:lnTo>
                <a:lnTo>
                  <a:pt x="40810" y="114734"/>
                </a:lnTo>
                <a:lnTo>
                  <a:pt x="41158" y="114552"/>
                </a:lnTo>
                <a:lnTo>
                  <a:pt x="41158" y="114371"/>
                </a:lnTo>
                <a:lnTo>
                  <a:pt x="40983" y="114371"/>
                </a:lnTo>
                <a:lnTo>
                  <a:pt x="41331" y="114007"/>
                </a:lnTo>
                <a:lnTo>
                  <a:pt x="41331" y="113645"/>
                </a:lnTo>
                <a:lnTo>
                  <a:pt x="38899" y="114190"/>
                </a:lnTo>
                <a:lnTo>
                  <a:pt x="35428" y="114915"/>
                </a:lnTo>
                <a:lnTo>
                  <a:pt x="33517" y="115096"/>
                </a:lnTo>
                <a:lnTo>
                  <a:pt x="31779" y="115279"/>
                </a:lnTo>
                <a:lnTo>
                  <a:pt x="30216" y="115279"/>
                </a:lnTo>
                <a:lnTo>
                  <a:pt x="29174" y="115096"/>
                </a:lnTo>
                <a:lnTo>
                  <a:pt x="26224" y="115096"/>
                </a:lnTo>
                <a:lnTo>
                  <a:pt x="22054" y="115460"/>
                </a:lnTo>
                <a:lnTo>
                  <a:pt x="22054" y="115460"/>
                </a:lnTo>
                <a:lnTo>
                  <a:pt x="22750" y="115279"/>
                </a:lnTo>
                <a:lnTo>
                  <a:pt x="23444" y="114915"/>
                </a:lnTo>
                <a:lnTo>
                  <a:pt x="21012" y="115279"/>
                </a:lnTo>
                <a:lnTo>
                  <a:pt x="18408" y="115641"/>
                </a:lnTo>
                <a:lnTo>
                  <a:pt x="13025" y="115824"/>
                </a:lnTo>
                <a:lnTo>
                  <a:pt x="7641" y="116185"/>
                </a:lnTo>
                <a:lnTo>
                  <a:pt x="5211" y="116368"/>
                </a:lnTo>
                <a:lnTo>
                  <a:pt x="2952" y="116730"/>
                </a:lnTo>
                <a:lnTo>
                  <a:pt x="2258" y="114007"/>
                </a:lnTo>
                <a:lnTo>
                  <a:pt x="1910" y="111103"/>
                </a:lnTo>
                <a:lnTo>
                  <a:pt x="1564" y="108016"/>
                </a:lnTo>
                <a:lnTo>
                  <a:pt x="1389" y="104749"/>
                </a:lnTo>
                <a:lnTo>
                  <a:pt x="1389" y="101481"/>
                </a:lnTo>
                <a:lnTo>
                  <a:pt x="1389" y="98031"/>
                </a:lnTo>
                <a:lnTo>
                  <a:pt x="1910" y="90951"/>
                </a:lnTo>
                <a:lnTo>
                  <a:pt x="2431" y="84052"/>
                </a:lnTo>
                <a:lnTo>
                  <a:pt x="3127" y="76972"/>
                </a:lnTo>
                <a:lnTo>
                  <a:pt x="4515" y="64083"/>
                </a:lnTo>
                <a:lnTo>
                  <a:pt x="4690" y="65355"/>
                </a:lnTo>
                <a:lnTo>
                  <a:pt x="4863" y="66625"/>
                </a:lnTo>
                <a:lnTo>
                  <a:pt x="4863" y="63538"/>
                </a:lnTo>
                <a:lnTo>
                  <a:pt x="4695" y="62132"/>
                </a:lnTo>
                <a:lnTo>
                  <a:pt x="4863" y="57731"/>
                </a:lnTo>
                <a:lnTo>
                  <a:pt x="4515" y="58456"/>
                </a:lnTo>
                <a:lnTo>
                  <a:pt x="4515" y="56278"/>
                </a:lnTo>
                <a:lnTo>
                  <a:pt x="4515" y="53555"/>
                </a:lnTo>
                <a:lnTo>
                  <a:pt x="4863" y="54461"/>
                </a:lnTo>
                <a:lnTo>
                  <a:pt x="5036" y="53917"/>
                </a:lnTo>
                <a:lnTo>
                  <a:pt x="5211" y="53917"/>
                </a:lnTo>
                <a:lnTo>
                  <a:pt x="5384" y="54280"/>
                </a:lnTo>
                <a:lnTo>
                  <a:pt x="5557" y="50832"/>
                </a:lnTo>
                <a:lnTo>
                  <a:pt x="5557" y="47745"/>
                </a:lnTo>
                <a:lnTo>
                  <a:pt x="5557" y="44478"/>
                </a:lnTo>
                <a:lnTo>
                  <a:pt x="5557" y="42663"/>
                </a:lnTo>
                <a:lnTo>
                  <a:pt x="5905" y="41027"/>
                </a:lnTo>
                <a:lnTo>
                  <a:pt x="6078" y="37579"/>
                </a:lnTo>
                <a:lnTo>
                  <a:pt x="6078" y="33947"/>
                </a:lnTo>
                <a:lnTo>
                  <a:pt x="6078" y="32496"/>
                </a:lnTo>
                <a:lnTo>
                  <a:pt x="5905" y="31407"/>
                </a:lnTo>
                <a:lnTo>
                  <a:pt x="6253" y="31588"/>
                </a:lnTo>
                <a:lnTo>
                  <a:pt x="6599" y="23055"/>
                </a:lnTo>
                <a:lnTo>
                  <a:pt x="6774" y="21966"/>
                </a:lnTo>
                <a:lnTo>
                  <a:pt x="6774" y="22511"/>
                </a:lnTo>
                <a:lnTo>
                  <a:pt x="6947" y="21422"/>
                </a:lnTo>
                <a:lnTo>
                  <a:pt x="7120" y="20513"/>
                </a:lnTo>
                <a:lnTo>
                  <a:pt x="6947" y="19424"/>
                </a:lnTo>
                <a:lnTo>
                  <a:pt x="6774" y="18518"/>
                </a:lnTo>
                <a:lnTo>
                  <a:pt x="6947" y="18154"/>
                </a:lnTo>
                <a:lnTo>
                  <a:pt x="7120" y="17790"/>
                </a:lnTo>
                <a:lnTo>
                  <a:pt x="7468" y="16339"/>
                </a:lnTo>
                <a:lnTo>
                  <a:pt x="7989" y="12163"/>
                </a:lnTo>
                <a:lnTo>
                  <a:pt x="8510" y="4356"/>
                </a:lnTo>
                <a:lnTo>
                  <a:pt x="6426" y="13797"/>
                </a:lnTo>
                <a:lnTo>
                  <a:pt x="5384" y="19062"/>
                </a:lnTo>
                <a:lnTo>
                  <a:pt x="4342" y="24508"/>
                </a:lnTo>
                <a:lnTo>
                  <a:pt x="3648" y="29591"/>
                </a:lnTo>
                <a:lnTo>
                  <a:pt x="3127" y="34311"/>
                </a:lnTo>
                <a:lnTo>
                  <a:pt x="2779" y="38304"/>
                </a:lnTo>
                <a:lnTo>
                  <a:pt x="2952" y="39938"/>
                </a:lnTo>
                <a:lnTo>
                  <a:pt x="3127" y="41391"/>
                </a:lnTo>
                <a:lnTo>
                  <a:pt x="2431" y="43207"/>
                </a:lnTo>
                <a:lnTo>
                  <a:pt x="2085" y="45386"/>
                </a:lnTo>
                <a:lnTo>
                  <a:pt x="1910" y="47926"/>
                </a:lnTo>
                <a:lnTo>
                  <a:pt x="1910" y="50468"/>
                </a:lnTo>
                <a:lnTo>
                  <a:pt x="1910" y="55733"/>
                </a:lnTo>
                <a:lnTo>
                  <a:pt x="1910" y="60454"/>
                </a:lnTo>
                <a:lnTo>
                  <a:pt x="1216" y="77336"/>
                </a:lnTo>
                <a:lnTo>
                  <a:pt x="868" y="86594"/>
                </a:lnTo>
                <a:lnTo>
                  <a:pt x="695" y="95491"/>
                </a:lnTo>
                <a:lnTo>
                  <a:pt x="868" y="99303"/>
                </a:lnTo>
                <a:lnTo>
                  <a:pt x="695" y="103841"/>
                </a:lnTo>
                <a:lnTo>
                  <a:pt x="347" y="102570"/>
                </a:lnTo>
                <a:lnTo>
                  <a:pt x="174" y="101300"/>
                </a:lnTo>
                <a:lnTo>
                  <a:pt x="347" y="103660"/>
                </a:lnTo>
                <a:lnTo>
                  <a:pt x="347" y="106019"/>
                </a:lnTo>
                <a:lnTo>
                  <a:pt x="695" y="106202"/>
                </a:lnTo>
                <a:lnTo>
                  <a:pt x="522" y="108742"/>
                </a:lnTo>
                <a:lnTo>
                  <a:pt x="174" y="105657"/>
                </a:lnTo>
                <a:lnTo>
                  <a:pt x="1" y="112554"/>
                </a:lnTo>
                <a:lnTo>
                  <a:pt x="1" y="119998"/>
                </a:lnTo>
                <a:lnTo>
                  <a:pt x="11114" y="119091"/>
                </a:lnTo>
                <a:lnTo>
                  <a:pt x="16499" y="118727"/>
                </a:lnTo>
                <a:lnTo>
                  <a:pt x="21533" y="118547"/>
                </a:lnTo>
                <a:lnTo>
                  <a:pt x="21533" y="118183"/>
                </a:lnTo>
                <a:lnTo>
                  <a:pt x="21881" y="117819"/>
                </a:lnTo>
                <a:lnTo>
                  <a:pt x="22575" y="117819"/>
                </a:lnTo>
                <a:lnTo>
                  <a:pt x="23098" y="118002"/>
                </a:lnTo>
                <a:lnTo>
                  <a:pt x="23444" y="118183"/>
                </a:lnTo>
                <a:lnTo>
                  <a:pt x="23271" y="118002"/>
                </a:lnTo>
                <a:lnTo>
                  <a:pt x="24486" y="118364"/>
                </a:lnTo>
                <a:lnTo>
                  <a:pt x="24486" y="118364"/>
                </a:lnTo>
                <a:lnTo>
                  <a:pt x="23444" y="118183"/>
                </a:lnTo>
                <a:lnTo>
                  <a:pt x="23965" y="118364"/>
                </a:lnTo>
                <a:lnTo>
                  <a:pt x="23444" y="118547"/>
                </a:lnTo>
                <a:lnTo>
                  <a:pt x="23619" y="118727"/>
                </a:lnTo>
                <a:lnTo>
                  <a:pt x="26224" y="118364"/>
                </a:lnTo>
                <a:lnTo>
                  <a:pt x="24834" y="118364"/>
                </a:lnTo>
                <a:lnTo>
                  <a:pt x="27091" y="117819"/>
                </a:lnTo>
                <a:lnTo>
                  <a:pt x="29522" y="117638"/>
                </a:lnTo>
                <a:lnTo>
                  <a:pt x="34905" y="117638"/>
                </a:lnTo>
                <a:lnTo>
                  <a:pt x="35253" y="117819"/>
                </a:lnTo>
                <a:lnTo>
                  <a:pt x="36122" y="118002"/>
                </a:lnTo>
                <a:lnTo>
                  <a:pt x="39074" y="118002"/>
                </a:lnTo>
                <a:lnTo>
                  <a:pt x="42894" y="117819"/>
                </a:lnTo>
                <a:lnTo>
                  <a:pt x="44630" y="117638"/>
                </a:lnTo>
                <a:lnTo>
                  <a:pt x="46193" y="117275"/>
                </a:lnTo>
                <a:lnTo>
                  <a:pt x="53140" y="117094"/>
                </a:lnTo>
                <a:lnTo>
                  <a:pt x="60087" y="116730"/>
                </a:lnTo>
                <a:lnTo>
                  <a:pt x="67032" y="116185"/>
                </a:lnTo>
                <a:lnTo>
                  <a:pt x="74153" y="115641"/>
                </a:lnTo>
                <a:lnTo>
                  <a:pt x="88045" y="114190"/>
                </a:lnTo>
                <a:lnTo>
                  <a:pt x="101938" y="112918"/>
                </a:lnTo>
                <a:lnTo>
                  <a:pt x="112356" y="112918"/>
                </a:lnTo>
                <a:lnTo>
                  <a:pt x="114615" y="112737"/>
                </a:lnTo>
                <a:lnTo>
                  <a:pt x="116351" y="112373"/>
                </a:lnTo>
                <a:lnTo>
                  <a:pt x="116872" y="112010"/>
                </a:lnTo>
                <a:lnTo>
                  <a:pt x="117393" y="111648"/>
                </a:lnTo>
                <a:lnTo>
                  <a:pt x="117741" y="111103"/>
                </a:lnTo>
                <a:lnTo>
                  <a:pt x="118087" y="110376"/>
                </a:lnTo>
                <a:lnTo>
                  <a:pt x="118435" y="108197"/>
                </a:lnTo>
                <a:lnTo>
                  <a:pt x="118783" y="105293"/>
                </a:lnTo>
                <a:lnTo>
                  <a:pt x="118783" y="102026"/>
                </a:lnTo>
                <a:lnTo>
                  <a:pt x="118956" y="95852"/>
                </a:lnTo>
                <a:lnTo>
                  <a:pt x="118956" y="91496"/>
                </a:lnTo>
                <a:lnTo>
                  <a:pt x="119477" y="78606"/>
                </a:lnTo>
                <a:lnTo>
                  <a:pt x="119650" y="69893"/>
                </a:lnTo>
                <a:lnTo>
                  <a:pt x="119825" y="64083"/>
                </a:lnTo>
                <a:lnTo>
                  <a:pt x="119998" y="64266"/>
                </a:lnTo>
                <a:lnTo>
                  <a:pt x="119998" y="60815"/>
                </a:lnTo>
                <a:lnTo>
                  <a:pt x="119998" y="57367"/>
                </a:lnTo>
                <a:lnTo>
                  <a:pt x="119825" y="59001"/>
                </a:lnTo>
                <a:lnTo>
                  <a:pt x="119477" y="54461"/>
                </a:lnTo>
                <a:lnTo>
                  <a:pt x="119304" y="49743"/>
                </a:lnTo>
                <a:lnTo>
                  <a:pt x="119129" y="44841"/>
                </a:lnTo>
                <a:lnTo>
                  <a:pt x="118956" y="40121"/>
                </a:lnTo>
                <a:lnTo>
                  <a:pt x="119304" y="42480"/>
                </a:lnTo>
                <a:lnTo>
                  <a:pt x="119304" y="39938"/>
                </a:lnTo>
                <a:lnTo>
                  <a:pt x="119304" y="36489"/>
                </a:lnTo>
                <a:lnTo>
                  <a:pt x="119304" y="36309"/>
                </a:lnTo>
                <a:lnTo>
                  <a:pt x="119129" y="33403"/>
                </a:lnTo>
                <a:lnTo>
                  <a:pt x="119304" y="34856"/>
                </a:lnTo>
                <a:lnTo>
                  <a:pt x="119650" y="32677"/>
                </a:lnTo>
                <a:lnTo>
                  <a:pt x="119477" y="30318"/>
                </a:lnTo>
                <a:lnTo>
                  <a:pt x="119304" y="27957"/>
                </a:lnTo>
                <a:lnTo>
                  <a:pt x="119129" y="25778"/>
                </a:lnTo>
                <a:lnTo>
                  <a:pt x="118956" y="26323"/>
                </a:lnTo>
                <a:lnTo>
                  <a:pt x="118825" y="26323"/>
                </a:lnTo>
                <a:lnTo>
                  <a:pt x="118956" y="26868"/>
                </a:lnTo>
                <a:lnTo>
                  <a:pt x="119129" y="28865"/>
                </a:lnTo>
                <a:lnTo>
                  <a:pt x="118783" y="28140"/>
                </a:lnTo>
                <a:lnTo>
                  <a:pt x="118783" y="29046"/>
                </a:lnTo>
                <a:lnTo>
                  <a:pt x="118435" y="24508"/>
                </a:lnTo>
                <a:lnTo>
                  <a:pt x="118087" y="22511"/>
                </a:lnTo>
                <a:lnTo>
                  <a:pt x="117914" y="22330"/>
                </a:lnTo>
                <a:lnTo>
                  <a:pt x="117914" y="21603"/>
                </a:lnTo>
                <a:lnTo>
                  <a:pt x="118262" y="20332"/>
                </a:lnTo>
                <a:lnTo>
                  <a:pt x="118262" y="18880"/>
                </a:lnTo>
                <a:lnTo>
                  <a:pt x="118262" y="18396"/>
                </a:lnTo>
                <a:lnTo>
                  <a:pt x="118608" y="19607"/>
                </a:lnTo>
                <a:lnTo>
                  <a:pt x="118956" y="22330"/>
                </a:lnTo>
                <a:lnTo>
                  <a:pt x="119304" y="25053"/>
                </a:lnTo>
                <a:lnTo>
                  <a:pt x="119477" y="27231"/>
                </a:lnTo>
                <a:lnTo>
                  <a:pt x="119477" y="24689"/>
                </a:lnTo>
                <a:lnTo>
                  <a:pt x="119304" y="22511"/>
                </a:lnTo>
                <a:lnTo>
                  <a:pt x="118783" y="17973"/>
                </a:lnTo>
                <a:lnTo>
                  <a:pt x="118608" y="18335"/>
                </a:lnTo>
                <a:lnTo>
                  <a:pt x="118608" y="17973"/>
                </a:lnTo>
                <a:lnTo>
                  <a:pt x="118262" y="16520"/>
                </a:lnTo>
                <a:lnTo>
                  <a:pt x="118087" y="13978"/>
                </a:lnTo>
                <a:lnTo>
                  <a:pt x="117914" y="18154"/>
                </a:lnTo>
                <a:lnTo>
                  <a:pt x="117393" y="17065"/>
                </a:lnTo>
                <a:lnTo>
                  <a:pt x="117220" y="15250"/>
                </a:lnTo>
                <a:lnTo>
                  <a:pt x="117045" y="13070"/>
                </a:lnTo>
                <a:lnTo>
                  <a:pt x="116872" y="10711"/>
                </a:lnTo>
                <a:lnTo>
                  <a:pt x="116872" y="2361"/>
                </a:lnTo>
                <a:lnTo>
                  <a:pt x="116872" y="1272"/>
                </a:lnTo>
                <a:lnTo>
                  <a:pt x="116699" y="1089"/>
                </a:lnTo>
                <a:lnTo>
                  <a:pt x="116351" y="727"/>
                </a:lnTo>
                <a:lnTo>
                  <a:pt x="115309" y="363"/>
                </a:lnTo>
                <a:lnTo>
                  <a:pt x="113746" y="182"/>
                </a:lnTo>
                <a:lnTo>
                  <a:pt x="112010" y="0"/>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24"/>
        <p:cNvGrpSpPr/>
        <p:nvPr/>
      </p:nvGrpSpPr>
      <p:grpSpPr>
        <a:xfrm>
          <a:off x="0" y="0"/>
          <a:ext cx="0" cy="0"/>
          <a:chOff x="0" y="0"/>
          <a:chExt cx="0" cy="0"/>
        </a:xfrm>
      </p:grpSpPr>
      <p:sp>
        <p:nvSpPr>
          <p:cNvPr id="825" name="Shape 825"/>
          <p:cNvSpPr txBox="1">
            <a:spLocks noGrp="1"/>
          </p:cNvSpPr>
          <p:nvPr>
            <p:ph type="title"/>
          </p:nvPr>
        </p:nvSpPr>
        <p:spPr>
          <a:xfrm>
            <a:off x="-6025" y="568675"/>
            <a:ext cx="9156000" cy="717298"/>
          </a:xfrm>
          <a:prstGeom prst="rect">
            <a:avLst/>
          </a:prstGeom>
          <a:solidFill>
            <a:srgbClr val="000000">
              <a:alpha val="32549"/>
            </a:srgbClr>
          </a:solid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Walter Turncoat"/>
              <a:buNone/>
            </a:pPr>
            <a:r>
              <a:rPr lang="en" sz="3000" b="0" i="0" u="none" strike="noStrike" cap="none">
                <a:solidFill>
                  <a:srgbClr val="FFFFFF"/>
                </a:solidFill>
                <a:latin typeface="Walter Turncoat"/>
                <a:ea typeface="Walter Turncoat"/>
                <a:cs typeface="Walter Turncoat"/>
                <a:sym typeface="Walter Turncoat"/>
              </a:rPr>
              <a:t>9th Grade Entry Requirements</a:t>
            </a:r>
          </a:p>
        </p:txBody>
      </p:sp>
      <p:sp>
        <p:nvSpPr>
          <p:cNvPr id="826" name="Shape 826"/>
          <p:cNvSpPr txBox="1">
            <a:spLocks noGrp="1"/>
          </p:cNvSpPr>
          <p:nvPr>
            <p:ph type="body" idx="1"/>
          </p:nvPr>
        </p:nvSpPr>
        <p:spPr>
          <a:xfrm>
            <a:off x="457200" y="1563400"/>
            <a:ext cx="8229600" cy="2503198"/>
          </a:xfrm>
          <a:prstGeom prst="rect">
            <a:avLst/>
          </a:prstGeom>
          <a:noFill/>
          <a:ln>
            <a:noFill/>
          </a:ln>
        </p:spPr>
        <p:txBody>
          <a:bodyPr lIns="91425" tIns="91425" rIns="91425" bIns="91425" anchor="t" anchorCtr="0">
            <a:noAutofit/>
          </a:bodyPr>
          <a:lstStyle/>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Middle School Academic GPA of 3.5 or higher</a:t>
            </a:r>
          </a:p>
          <a:p>
            <a:pPr marL="0" marR="0" lvl="0" indent="0" algn="l" rtl="0">
              <a:lnSpc>
                <a:spcPct val="100000"/>
              </a:lnSpc>
              <a:spcBef>
                <a:spcPts val="0"/>
              </a:spcBef>
              <a:spcAft>
                <a:spcPts val="0"/>
              </a:spcAft>
              <a:buClr>
                <a:srgbClr val="FFFFFF"/>
              </a:buClr>
              <a:buSzPct val="25000"/>
              <a:buFont typeface="Sniglet"/>
              <a:buNone/>
            </a:pPr>
            <a:endParaRPr sz="2000" b="0" i="0" u="none" strike="noStrike" cap="none">
              <a:solidFill>
                <a:srgbClr val="FFFFFF"/>
              </a:solidFill>
              <a:latin typeface="Sniglet"/>
              <a:ea typeface="Sniglet"/>
              <a:cs typeface="Sniglet"/>
              <a:sym typeface="Sniglet"/>
            </a:endParaRP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No grade lower than a “C”</a:t>
            </a:r>
          </a:p>
          <a:p>
            <a:pPr marL="0" marR="0" lvl="0" indent="0" algn="l" rtl="0">
              <a:lnSpc>
                <a:spcPct val="100000"/>
              </a:lnSpc>
              <a:spcBef>
                <a:spcPts val="0"/>
              </a:spcBef>
              <a:spcAft>
                <a:spcPts val="0"/>
              </a:spcAft>
              <a:buClr>
                <a:srgbClr val="FFFFFF"/>
              </a:buClr>
              <a:buSzPct val="25000"/>
              <a:buFont typeface="Sniglet"/>
              <a:buNone/>
            </a:pPr>
            <a:endParaRPr sz="2000" b="0" i="0" u="none" strike="noStrike" cap="none">
              <a:solidFill>
                <a:srgbClr val="FFFFFF"/>
              </a:solidFill>
              <a:latin typeface="Sniglet"/>
              <a:ea typeface="Sniglet"/>
              <a:cs typeface="Sniglet"/>
              <a:sym typeface="Sniglet"/>
            </a:endParaRP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Satisfactory citizenship marks</a:t>
            </a: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30"/>
        <p:cNvGrpSpPr/>
        <p:nvPr/>
      </p:nvGrpSpPr>
      <p:grpSpPr>
        <a:xfrm>
          <a:off x="0" y="0"/>
          <a:ext cx="0" cy="0"/>
          <a:chOff x="0" y="0"/>
          <a:chExt cx="0" cy="0"/>
        </a:xfrm>
      </p:grpSpPr>
      <p:sp>
        <p:nvSpPr>
          <p:cNvPr id="831" name="Shape 831"/>
          <p:cNvSpPr txBox="1">
            <a:spLocks noGrp="1"/>
          </p:cNvSpPr>
          <p:nvPr>
            <p:ph type="title"/>
          </p:nvPr>
        </p:nvSpPr>
        <p:spPr>
          <a:xfrm>
            <a:off x="-6025" y="575125"/>
            <a:ext cx="9156000" cy="704399"/>
          </a:xfrm>
          <a:prstGeom prst="rect">
            <a:avLst/>
          </a:prstGeom>
          <a:solidFill>
            <a:srgbClr val="000000">
              <a:alpha val="32549"/>
            </a:srgbClr>
          </a:solid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Walter Turncoat"/>
              <a:buNone/>
            </a:pPr>
            <a:r>
              <a:rPr lang="en" sz="3000" b="0" i="0" u="none" strike="noStrike" cap="none">
                <a:solidFill>
                  <a:srgbClr val="FFFFFF"/>
                </a:solidFill>
                <a:latin typeface="Walter Turncoat"/>
                <a:ea typeface="Walter Turncoat"/>
                <a:cs typeface="Walter Turncoat"/>
                <a:sym typeface="Walter Turncoat"/>
              </a:rPr>
              <a:t>Distinguished Scholar Diploma Requirements</a:t>
            </a:r>
          </a:p>
        </p:txBody>
      </p:sp>
      <p:sp>
        <p:nvSpPr>
          <p:cNvPr id="832" name="Shape 832"/>
          <p:cNvSpPr txBox="1">
            <a:spLocks noGrp="1"/>
          </p:cNvSpPr>
          <p:nvPr>
            <p:ph type="body" idx="1"/>
          </p:nvPr>
        </p:nvSpPr>
        <p:spPr>
          <a:xfrm>
            <a:off x="457200" y="1153725"/>
            <a:ext cx="8229600" cy="3290698"/>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FFFFFF"/>
              </a:buClr>
              <a:buSzPct val="25000"/>
              <a:buFont typeface="Sniglet"/>
              <a:buNone/>
            </a:pPr>
            <a:r>
              <a:rPr lang="en" sz="2000" b="0" i="0" u="none" strike="noStrike" cap="none">
                <a:solidFill>
                  <a:srgbClr val="FFFFFF"/>
                </a:solidFill>
                <a:latin typeface="Sniglet"/>
                <a:ea typeface="Sniglet"/>
                <a:cs typeface="Sniglet"/>
                <a:sym typeface="Sniglet"/>
              </a:rPr>
              <a:t>Students must meet 4 of the 5 categories below:</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Language Arts - 3 years of honors/AP</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Math - 3 years BEYOND Geometry (at least 2 honors/AP)</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Science - 4 years (at least 3 honors/AP)</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Social Science - 3 years (all 3 AP)</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World Language - 3 years (at least 2 honors/AP)</a:t>
            </a:r>
          </a:p>
          <a:p>
            <a:pPr marL="0" marR="0" lvl="0" indent="0" algn="l" rtl="0">
              <a:lnSpc>
                <a:spcPct val="100000"/>
              </a:lnSpc>
              <a:spcBef>
                <a:spcPts val="0"/>
              </a:spcBef>
              <a:spcAft>
                <a:spcPts val="0"/>
              </a:spcAft>
              <a:buClr>
                <a:srgbClr val="FFFFFF"/>
              </a:buClr>
              <a:buSzPct val="25000"/>
              <a:buFont typeface="Sniglet"/>
              <a:buNone/>
            </a:pPr>
            <a:r>
              <a:rPr lang="en" sz="2000" b="0" i="0" u="none" strike="noStrike" cap="none">
                <a:solidFill>
                  <a:srgbClr val="FFFFFF"/>
                </a:solidFill>
                <a:latin typeface="Sniglet"/>
                <a:ea typeface="Sniglet"/>
                <a:cs typeface="Sniglet"/>
                <a:sym typeface="Sniglet"/>
              </a:rPr>
              <a:t>And also have:</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Fine Art - 1 year</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chemeClr val="lt1"/>
                </a:solidFill>
                <a:latin typeface="Sniglet"/>
                <a:ea typeface="Sniglet"/>
                <a:cs typeface="Sniglet"/>
                <a:sym typeface="Sniglet"/>
              </a:rPr>
              <a:t>4.0 weighted academic GPA through 7 semesters</a:t>
            </a: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sp>
        <p:nvSpPr>
          <p:cNvPr id="837" name="Shape 837"/>
          <p:cNvSpPr txBox="1">
            <a:spLocks noGrp="1"/>
          </p:cNvSpPr>
          <p:nvPr>
            <p:ph type="title"/>
          </p:nvPr>
        </p:nvSpPr>
        <p:spPr>
          <a:xfrm>
            <a:off x="-6025" y="245575"/>
            <a:ext cx="9156000" cy="678599"/>
          </a:xfrm>
          <a:prstGeom prst="rect">
            <a:avLst/>
          </a:prstGeom>
          <a:solidFill>
            <a:srgbClr val="000000">
              <a:alpha val="32549"/>
            </a:srgbClr>
          </a:solid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Walter Turncoat"/>
              <a:buNone/>
            </a:pPr>
            <a:r>
              <a:rPr lang="en" sz="3000" b="0" i="0" u="none" strike="noStrike" cap="none">
                <a:solidFill>
                  <a:srgbClr val="FFFFFF"/>
                </a:solidFill>
                <a:latin typeface="Walter Turncoat"/>
                <a:ea typeface="Walter Turncoat"/>
                <a:cs typeface="Walter Turncoat"/>
                <a:sym typeface="Walter Turncoat"/>
              </a:rPr>
              <a:t>Application information</a:t>
            </a:r>
          </a:p>
        </p:txBody>
      </p:sp>
      <p:sp>
        <p:nvSpPr>
          <p:cNvPr id="838" name="Shape 838"/>
          <p:cNvSpPr txBox="1">
            <a:spLocks noGrp="1"/>
          </p:cNvSpPr>
          <p:nvPr>
            <p:ph type="body" idx="1"/>
          </p:nvPr>
        </p:nvSpPr>
        <p:spPr>
          <a:xfrm>
            <a:off x="457200" y="1150275"/>
            <a:ext cx="8229600" cy="3728700"/>
          </a:xfrm>
          <a:prstGeom prst="rect">
            <a:avLst/>
          </a:prstGeom>
          <a:noFill/>
          <a:ln>
            <a:noFill/>
          </a:ln>
        </p:spPr>
        <p:txBody>
          <a:bodyPr lIns="91425" tIns="91425" rIns="91425" bIns="91425" anchor="t" anchorCtr="0">
            <a:noAutofit/>
          </a:bodyPr>
          <a:lstStyle/>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Available now on the “Bulletin Board” on our website front page:</a:t>
            </a:r>
          </a:p>
          <a:p>
            <a:pPr marL="914400" marR="0" lvl="1" indent="-228600" algn="l" rtl="0">
              <a:lnSpc>
                <a:spcPct val="100000"/>
              </a:lnSpc>
              <a:spcBef>
                <a:spcPts val="0"/>
              </a:spcBef>
              <a:spcAft>
                <a:spcPts val="0"/>
              </a:spcAft>
              <a:buClr>
                <a:srgbClr val="FFFFFF"/>
              </a:buClr>
              <a:buSzPct val="100000"/>
              <a:buFont typeface="Sniglet"/>
              <a:buChar char="❏"/>
            </a:pPr>
            <a:r>
              <a:rPr lang="en" sz="2000" b="0" i="0" u="sng" strike="noStrike" cap="none">
                <a:solidFill>
                  <a:schemeClr val="hlink"/>
                </a:solidFill>
                <a:latin typeface="Sniglet"/>
                <a:ea typeface="Sniglet"/>
                <a:cs typeface="Sniglet"/>
                <a:sym typeface="Sniglet"/>
                <a:hlinkClick r:id="rId3"/>
              </a:rPr>
              <a:t>www.esperanzahs.net</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Complete application &amp; have it signed by Middle School Counselor</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Deadline - Friday, March 2</a:t>
            </a:r>
            <a:r>
              <a:rPr lang="en"/>
              <a:t>4</a:t>
            </a:r>
            <a:r>
              <a:rPr lang="en" sz="2000" b="0" i="0" u="none" strike="noStrike" cap="none">
                <a:solidFill>
                  <a:srgbClr val="FFFFFF"/>
                </a:solidFill>
                <a:latin typeface="Sniglet"/>
                <a:ea typeface="Sniglet"/>
                <a:cs typeface="Sniglet"/>
                <a:sym typeface="Sniglet"/>
              </a:rPr>
              <a:t>, 201</a:t>
            </a:r>
            <a:r>
              <a:rPr lang="en"/>
              <a:t>7</a:t>
            </a:r>
          </a:p>
          <a:p>
            <a:pPr marL="914400" marR="0" lvl="1"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Students attending one of our feeder middle schools (BYMS, TRMS, YLMS)- drop off at EHS front office or have your student leave it with their Middle School Counselor</a:t>
            </a:r>
          </a:p>
          <a:p>
            <a:pPr marL="914400" marR="0" lvl="1"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Students not attending a feeder middle school - drop off at EHS front office. </a:t>
            </a:r>
          </a:p>
          <a:p>
            <a:pPr marL="457200" marR="0" lvl="0" indent="0" algn="l" rtl="0">
              <a:lnSpc>
                <a:spcPct val="100000"/>
              </a:lnSpc>
              <a:spcBef>
                <a:spcPts val="0"/>
              </a:spcBef>
              <a:spcAft>
                <a:spcPts val="0"/>
              </a:spcAft>
              <a:buClr>
                <a:srgbClr val="FFFFFF"/>
              </a:buClr>
              <a:buSzPct val="25000"/>
              <a:buFont typeface="Sniglet"/>
              <a:buNone/>
            </a:pPr>
            <a:endParaRPr sz="2000" b="0" i="0" u="none" strike="noStrike" cap="none">
              <a:solidFill>
                <a:srgbClr val="FFFFFF"/>
              </a:solidFill>
              <a:latin typeface="Sniglet"/>
              <a:ea typeface="Sniglet"/>
              <a:cs typeface="Sniglet"/>
              <a:sym typeface="Sniglet"/>
            </a:endParaRPr>
          </a:p>
          <a:p>
            <a:pPr marL="0" marR="0" lvl="0" indent="0" algn="l" rtl="0">
              <a:lnSpc>
                <a:spcPct val="100000"/>
              </a:lnSpc>
              <a:spcBef>
                <a:spcPts val="0"/>
              </a:spcBef>
              <a:spcAft>
                <a:spcPts val="0"/>
              </a:spcAft>
              <a:buClr>
                <a:srgbClr val="FFFFFF"/>
              </a:buClr>
              <a:buSzPct val="25000"/>
              <a:buFont typeface="Sniglet"/>
              <a:buNone/>
            </a:pPr>
            <a:endParaRPr sz="2000" b="0" i="0" u="none" strike="noStrike" cap="none">
              <a:solidFill>
                <a:srgbClr val="FFFFFF"/>
              </a:solidFill>
              <a:latin typeface="Sniglet"/>
              <a:ea typeface="Sniglet"/>
              <a:cs typeface="Sniglet"/>
              <a:sym typeface="Sniglet"/>
            </a:endParaRPr>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42"/>
        <p:cNvGrpSpPr/>
        <p:nvPr/>
      </p:nvGrpSpPr>
      <p:grpSpPr>
        <a:xfrm>
          <a:off x="0" y="0"/>
          <a:ext cx="0" cy="0"/>
          <a:chOff x="0" y="0"/>
          <a:chExt cx="0" cy="0"/>
        </a:xfrm>
      </p:grpSpPr>
      <p:sp>
        <p:nvSpPr>
          <p:cNvPr id="843" name="Shape 843"/>
          <p:cNvSpPr txBox="1">
            <a:spLocks noGrp="1"/>
          </p:cNvSpPr>
          <p:nvPr>
            <p:ph type="ctrTitle" idx="4294967295"/>
          </p:nvPr>
        </p:nvSpPr>
        <p:spPr>
          <a:xfrm>
            <a:off x="763325" y="2549441"/>
            <a:ext cx="7772400" cy="1159798"/>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Walter Turncoat"/>
              <a:buNone/>
            </a:pPr>
            <a:r>
              <a:rPr lang="en" sz="6000" b="0" i="0" u="none" strike="noStrike" cap="none">
                <a:solidFill>
                  <a:srgbClr val="FFFFFF"/>
                </a:solidFill>
                <a:latin typeface="Walter Turncoat"/>
                <a:ea typeface="Walter Turncoat"/>
                <a:cs typeface="Walter Turncoat"/>
                <a:sym typeface="Walter Turncoat"/>
              </a:rPr>
              <a:t>Questions?</a:t>
            </a:r>
          </a:p>
        </p:txBody>
      </p:sp>
      <p:sp>
        <p:nvSpPr>
          <p:cNvPr id="844" name="Shape 844"/>
          <p:cNvSpPr txBox="1">
            <a:spLocks noGrp="1"/>
          </p:cNvSpPr>
          <p:nvPr>
            <p:ph type="subTitle" idx="4294967295"/>
          </p:nvPr>
        </p:nvSpPr>
        <p:spPr>
          <a:xfrm>
            <a:off x="2004000" y="3112750"/>
            <a:ext cx="5136000" cy="926099"/>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Sniglet"/>
              <a:buNone/>
            </a:pPr>
            <a:endParaRPr sz="2000" b="0" i="0" u="none" strike="noStrike" cap="none">
              <a:solidFill>
                <a:srgbClr val="FFFFFF"/>
              </a:solidFill>
              <a:latin typeface="Sniglet"/>
              <a:ea typeface="Sniglet"/>
              <a:cs typeface="Sniglet"/>
              <a:sym typeface="Sniglet"/>
            </a:endParaRPr>
          </a:p>
          <a:p>
            <a:pPr marL="0" marR="0" lvl="0" indent="0" algn="ctr" rtl="0">
              <a:lnSpc>
                <a:spcPct val="100000"/>
              </a:lnSpc>
              <a:spcBef>
                <a:spcPts val="0"/>
              </a:spcBef>
              <a:spcAft>
                <a:spcPts val="0"/>
              </a:spcAft>
              <a:buClr>
                <a:srgbClr val="FFFFFF"/>
              </a:buClr>
              <a:buSzPct val="25000"/>
              <a:buFont typeface="Sniglet"/>
              <a:buNone/>
            </a:pPr>
            <a:r>
              <a:rPr lang="en" sz="2000" b="0" i="0" u="none" strike="noStrike" cap="none">
                <a:solidFill>
                  <a:srgbClr val="FFFFFF"/>
                </a:solidFill>
                <a:latin typeface="Sniglet"/>
                <a:ea typeface="Sniglet"/>
                <a:cs typeface="Sniglet"/>
                <a:sym typeface="Sniglet"/>
              </a:rPr>
              <a:t>Please call or email me:</a:t>
            </a:r>
          </a:p>
          <a:p>
            <a:pPr marL="0" marR="0" lvl="0" indent="0" algn="ctr" rtl="0">
              <a:lnSpc>
                <a:spcPct val="100000"/>
              </a:lnSpc>
              <a:spcBef>
                <a:spcPts val="0"/>
              </a:spcBef>
              <a:spcAft>
                <a:spcPts val="0"/>
              </a:spcAft>
              <a:buClr>
                <a:srgbClr val="FFFFFF"/>
              </a:buClr>
              <a:buSzPct val="25000"/>
              <a:buFont typeface="Sniglet"/>
              <a:buNone/>
            </a:pPr>
            <a:r>
              <a:rPr lang="en" sz="2000" b="0" i="0" u="none" strike="noStrike" cap="none">
                <a:solidFill>
                  <a:srgbClr val="FFFFFF"/>
                </a:solidFill>
                <a:latin typeface="Sniglet"/>
                <a:ea typeface="Sniglet"/>
                <a:cs typeface="Sniglet"/>
                <a:sym typeface="Sniglet"/>
              </a:rPr>
              <a:t>Gina Aguilar </a:t>
            </a:r>
          </a:p>
          <a:p>
            <a:pPr marL="0" marR="0" lvl="0" indent="0" algn="ctr" rtl="0">
              <a:lnSpc>
                <a:spcPct val="100000"/>
              </a:lnSpc>
              <a:spcBef>
                <a:spcPts val="0"/>
              </a:spcBef>
              <a:spcAft>
                <a:spcPts val="0"/>
              </a:spcAft>
              <a:buClr>
                <a:srgbClr val="FFFFFF"/>
              </a:buClr>
              <a:buSzPct val="25000"/>
              <a:buFont typeface="Sniglet"/>
              <a:buNone/>
            </a:pPr>
            <a:r>
              <a:rPr lang="en" sz="2000" b="0" i="0" u="sng" strike="noStrike" cap="none">
                <a:solidFill>
                  <a:schemeClr val="hlink"/>
                </a:solidFill>
                <a:latin typeface="Sniglet"/>
                <a:ea typeface="Sniglet"/>
                <a:cs typeface="Sniglet"/>
                <a:sym typeface="Sniglet"/>
                <a:hlinkClick r:id="rId3"/>
              </a:rPr>
              <a:t>gaguilar@pylusd.org</a:t>
            </a:r>
          </a:p>
          <a:p>
            <a:pPr marL="0" marR="0" lvl="0" indent="0" algn="ctr" rtl="0">
              <a:lnSpc>
                <a:spcPct val="100000"/>
              </a:lnSpc>
              <a:spcBef>
                <a:spcPts val="0"/>
              </a:spcBef>
              <a:spcAft>
                <a:spcPts val="0"/>
              </a:spcAft>
              <a:buClr>
                <a:srgbClr val="FFFFFF"/>
              </a:buClr>
              <a:buSzPct val="25000"/>
              <a:buFont typeface="Sniglet"/>
              <a:buNone/>
            </a:pPr>
            <a:r>
              <a:rPr lang="en" sz="2000" b="0" i="0" u="none" strike="noStrike" cap="none">
                <a:solidFill>
                  <a:srgbClr val="FFFFFF"/>
                </a:solidFill>
                <a:latin typeface="Sniglet"/>
                <a:ea typeface="Sniglet"/>
                <a:cs typeface="Sniglet"/>
                <a:sym typeface="Sniglet"/>
              </a:rPr>
              <a:t>(714) 986-7540 ext. 13004</a:t>
            </a:r>
          </a:p>
          <a:p>
            <a:pPr marL="0" marR="0" lvl="0" indent="0" algn="ctr" rtl="0">
              <a:lnSpc>
                <a:spcPct val="100000"/>
              </a:lnSpc>
              <a:spcBef>
                <a:spcPts val="0"/>
              </a:spcBef>
              <a:spcAft>
                <a:spcPts val="0"/>
              </a:spcAft>
              <a:buClr>
                <a:srgbClr val="FFFFFF"/>
              </a:buClr>
              <a:buSzPct val="25000"/>
              <a:buFont typeface="Sniglet"/>
              <a:buNone/>
            </a:pPr>
            <a:endParaRPr sz="2000" b="0" i="0" u="none" strike="noStrike" cap="none">
              <a:solidFill>
                <a:srgbClr val="FFFFFF"/>
              </a:solidFill>
              <a:latin typeface="Sniglet"/>
              <a:ea typeface="Sniglet"/>
              <a:cs typeface="Sniglet"/>
              <a:sym typeface="Sniglet"/>
            </a:endParaRPr>
          </a:p>
        </p:txBody>
      </p:sp>
      <p:grpSp>
        <p:nvGrpSpPr>
          <p:cNvPr id="845" name="Shape 845"/>
          <p:cNvGrpSpPr/>
          <p:nvPr/>
        </p:nvGrpSpPr>
        <p:grpSpPr>
          <a:xfrm rot="-7230029">
            <a:off x="6083565" y="1796209"/>
            <a:ext cx="1516807" cy="960909"/>
            <a:chOff x="238125" y="1918825"/>
            <a:chExt cx="1042449" cy="660400"/>
          </a:xfrm>
        </p:grpSpPr>
        <p:sp>
          <p:nvSpPr>
            <p:cNvPr id="846" name="Shape 846"/>
            <p:cNvSpPr/>
            <p:nvPr/>
          </p:nvSpPr>
          <p:spPr>
            <a:xfrm>
              <a:off x="238125" y="1918825"/>
              <a:ext cx="966974" cy="660400"/>
            </a:xfrm>
            <a:custGeom>
              <a:avLst/>
              <a:gdLst/>
              <a:ahLst/>
              <a:cxnLst/>
              <a:rect l="0" t="0" r="0" b="0"/>
              <a:pathLst>
                <a:path w="120000" h="120000" extrusionOk="0">
                  <a:moveTo>
                    <a:pt x="1169" y="34715"/>
                  </a:moveTo>
                  <a:lnTo>
                    <a:pt x="1169" y="36000"/>
                  </a:lnTo>
                  <a:lnTo>
                    <a:pt x="1464" y="34715"/>
                  </a:lnTo>
                  <a:close/>
                  <a:moveTo>
                    <a:pt x="104192" y="87428"/>
                  </a:moveTo>
                  <a:lnTo>
                    <a:pt x="103609" y="88282"/>
                  </a:lnTo>
                  <a:lnTo>
                    <a:pt x="103609" y="89141"/>
                  </a:lnTo>
                  <a:lnTo>
                    <a:pt x="104192" y="87428"/>
                  </a:lnTo>
                  <a:close/>
                  <a:moveTo>
                    <a:pt x="75805" y="109710"/>
                  </a:moveTo>
                  <a:lnTo>
                    <a:pt x="75510" y="110137"/>
                  </a:lnTo>
                  <a:lnTo>
                    <a:pt x="75805" y="110569"/>
                  </a:lnTo>
                  <a:lnTo>
                    <a:pt x="75805" y="110137"/>
                  </a:lnTo>
                  <a:lnTo>
                    <a:pt x="75805" y="109710"/>
                  </a:lnTo>
                  <a:close/>
                  <a:moveTo>
                    <a:pt x="45658" y="110996"/>
                  </a:moveTo>
                  <a:lnTo>
                    <a:pt x="45804" y="111209"/>
                  </a:lnTo>
                  <a:lnTo>
                    <a:pt x="45804" y="111209"/>
                  </a:lnTo>
                  <a:lnTo>
                    <a:pt x="45950" y="110996"/>
                  </a:lnTo>
                  <a:close/>
                  <a:moveTo>
                    <a:pt x="9071" y="4"/>
                  </a:moveTo>
                  <a:lnTo>
                    <a:pt x="8193" y="431"/>
                  </a:lnTo>
                  <a:lnTo>
                    <a:pt x="7901" y="1717"/>
                  </a:lnTo>
                  <a:lnTo>
                    <a:pt x="7901" y="858"/>
                  </a:lnTo>
                  <a:lnTo>
                    <a:pt x="7610" y="1717"/>
                  </a:lnTo>
                  <a:lnTo>
                    <a:pt x="7315" y="2575"/>
                  </a:lnTo>
                  <a:lnTo>
                    <a:pt x="7610" y="4288"/>
                  </a:lnTo>
                  <a:lnTo>
                    <a:pt x="7315" y="3861"/>
                  </a:lnTo>
                  <a:lnTo>
                    <a:pt x="6732" y="4288"/>
                  </a:lnTo>
                  <a:lnTo>
                    <a:pt x="7315" y="4288"/>
                  </a:lnTo>
                  <a:lnTo>
                    <a:pt x="7610" y="5146"/>
                  </a:lnTo>
                  <a:lnTo>
                    <a:pt x="7023" y="5573"/>
                  </a:lnTo>
                  <a:lnTo>
                    <a:pt x="6732" y="5573"/>
                  </a:lnTo>
                  <a:lnTo>
                    <a:pt x="6732" y="7286"/>
                  </a:lnTo>
                  <a:lnTo>
                    <a:pt x="6437" y="8572"/>
                  </a:lnTo>
                  <a:lnTo>
                    <a:pt x="5559" y="11143"/>
                  </a:lnTo>
                  <a:lnTo>
                    <a:pt x="4389" y="13714"/>
                  </a:lnTo>
                  <a:lnTo>
                    <a:pt x="4098" y="15431"/>
                  </a:lnTo>
                  <a:lnTo>
                    <a:pt x="4098" y="16717"/>
                  </a:lnTo>
                  <a:lnTo>
                    <a:pt x="3803" y="17144"/>
                  </a:lnTo>
                  <a:lnTo>
                    <a:pt x="3803" y="18002"/>
                  </a:lnTo>
                  <a:lnTo>
                    <a:pt x="4098" y="20573"/>
                  </a:lnTo>
                  <a:lnTo>
                    <a:pt x="3803" y="20573"/>
                  </a:lnTo>
                  <a:lnTo>
                    <a:pt x="3511" y="20146"/>
                  </a:lnTo>
                  <a:lnTo>
                    <a:pt x="3220" y="19715"/>
                  </a:lnTo>
                  <a:lnTo>
                    <a:pt x="2925" y="19715"/>
                  </a:lnTo>
                  <a:lnTo>
                    <a:pt x="3220" y="20146"/>
                  </a:lnTo>
                  <a:lnTo>
                    <a:pt x="3511" y="21000"/>
                  </a:lnTo>
                  <a:lnTo>
                    <a:pt x="3220" y="21859"/>
                  </a:lnTo>
                  <a:lnTo>
                    <a:pt x="2633" y="22286"/>
                  </a:lnTo>
                  <a:lnTo>
                    <a:pt x="2925" y="22286"/>
                  </a:lnTo>
                  <a:lnTo>
                    <a:pt x="2925" y="22718"/>
                  </a:lnTo>
                  <a:lnTo>
                    <a:pt x="2925" y="23572"/>
                  </a:lnTo>
                  <a:lnTo>
                    <a:pt x="2342" y="24003"/>
                  </a:lnTo>
                  <a:lnTo>
                    <a:pt x="1755" y="24430"/>
                  </a:lnTo>
                  <a:lnTo>
                    <a:pt x="1755" y="24857"/>
                  </a:lnTo>
                  <a:lnTo>
                    <a:pt x="2342" y="25289"/>
                  </a:lnTo>
                  <a:lnTo>
                    <a:pt x="2633" y="25716"/>
                  </a:lnTo>
                  <a:lnTo>
                    <a:pt x="2342" y="26143"/>
                  </a:lnTo>
                  <a:lnTo>
                    <a:pt x="1464" y="26143"/>
                  </a:lnTo>
                  <a:lnTo>
                    <a:pt x="1755" y="29999"/>
                  </a:lnTo>
                  <a:lnTo>
                    <a:pt x="1755" y="32144"/>
                  </a:lnTo>
                  <a:lnTo>
                    <a:pt x="1755" y="33002"/>
                  </a:lnTo>
                  <a:lnTo>
                    <a:pt x="2342" y="33002"/>
                  </a:lnTo>
                  <a:lnTo>
                    <a:pt x="2633" y="33429"/>
                  </a:lnTo>
                  <a:lnTo>
                    <a:pt x="2633" y="33856"/>
                  </a:lnTo>
                  <a:lnTo>
                    <a:pt x="2342" y="34288"/>
                  </a:lnTo>
                  <a:lnTo>
                    <a:pt x="1755" y="33856"/>
                  </a:lnTo>
                  <a:lnTo>
                    <a:pt x="1755" y="35142"/>
                  </a:lnTo>
                  <a:lnTo>
                    <a:pt x="1755" y="36859"/>
                  </a:lnTo>
                  <a:lnTo>
                    <a:pt x="1464" y="36427"/>
                  </a:lnTo>
                  <a:lnTo>
                    <a:pt x="1464" y="36000"/>
                  </a:lnTo>
                  <a:lnTo>
                    <a:pt x="1464" y="35573"/>
                  </a:lnTo>
                  <a:lnTo>
                    <a:pt x="1169" y="36000"/>
                  </a:lnTo>
                  <a:lnTo>
                    <a:pt x="1169" y="39430"/>
                  </a:lnTo>
                  <a:lnTo>
                    <a:pt x="877" y="40284"/>
                  </a:lnTo>
                  <a:lnTo>
                    <a:pt x="586" y="40716"/>
                  </a:lnTo>
                  <a:lnTo>
                    <a:pt x="291" y="40716"/>
                  </a:lnTo>
                  <a:lnTo>
                    <a:pt x="0" y="41570"/>
                  </a:lnTo>
                  <a:lnTo>
                    <a:pt x="291" y="42428"/>
                  </a:lnTo>
                  <a:lnTo>
                    <a:pt x="586" y="42855"/>
                  </a:lnTo>
                  <a:lnTo>
                    <a:pt x="877" y="43714"/>
                  </a:lnTo>
                  <a:lnTo>
                    <a:pt x="877" y="44572"/>
                  </a:lnTo>
                  <a:lnTo>
                    <a:pt x="291" y="44141"/>
                  </a:lnTo>
                  <a:lnTo>
                    <a:pt x="291" y="44999"/>
                  </a:lnTo>
                  <a:lnTo>
                    <a:pt x="586" y="45427"/>
                  </a:lnTo>
                  <a:lnTo>
                    <a:pt x="877" y="45858"/>
                  </a:lnTo>
                  <a:lnTo>
                    <a:pt x="877" y="47144"/>
                  </a:lnTo>
                  <a:lnTo>
                    <a:pt x="291" y="45858"/>
                  </a:lnTo>
                  <a:lnTo>
                    <a:pt x="291" y="46712"/>
                  </a:lnTo>
                  <a:lnTo>
                    <a:pt x="291" y="47998"/>
                  </a:lnTo>
                  <a:lnTo>
                    <a:pt x="291" y="52286"/>
                  </a:lnTo>
                  <a:lnTo>
                    <a:pt x="586" y="56570"/>
                  </a:lnTo>
                  <a:lnTo>
                    <a:pt x="1169" y="59999"/>
                  </a:lnTo>
                  <a:lnTo>
                    <a:pt x="1755" y="62144"/>
                  </a:lnTo>
                  <a:lnTo>
                    <a:pt x="2633" y="65142"/>
                  </a:lnTo>
                  <a:lnTo>
                    <a:pt x="3511" y="67713"/>
                  </a:lnTo>
                  <a:lnTo>
                    <a:pt x="3803" y="68999"/>
                  </a:lnTo>
                  <a:lnTo>
                    <a:pt x="3511" y="69857"/>
                  </a:lnTo>
                  <a:lnTo>
                    <a:pt x="4098" y="72428"/>
                  </a:lnTo>
                  <a:lnTo>
                    <a:pt x="5267" y="75000"/>
                  </a:lnTo>
                  <a:lnTo>
                    <a:pt x="7610" y="80569"/>
                  </a:lnTo>
                  <a:lnTo>
                    <a:pt x="9366" y="83999"/>
                  </a:lnTo>
                  <a:lnTo>
                    <a:pt x="11413" y="86570"/>
                  </a:lnTo>
                  <a:lnTo>
                    <a:pt x="10830" y="87428"/>
                  </a:lnTo>
                  <a:lnTo>
                    <a:pt x="11708" y="88282"/>
                  </a:lnTo>
                  <a:lnTo>
                    <a:pt x="12000" y="88282"/>
                  </a:lnTo>
                  <a:lnTo>
                    <a:pt x="12878" y="89141"/>
                  </a:lnTo>
                  <a:lnTo>
                    <a:pt x="13169" y="90427"/>
                  </a:lnTo>
                  <a:lnTo>
                    <a:pt x="13756" y="91712"/>
                  </a:lnTo>
                  <a:lnTo>
                    <a:pt x="14634" y="92571"/>
                  </a:lnTo>
                  <a:lnTo>
                    <a:pt x="14342" y="92998"/>
                  </a:lnTo>
                  <a:lnTo>
                    <a:pt x="14634" y="92998"/>
                  </a:lnTo>
                  <a:lnTo>
                    <a:pt x="14925" y="93425"/>
                  </a:lnTo>
                  <a:lnTo>
                    <a:pt x="17268" y="96854"/>
                  </a:lnTo>
                  <a:lnTo>
                    <a:pt x="18146" y="98140"/>
                  </a:lnTo>
                  <a:lnTo>
                    <a:pt x="19902" y="100284"/>
                  </a:lnTo>
                  <a:lnTo>
                    <a:pt x="19902" y="99426"/>
                  </a:lnTo>
                  <a:lnTo>
                    <a:pt x="20488" y="98999"/>
                  </a:lnTo>
                  <a:lnTo>
                    <a:pt x="20488" y="98999"/>
                  </a:lnTo>
                  <a:lnTo>
                    <a:pt x="20193" y="99853"/>
                  </a:lnTo>
                  <a:lnTo>
                    <a:pt x="20488" y="99426"/>
                  </a:lnTo>
                  <a:lnTo>
                    <a:pt x="20780" y="99426"/>
                  </a:lnTo>
                  <a:lnTo>
                    <a:pt x="20780" y="100284"/>
                  </a:lnTo>
                  <a:lnTo>
                    <a:pt x="20193" y="100284"/>
                  </a:lnTo>
                  <a:lnTo>
                    <a:pt x="21949" y="102424"/>
                  </a:lnTo>
                  <a:lnTo>
                    <a:pt x="24583" y="104995"/>
                  </a:lnTo>
                  <a:lnTo>
                    <a:pt x="27217" y="107139"/>
                  </a:lnTo>
                  <a:lnTo>
                    <a:pt x="28682" y="107566"/>
                  </a:lnTo>
                  <a:lnTo>
                    <a:pt x="29851" y="107566"/>
                  </a:lnTo>
                  <a:lnTo>
                    <a:pt x="29560" y="108425"/>
                  </a:lnTo>
                  <a:lnTo>
                    <a:pt x="29851" y="108852"/>
                  </a:lnTo>
                  <a:lnTo>
                    <a:pt x="31316" y="109710"/>
                  </a:lnTo>
                  <a:lnTo>
                    <a:pt x="33072" y="109710"/>
                  </a:lnTo>
                  <a:lnTo>
                    <a:pt x="34828" y="110569"/>
                  </a:lnTo>
                  <a:lnTo>
                    <a:pt x="37170" y="112708"/>
                  </a:lnTo>
                  <a:lnTo>
                    <a:pt x="40682" y="115280"/>
                  </a:lnTo>
                  <a:lnTo>
                    <a:pt x="41852" y="115280"/>
                  </a:lnTo>
                  <a:lnTo>
                    <a:pt x="43024" y="115711"/>
                  </a:lnTo>
                  <a:lnTo>
                    <a:pt x="45950" y="116565"/>
                  </a:lnTo>
                  <a:lnTo>
                    <a:pt x="50632" y="119136"/>
                  </a:lnTo>
                  <a:lnTo>
                    <a:pt x="50926" y="118709"/>
                  </a:lnTo>
                  <a:lnTo>
                    <a:pt x="51513" y="118282"/>
                  </a:lnTo>
                  <a:lnTo>
                    <a:pt x="53560" y="118709"/>
                  </a:lnTo>
                  <a:lnTo>
                    <a:pt x="57364" y="119568"/>
                  </a:lnTo>
                  <a:lnTo>
                    <a:pt x="59120" y="119995"/>
                  </a:lnTo>
                  <a:lnTo>
                    <a:pt x="61462" y="119995"/>
                  </a:lnTo>
                  <a:lnTo>
                    <a:pt x="61754" y="119136"/>
                  </a:lnTo>
                  <a:lnTo>
                    <a:pt x="62340" y="118709"/>
                  </a:lnTo>
                  <a:lnTo>
                    <a:pt x="62927" y="118709"/>
                  </a:lnTo>
                  <a:lnTo>
                    <a:pt x="62632" y="119568"/>
                  </a:lnTo>
                  <a:lnTo>
                    <a:pt x="64388" y="119136"/>
                  </a:lnTo>
                  <a:lnTo>
                    <a:pt x="66439" y="118709"/>
                  </a:lnTo>
                  <a:lnTo>
                    <a:pt x="68195" y="118282"/>
                  </a:lnTo>
                  <a:lnTo>
                    <a:pt x="70242" y="117424"/>
                  </a:lnTo>
                  <a:lnTo>
                    <a:pt x="70242" y="117851"/>
                  </a:lnTo>
                  <a:lnTo>
                    <a:pt x="71707" y="117851"/>
                  </a:lnTo>
                  <a:lnTo>
                    <a:pt x="73463" y="117424"/>
                  </a:lnTo>
                  <a:lnTo>
                    <a:pt x="74927" y="116138"/>
                  </a:lnTo>
                  <a:lnTo>
                    <a:pt x="76975" y="114853"/>
                  </a:lnTo>
                  <a:lnTo>
                    <a:pt x="80487" y="113140"/>
                  </a:lnTo>
                  <a:lnTo>
                    <a:pt x="82534" y="112281"/>
                  </a:lnTo>
                  <a:lnTo>
                    <a:pt x="84877" y="110569"/>
                  </a:lnTo>
                  <a:lnTo>
                    <a:pt x="87219" y="108852"/>
                  </a:lnTo>
                  <a:lnTo>
                    <a:pt x="89558" y="106281"/>
                  </a:lnTo>
                  <a:lnTo>
                    <a:pt x="89558" y="106712"/>
                  </a:lnTo>
                  <a:lnTo>
                    <a:pt x="89267" y="107139"/>
                  </a:lnTo>
                  <a:lnTo>
                    <a:pt x="88975" y="107566"/>
                  </a:lnTo>
                  <a:lnTo>
                    <a:pt x="88389" y="108425"/>
                  </a:lnTo>
                  <a:lnTo>
                    <a:pt x="88097" y="108425"/>
                  </a:lnTo>
                  <a:lnTo>
                    <a:pt x="88389" y="108852"/>
                  </a:lnTo>
                  <a:lnTo>
                    <a:pt x="90145" y="105854"/>
                  </a:lnTo>
                  <a:lnTo>
                    <a:pt x="91314" y="104995"/>
                  </a:lnTo>
                  <a:lnTo>
                    <a:pt x="91609" y="104995"/>
                  </a:lnTo>
                  <a:lnTo>
                    <a:pt x="91609" y="105427"/>
                  </a:lnTo>
                  <a:lnTo>
                    <a:pt x="93365" y="103282"/>
                  </a:lnTo>
                  <a:lnTo>
                    <a:pt x="94243" y="102424"/>
                  </a:lnTo>
                  <a:lnTo>
                    <a:pt x="95121" y="101138"/>
                  </a:lnTo>
                  <a:lnTo>
                    <a:pt x="95413" y="101138"/>
                  </a:lnTo>
                  <a:lnTo>
                    <a:pt x="95413" y="100711"/>
                  </a:lnTo>
                  <a:lnTo>
                    <a:pt x="95413" y="99853"/>
                  </a:lnTo>
                  <a:lnTo>
                    <a:pt x="95413" y="98999"/>
                  </a:lnTo>
                  <a:lnTo>
                    <a:pt x="96585" y="98999"/>
                  </a:lnTo>
                  <a:lnTo>
                    <a:pt x="96877" y="99853"/>
                  </a:lnTo>
                  <a:lnTo>
                    <a:pt x="97463" y="98140"/>
                  </a:lnTo>
                  <a:lnTo>
                    <a:pt x="97755" y="97713"/>
                  </a:lnTo>
                  <a:lnTo>
                    <a:pt x="98047" y="97713"/>
                  </a:lnTo>
                  <a:lnTo>
                    <a:pt x="98341" y="96427"/>
                  </a:lnTo>
                  <a:lnTo>
                    <a:pt x="98924" y="95569"/>
                  </a:lnTo>
                  <a:lnTo>
                    <a:pt x="100097" y="93425"/>
                  </a:lnTo>
                  <a:lnTo>
                    <a:pt x="103023" y="90854"/>
                  </a:lnTo>
                  <a:lnTo>
                    <a:pt x="102436" y="90854"/>
                  </a:lnTo>
                  <a:lnTo>
                    <a:pt x="103609" y="88282"/>
                  </a:lnTo>
                  <a:lnTo>
                    <a:pt x="104192" y="86143"/>
                  </a:lnTo>
                  <a:lnTo>
                    <a:pt x="104487" y="84853"/>
                  </a:lnTo>
                  <a:lnTo>
                    <a:pt x="105365" y="83999"/>
                  </a:lnTo>
                  <a:lnTo>
                    <a:pt x="105948" y="84853"/>
                  </a:lnTo>
                  <a:lnTo>
                    <a:pt x="106535" y="81854"/>
                  </a:lnTo>
                  <a:lnTo>
                    <a:pt x="106826" y="82281"/>
                  </a:lnTo>
                  <a:lnTo>
                    <a:pt x="107121" y="81854"/>
                  </a:lnTo>
                  <a:lnTo>
                    <a:pt x="107413" y="80569"/>
                  </a:lnTo>
                  <a:lnTo>
                    <a:pt x="107704" y="80142"/>
                  </a:lnTo>
                  <a:lnTo>
                    <a:pt x="108291" y="78856"/>
                  </a:lnTo>
                  <a:lnTo>
                    <a:pt x="109460" y="76712"/>
                  </a:lnTo>
                  <a:lnTo>
                    <a:pt x="109460" y="77139"/>
                  </a:lnTo>
                  <a:lnTo>
                    <a:pt x="109460" y="77571"/>
                  </a:lnTo>
                  <a:lnTo>
                    <a:pt x="109460" y="77998"/>
                  </a:lnTo>
                  <a:lnTo>
                    <a:pt x="109755" y="77998"/>
                  </a:lnTo>
                  <a:lnTo>
                    <a:pt x="110338" y="75000"/>
                  </a:lnTo>
                  <a:lnTo>
                    <a:pt x="110925" y="73282"/>
                  </a:lnTo>
                  <a:lnTo>
                    <a:pt x="111511" y="71570"/>
                  </a:lnTo>
                  <a:lnTo>
                    <a:pt x="112389" y="68999"/>
                  </a:lnTo>
                  <a:lnTo>
                    <a:pt x="113854" y="65142"/>
                  </a:lnTo>
                  <a:lnTo>
                    <a:pt x="115023" y="59572"/>
                  </a:lnTo>
                  <a:lnTo>
                    <a:pt x="115901" y="56143"/>
                  </a:lnTo>
                  <a:lnTo>
                    <a:pt x="116193" y="55284"/>
                  </a:lnTo>
                  <a:lnTo>
                    <a:pt x="116779" y="53999"/>
                  </a:lnTo>
                  <a:lnTo>
                    <a:pt x="116779" y="54430"/>
                  </a:lnTo>
                  <a:lnTo>
                    <a:pt x="116779" y="54857"/>
                  </a:lnTo>
                  <a:lnTo>
                    <a:pt x="117071" y="52713"/>
                  </a:lnTo>
                  <a:lnTo>
                    <a:pt x="116488" y="53145"/>
                  </a:lnTo>
                  <a:lnTo>
                    <a:pt x="116193" y="51859"/>
                  </a:lnTo>
                  <a:lnTo>
                    <a:pt x="116488" y="51859"/>
                  </a:lnTo>
                  <a:lnTo>
                    <a:pt x="116779" y="51427"/>
                  </a:lnTo>
                  <a:lnTo>
                    <a:pt x="117071" y="51427"/>
                  </a:lnTo>
                  <a:lnTo>
                    <a:pt x="117071" y="51000"/>
                  </a:lnTo>
                  <a:lnTo>
                    <a:pt x="116779" y="49715"/>
                  </a:lnTo>
                  <a:lnTo>
                    <a:pt x="117071" y="47571"/>
                  </a:lnTo>
                  <a:lnTo>
                    <a:pt x="117657" y="48429"/>
                  </a:lnTo>
                  <a:lnTo>
                    <a:pt x="117366" y="47144"/>
                  </a:lnTo>
                  <a:lnTo>
                    <a:pt x="117657" y="45858"/>
                  </a:lnTo>
                  <a:lnTo>
                    <a:pt x="117657" y="46712"/>
                  </a:lnTo>
                  <a:lnTo>
                    <a:pt x="117949" y="46712"/>
                  </a:lnTo>
                  <a:lnTo>
                    <a:pt x="118535" y="44999"/>
                  </a:lnTo>
                  <a:lnTo>
                    <a:pt x="118827" y="44572"/>
                  </a:lnTo>
                  <a:lnTo>
                    <a:pt x="118244" y="43714"/>
                  </a:lnTo>
                  <a:lnTo>
                    <a:pt x="118244" y="42855"/>
                  </a:lnTo>
                  <a:lnTo>
                    <a:pt x="118244" y="42001"/>
                  </a:lnTo>
                  <a:lnTo>
                    <a:pt x="117949" y="40716"/>
                  </a:lnTo>
                  <a:lnTo>
                    <a:pt x="118535" y="41570"/>
                  </a:lnTo>
                  <a:lnTo>
                    <a:pt x="118827" y="41143"/>
                  </a:lnTo>
                  <a:lnTo>
                    <a:pt x="119413" y="39430"/>
                  </a:lnTo>
                  <a:lnTo>
                    <a:pt x="120000" y="37713"/>
                  </a:lnTo>
                  <a:lnTo>
                    <a:pt x="119413" y="37713"/>
                  </a:lnTo>
                  <a:lnTo>
                    <a:pt x="119413" y="36859"/>
                  </a:lnTo>
                  <a:lnTo>
                    <a:pt x="119413" y="35573"/>
                  </a:lnTo>
                  <a:lnTo>
                    <a:pt x="119705" y="34715"/>
                  </a:lnTo>
                  <a:lnTo>
                    <a:pt x="119705" y="33429"/>
                  </a:lnTo>
                  <a:lnTo>
                    <a:pt x="119122" y="30858"/>
                  </a:lnTo>
                  <a:lnTo>
                    <a:pt x="118535" y="28714"/>
                  </a:lnTo>
                  <a:lnTo>
                    <a:pt x="118827" y="28714"/>
                  </a:lnTo>
                  <a:lnTo>
                    <a:pt x="119122" y="29145"/>
                  </a:lnTo>
                  <a:lnTo>
                    <a:pt x="119122" y="27860"/>
                  </a:lnTo>
                  <a:lnTo>
                    <a:pt x="119413" y="26574"/>
                  </a:lnTo>
                  <a:lnTo>
                    <a:pt x="119413" y="25289"/>
                  </a:lnTo>
                  <a:lnTo>
                    <a:pt x="119705" y="25289"/>
                  </a:lnTo>
                  <a:lnTo>
                    <a:pt x="120000" y="25716"/>
                  </a:lnTo>
                  <a:lnTo>
                    <a:pt x="119413" y="23572"/>
                  </a:lnTo>
                  <a:lnTo>
                    <a:pt x="120000" y="24003"/>
                  </a:lnTo>
                  <a:lnTo>
                    <a:pt x="119705" y="22718"/>
                  </a:lnTo>
                  <a:lnTo>
                    <a:pt x="119413" y="23145"/>
                  </a:lnTo>
                  <a:lnTo>
                    <a:pt x="119122" y="23145"/>
                  </a:lnTo>
                  <a:lnTo>
                    <a:pt x="119122" y="22718"/>
                  </a:lnTo>
                  <a:lnTo>
                    <a:pt x="118827" y="23145"/>
                  </a:lnTo>
                  <a:lnTo>
                    <a:pt x="118535" y="23572"/>
                  </a:lnTo>
                  <a:lnTo>
                    <a:pt x="118827" y="24430"/>
                  </a:lnTo>
                  <a:lnTo>
                    <a:pt x="119122" y="26143"/>
                  </a:lnTo>
                  <a:lnTo>
                    <a:pt x="119122" y="26143"/>
                  </a:lnTo>
                  <a:lnTo>
                    <a:pt x="118535" y="25716"/>
                  </a:lnTo>
                  <a:lnTo>
                    <a:pt x="119122" y="27001"/>
                  </a:lnTo>
                  <a:lnTo>
                    <a:pt x="118535" y="27428"/>
                  </a:lnTo>
                  <a:lnTo>
                    <a:pt x="118244" y="27001"/>
                  </a:lnTo>
                  <a:lnTo>
                    <a:pt x="118244" y="27428"/>
                  </a:lnTo>
                  <a:lnTo>
                    <a:pt x="118244" y="27860"/>
                  </a:lnTo>
                  <a:lnTo>
                    <a:pt x="118244" y="29145"/>
                  </a:lnTo>
                  <a:lnTo>
                    <a:pt x="117949" y="29145"/>
                  </a:lnTo>
                  <a:lnTo>
                    <a:pt x="117949" y="31285"/>
                  </a:lnTo>
                  <a:lnTo>
                    <a:pt x="117949" y="32144"/>
                  </a:lnTo>
                  <a:lnTo>
                    <a:pt x="118244" y="32571"/>
                  </a:lnTo>
                  <a:lnTo>
                    <a:pt x="118535" y="32571"/>
                  </a:lnTo>
                  <a:lnTo>
                    <a:pt x="118827" y="33429"/>
                  </a:lnTo>
                  <a:lnTo>
                    <a:pt x="117366" y="34288"/>
                  </a:lnTo>
                  <a:lnTo>
                    <a:pt x="117949" y="34715"/>
                  </a:lnTo>
                  <a:lnTo>
                    <a:pt x="118244" y="36427"/>
                  </a:lnTo>
                  <a:lnTo>
                    <a:pt x="118244" y="37713"/>
                  </a:lnTo>
                  <a:lnTo>
                    <a:pt x="117949" y="38145"/>
                  </a:lnTo>
                  <a:lnTo>
                    <a:pt x="117366" y="38145"/>
                  </a:lnTo>
                  <a:lnTo>
                    <a:pt x="117657" y="38999"/>
                  </a:lnTo>
                  <a:lnTo>
                    <a:pt x="117949" y="39857"/>
                  </a:lnTo>
                  <a:lnTo>
                    <a:pt x="117657" y="40716"/>
                  </a:lnTo>
                  <a:lnTo>
                    <a:pt x="117366" y="39857"/>
                  </a:lnTo>
                  <a:lnTo>
                    <a:pt x="116779" y="40284"/>
                  </a:lnTo>
                  <a:lnTo>
                    <a:pt x="117071" y="40716"/>
                  </a:lnTo>
                  <a:lnTo>
                    <a:pt x="117071" y="42001"/>
                  </a:lnTo>
                  <a:lnTo>
                    <a:pt x="116779" y="44572"/>
                  </a:lnTo>
                  <a:lnTo>
                    <a:pt x="115901" y="47144"/>
                  </a:lnTo>
                  <a:lnTo>
                    <a:pt x="115315" y="48856"/>
                  </a:lnTo>
                  <a:lnTo>
                    <a:pt x="115901" y="50142"/>
                  </a:lnTo>
                  <a:lnTo>
                    <a:pt x="115610" y="51427"/>
                  </a:lnTo>
                  <a:lnTo>
                    <a:pt x="115023" y="51000"/>
                  </a:lnTo>
                  <a:lnTo>
                    <a:pt x="115023" y="51427"/>
                  </a:lnTo>
                  <a:lnTo>
                    <a:pt x="115023" y="52713"/>
                  </a:lnTo>
                  <a:lnTo>
                    <a:pt x="114732" y="52286"/>
                  </a:lnTo>
                  <a:lnTo>
                    <a:pt x="114437" y="53999"/>
                  </a:lnTo>
                  <a:lnTo>
                    <a:pt x="114145" y="55716"/>
                  </a:lnTo>
                  <a:lnTo>
                    <a:pt x="114437" y="56143"/>
                  </a:lnTo>
                  <a:lnTo>
                    <a:pt x="115315" y="56143"/>
                  </a:lnTo>
                  <a:lnTo>
                    <a:pt x="115610" y="57001"/>
                  </a:lnTo>
                  <a:lnTo>
                    <a:pt x="115023" y="56570"/>
                  </a:lnTo>
                  <a:lnTo>
                    <a:pt x="114732" y="57001"/>
                  </a:lnTo>
                  <a:lnTo>
                    <a:pt x="114437" y="56143"/>
                  </a:lnTo>
                  <a:lnTo>
                    <a:pt x="114732" y="57428"/>
                  </a:lnTo>
                  <a:lnTo>
                    <a:pt x="114732" y="57428"/>
                  </a:lnTo>
                  <a:lnTo>
                    <a:pt x="114437" y="57001"/>
                  </a:lnTo>
                  <a:lnTo>
                    <a:pt x="114145" y="56570"/>
                  </a:lnTo>
                  <a:lnTo>
                    <a:pt x="112972" y="59572"/>
                  </a:lnTo>
                  <a:lnTo>
                    <a:pt x="112681" y="61285"/>
                  </a:lnTo>
                  <a:lnTo>
                    <a:pt x="112681" y="62998"/>
                  </a:lnTo>
                  <a:lnTo>
                    <a:pt x="110925" y="68572"/>
                  </a:lnTo>
                  <a:lnTo>
                    <a:pt x="109755" y="71570"/>
                  </a:lnTo>
                  <a:lnTo>
                    <a:pt x="108582" y="73714"/>
                  </a:lnTo>
                  <a:lnTo>
                    <a:pt x="108582" y="72855"/>
                  </a:lnTo>
                  <a:lnTo>
                    <a:pt x="107704" y="74141"/>
                  </a:lnTo>
                  <a:lnTo>
                    <a:pt x="107121" y="75854"/>
                  </a:lnTo>
                  <a:lnTo>
                    <a:pt x="107121" y="75854"/>
                  </a:lnTo>
                  <a:lnTo>
                    <a:pt x="107704" y="75427"/>
                  </a:lnTo>
                  <a:lnTo>
                    <a:pt x="105948" y="77998"/>
                  </a:lnTo>
                  <a:lnTo>
                    <a:pt x="104192" y="80569"/>
                  </a:lnTo>
                  <a:lnTo>
                    <a:pt x="104487" y="80996"/>
                  </a:lnTo>
                  <a:lnTo>
                    <a:pt x="104779" y="80569"/>
                  </a:lnTo>
                  <a:lnTo>
                    <a:pt x="105070" y="80569"/>
                  </a:lnTo>
                  <a:lnTo>
                    <a:pt x="105070" y="80996"/>
                  </a:lnTo>
                  <a:lnTo>
                    <a:pt x="104487" y="81427"/>
                  </a:lnTo>
                  <a:lnTo>
                    <a:pt x="103901" y="81854"/>
                  </a:lnTo>
                  <a:lnTo>
                    <a:pt x="103609" y="82281"/>
                  </a:lnTo>
                  <a:lnTo>
                    <a:pt x="103023" y="82713"/>
                  </a:lnTo>
                  <a:lnTo>
                    <a:pt x="102731" y="84426"/>
                  </a:lnTo>
                  <a:lnTo>
                    <a:pt x="103023" y="84853"/>
                  </a:lnTo>
                  <a:lnTo>
                    <a:pt x="103023" y="85284"/>
                  </a:lnTo>
                  <a:lnTo>
                    <a:pt x="102436" y="86143"/>
                  </a:lnTo>
                  <a:lnTo>
                    <a:pt x="102145" y="86143"/>
                  </a:lnTo>
                  <a:lnTo>
                    <a:pt x="102145" y="85711"/>
                  </a:lnTo>
                  <a:lnTo>
                    <a:pt x="102145" y="84853"/>
                  </a:lnTo>
                  <a:lnTo>
                    <a:pt x="101558" y="85711"/>
                  </a:lnTo>
                  <a:lnTo>
                    <a:pt x="101267" y="86143"/>
                  </a:lnTo>
                  <a:lnTo>
                    <a:pt x="100975" y="86143"/>
                  </a:lnTo>
                  <a:lnTo>
                    <a:pt x="100975" y="86570"/>
                  </a:lnTo>
                  <a:lnTo>
                    <a:pt x="101558" y="86143"/>
                  </a:lnTo>
                  <a:lnTo>
                    <a:pt x="101558" y="86143"/>
                  </a:lnTo>
                  <a:lnTo>
                    <a:pt x="99511" y="89568"/>
                  </a:lnTo>
                  <a:lnTo>
                    <a:pt x="98341" y="90854"/>
                  </a:lnTo>
                  <a:lnTo>
                    <a:pt x="98047" y="90854"/>
                  </a:lnTo>
                  <a:lnTo>
                    <a:pt x="98047" y="90427"/>
                  </a:lnTo>
                  <a:lnTo>
                    <a:pt x="97169" y="91285"/>
                  </a:lnTo>
                  <a:lnTo>
                    <a:pt x="96291" y="92139"/>
                  </a:lnTo>
                  <a:lnTo>
                    <a:pt x="96585" y="91285"/>
                  </a:lnTo>
                  <a:lnTo>
                    <a:pt x="95999" y="92139"/>
                  </a:lnTo>
                  <a:lnTo>
                    <a:pt x="96585" y="92571"/>
                  </a:lnTo>
                  <a:lnTo>
                    <a:pt x="96291" y="93856"/>
                  </a:lnTo>
                  <a:lnTo>
                    <a:pt x="95707" y="94710"/>
                  </a:lnTo>
                  <a:lnTo>
                    <a:pt x="95413" y="95142"/>
                  </a:lnTo>
                  <a:lnTo>
                    <a:pt x="95121" y="94710"/>
                  </a:lnTo>
                  <a:lnTo>
                    <a:pt x="95707" y="94283"/>
                  </a:lnTo>
                  <a:lnTo>
                    <a:pt x="95413" y="94283"/>
                  </a:lnTo>
                  <a:lnTo>
                    <a:pt x="95413" y="93856"/>
                  </a:lnTo>
                  <a:lnTo>
                    <a:pt x="95413" y="93425"/>
                  </a:lnTo>
                  <a:lnTo>
                    <a:pt x="95121" y="93856"/>
                  </a:lnTo>
                  <a:lnTo>
                    <a:pt x="94535" y="94710"/>
                  </a:lnTo>
                  <a:lnTo>
                    <a:pt x="93365" y="95569"/>
                  </a:lnTo>
                  <a:lnTo>
                    <a:pt x="93657" y="95569"/>
                  </a:lnTo>
                  <a:lnTo>
                    <a:pt x="93657" y="96427"/>
                  </a:lnTo>
                  <a:lnTo>
                    <a:pt x="92779" y="98140"/>
                  </a:lnTo>
                  <a:lnTo>
                    <a:pt x="93657" y="97281"/>
                  </a:lnTo>
                  <a:lnTo>
                    <a:pt x="92779" y="98999"/>
                  </a:lnTo>
                  <a:lnTo>
                    <a:pt x="92779" y="98567"/>
                  </a:lnTo>
                  <a:lnTo>
                    <a:pt x="92487" y="98999"/>
                  </a:lnTo>
                  <a:lnTo>
                    <a:pt x="92192" y="99426"/>
                  </a:lnTo>
                  <a:lnTo>
                    <a:pt x="91023" y="99853"/>
                  </a:lnTo>
                  <a:lnTo>
                    <a:pt x="89558" y="99853"/>
                  </a:lnTo>
                  <a:lnTo>
                    <a:pt x="89267" y="100284"/>
                  </a:lnTo>
                  <a:lnTo>
                    <a:pt x="88680" y="100711"/>
                  </a:lnTo>
                  <a:lnTo>
                    <a:pt x="88975" y="101138"/>
                  </a:lnTo>
                  <a:lnTo>
                    <a:pt x="88975" y="101997"/>
                  </a:lnTo>
                  <a:lnTo>
                    <a:pt x="89853" y="100284"/>
                  </a:lnTo>
                  <a:lnTo>
                    <a:pt x="89558" y="101997"/>
                  </a:lnTo>
                  <a:lnTo>
                    <a:pt x="90436" y="101138"/>
                  </a:lnTo>
                  <a:lnTo>
                    <a:pt x="90436" y="101570"/>
                  </a:lnTo>
                  <a:lnTo>
                    <a:pt x="88975" y="102855"/>
                  </a:lnTo>
                  <a:lnTo>
                    <a:pt x="88389" y="102424"/>
                  </a:lnTo>
                  <a:lnTo>
                    <a:pt x="88097" y="101997"/>
                  </a:lnTo>
                  <a:lnTo>
                    <a:pt x="87802" y="101997"/>
                  </a:lnTo>
                  <a:lnTo>
                    <a:pt x="87511" y="102424"/>
                  </a:lnTo>
                  <a:lnTo>
                    <a:pt x="86633" y="103282"/>
                  </a:lnTo>
                  <a:lnTo>
                    <a:pt x="85755" y="104141"/>
                  </a:lnTo>
                  <a:lnTo>
                    <a:pt x="86046" y="104141"/>
                  </a:lnTo>
                  <a:lnTo>
                    <a:pt x="83412" y="106712"/>
                  </a:lnTo>
                  <a:lnTo>
                    <a:pt x="81073" y="108852"/>
                  </a:lnTo>
                  <a:lnTo>
                    <a:pt x="81073" y="107998"/>
                  </a:lnTo>
                  <a:lnTo>
                    <a:pt x="81365" y="107139"/>
                  </a:lnTo>
                  <a:lnTo>
                    <a:pt x="79900" y="108425"/>
                  </a:lnTo>
                  <a:lnTo>
                    <a:pt x="79022" y="109710"/>
                  </a:lnTo>
                  <a:lnTo>
                    <a:pt x="78731" y="110137"/>
                  </a:lnTo>
                  <a:lnTo>
                    <a:pt x="79022" y="110569"/>
                  </a:lnTo>
                  <a:lnTo>
                    <a:pt x="78144" y="110137"/>
                  </a:lnTo>
                  <a:lnTo>
                    <a:pt x="77266" y="110137"/>
                  </a:lnTo>
                  <a:lnTo>
                    <a:pt x="75805" y="110569"/>
                  </a:lnTo>
                  <a:lnTo>
                    <a:pt x="73171" y="112708"/>
                  </a:lnTo>
                  <a:lnTo>
                    <a:pt x="71998" y="113140"/>
                  </a:lnTo>
                  <a:lnTo>
                    <a:pt x="71120" y="113567"/>
                  </a:lnTo>
                  <a:lnTo>
                    <a:pt x="70829" y="113140"/>
                  </a:lnTo>
                  <a:lnTo>
                    <a:pt x="71120" y="112708"/>
                  </a:lnTo>
                  <a:lnTo>
                    <a:pt x="70829" y="112281"/>
                  </a:lnTo>
                  <a:lnTo>
                    <a:pt x="67900" y="112281"/>
                  </a:lnTo>
                  <a:lnTo>
                    <a:pt x="66730" y="113140"/>
                  </a:lnTo>
                  <a:lnTo>
                    <a:pt x="65266" y="114426"/>
                  </a:lnTo>
                  <a:lnTo>
                    <a:pt x="64096" y="114853"/>
                  </a:lnTo>
                  <a:lnTo>
                    <a:pt x="64388" y="114426"/>
                  </a:lnTo>
                  <a:lnTo>
                    <a:pt x="64388" y="113994"/>
                  </a:lnTo>
                  <a:lnTo>
                    <a:pt x="63510" y="114853"/>
                  </a:lnTo>
                  <a:lnTo>
                    <a:pt x="63218" y="115280"/>
                  </a:lnTo>
                  <a:lnTo>
                    <a:pt x="62632" y="113994"/>
                  </a:lnTo>
                  <a:lnTo>
                    <a:pt x="63510" y="113994"/>
                  </a:lnTo>
                  <a:lnTo>
                    <a:pt x="62340" y="113567"/>
                  </a:lnTo>
                  <a:lnTo>
                    <a:pt x="59998" y="113994"/>
                  </a:lnTo>
                  <a:lnTo>
                    <a:pt x="55903" y="115280"/>
                  </a:lnTo>
                  <a:lnTo>
                    <a:pt x="55903" y="115280"/>
                  </a:lnTo>
                  <a:lnTo>
                    <a:pt x="57950" y="113567"/>
                  </a:lnTo>
                  <a:lnTo>
                    <a:pt x="57072" y="113567"/>
                  </a:lnTo>
                  <a:lnTo>
                    <a:pt x="56194" y="113994"/>
                  </a:lnTo>
                  <a:lnTo>
                    <a:pt x="55316" y="113994"/>
                  </a:lnTo>
                  <a:lnTo>
                    <a:pt x="52974" y="113567"/>
                  </a:lnTo>
                  <a:lnTo>
                    <a:pt x="49462" y="112281"/>
                  </a:lnTo>
                  <a:lnTo>
                    <a:pt x="46828" y="111854"/>
                  </a:lnTo>
                  <a:lnTo>
                    <a:pt x="45950" y="111423"/>
                  </a:lnTo>
                  <a:lnTo>
                    <a:pt x="45804" y="111209"/>
                  </a:lnTo>
                  <a:lnTo>
                    <a:pt x="45804" y="111209"/>
                  </a:lnTo>
                  <a:lnTo>
                    <a:pt x="45658" y="111423"/>
                  </a:lnTo>
                  <a:lnTo>
                    <a:pt x="44486" y="110569"/>
                  </a:lnTo>
                  <a:lnTo>
                    <a:pt x="43024" y="109283"/>
                  </a:lnTo>
                  <a:lnTo>
                    <a:pt x="43024" y="109283"/>
                  </a:lnTo>
                  <a:lnTo>
                    <a:pt x="43608" y="110137"/>
                  </a:lnTo>
                  <a:lnTo>
                    <a:pt x="43024" y="110137"/>
                  </a:lnTo>
                  <a:lnTo>
                    <a:pt x="42438" y="109710"/>
                  </a:lnTo>
                  <a:lnTo>
                    <a:pt x="42146" y="108852"/>
                  </a:lnTo>
                  <a:lnTo>
                    <a:pt x="41560" y="108852"/>
                  </a:lnTo>
                  <a:lnTo>
                    <a:pt x="41852" y="108425"/>
                  </a:lnTo>
                  <a:lnTo>
                    <a:pt x="40096" y="108425"/>
                  </a:lnTo>
                  <a:lnTo>
                    <a:pt x="37756" y="107566"/>
                  </a:lnTo>
                  <a:lnTo>
                    <a:pt x="35706" y="106712"/>
                  </a:lnTo>
                  <a:lnTo>
                    <a:pt x="34828" y="105854"/>
                  </a:lnTo>
                  <a:lnTo>
                    <a:pt x="34536" y="104995"/>
                  </a:lnTo>
                  <a:lnTo>
                    <a:pt x="33366" y="104995"/>
                  </a:lnTo>
                  <a:lnTo>
                    <a:pt x="32488" y="104141"/>
                  </a:lnTo>
                  <a:lnTo>
                    <a:pt x="32780" y="104141"/>
                  </a:lnTo>
                  <a:lnTo>
                    <a:pt x="31316" y="103282"/>
                  </a:lnTo>
                  <a:lnTo>
                    <a:pt x="30146" y="102855"/>
                  </a:lnTo>
                  <a:lnTo>
                    <a:pt x="28973" y="102855"/>
                  </a:lnTo>
                  <a:lnTo>
                    <a:pt x="28973" y="101997"/>
                  </a:lnTo>
                  <a:lnTo>
                    <a:pt x="28973" y="101138"/>
                  </a:lnTo>
                  <a:lnTo>
                    <a:pt x="28095" y="99853"/>
                  </a:lnTo>
                  <a:lnTo>
                    <a:pt x="24583" y="96854"/>
                  </a:lnTo>
                  <a:lnTo>
                    <a:pt x="23122" y="95569"/>
                  </a:lnTo>
                  <a:lnTo>
                    <a:pt x="21366" y="93425"/>
                  </a:lnTo>
                  <a:lnTo>
                    <a:pt x="19024" y="90427"/>
                  </a:lnTo>
                  <a:lnTo>
                    <a:pt x="17854" y="89568"/>
                  </a:lnTo>
                  <a:lnTo>
                    <a:pt x="17559" y="89141"/>
                  </a:lnTo>
                  <a:lnTo>
                    <a:pt x="16976" y="89141"/>
                  </a:lnTo>
                  <a:lnTo>
                    <a:pt x="16390" y="87428"/>
                  </a:lnTo>
                  <a:lnTo>
                    <a:pt x="15220" y="85284"/>
                  </a:lnTo>
                  <a:lnTo>
                    <a:pt x="14047" y="83140"/>
                  </a:lnTo>
                  <a:lnTo>
                    <a:pt x="12878" y="81854"/>
                  </a:lnTo>
                  <a:lnTo>
                    <a:pt x="12878" y="80569"/>
                  </a:lnTo>
                  <a:lnTo>
                    <a:pt x="12586" y="79710"/>
                  </a:lnTo>
                  <a:lnTo>
                    <a:pt x="11413" y="77571"/>
                  </a:lnTo>
                  <a:lnTo>
                    <a:pt x="12000" y="77571"/>
                  </a:lnTo>
                  <a:lnTo>
                    <a:pt x="9657" y="76712"/>
                  </a:lnTo>
                  <a:lnTo>
                    <a:pt x="9949" y="75427"/>
                  </a:lnTo>
                  <a:lnTo>
                    <a:pt x="9657" y="73714"/>
                  </a:lnTo>
                  <a:lnTo>
                    <a:pt x="9071" y="71997"/>
                  </a:lnTo>
                  <a:lnTo>
                    <a:pt x="8193" y="71143"/>
                  </a:lnTo>
                  <a:lnTo>
                    <a:pt x="8488" y="70711"/>
                  </a:lnTo>
                  <a:lnTo>
                    <a:pt x="8193" y="70284"/>
                  </a:lnTo>
                  <a:lnTo>
                    <a:pt x="7610" y="68572"/>
                  </a:lnTo>
                  <a:lnTo>
                    <a:pt x="6145" y="66000"/>
                  </a:lnTo>
                  <a:lnTo>
                    <a:pt x="6732" y="65569"/>
                  </a:lnTo>
                  <a:lnTo>
                    <a:pt x="6145" y="65142"/>
                  </a:lnTo>
                  <a:lnTo>
                    <a:pt x="5854" y="64715"/>
                  </a:lnTo>
                  <a:lnTo>
                    <a:pt x="5559" y="64283"/>
                  </a:lnTo>
                  <a:lnTo>
                    <a:pt x="4976" y="62144"/>
                  </a:lnTo>
                  <a:lnTo>
                    <a:pt x="5267" y="62571"/>
                  </a:lnTo>
                  <a:lnTo>
                    <a:pt x="5267" y="62571"/>
                  </a:lnTo>
                  <a:lnTo>
                    <a:pt x="4681" y="60427"/>
                  </a:lnTo>
                  <a:lnTo>
                    <a:pt x="4098" y="58287"/>
                  </a:lnTo>
                  <a:lnTo>
                    <a:pt x="3803" y="56570"/>
                  </a:lnTo>
                  <a:lnTo>
                    <a:pt x="3803" y="55284"/>
                  </a:lnTo>
                  <a:lnTo>
                    <a:pt x="4098" y="54430"/>
                  </a:lnTo>
                  <a:lnTo>
                    <a:pt x="4389" y="56570"/>
                  </a:lnTo>
                  <a:lnTo>
                    <a:pt x="4681" y="56143"/>
                  </a:lnTo>
                  <a:lnTo>
                    <a:pt x="5559" y="56143"/>
                  </a:lnTo>
                  <a:lnTo>
                    <a:pt x="4976" y="55284"/>
                  </a:lnTo>
                  <a:lnTo>
                    <a:pt x="4976" y="53999"/>
                  </a:lnTo>
                  <a:lnTo>
                    <a:pt x="4681" y="51000"/>
                  </a:lnTo>
                  <a:lnTo>
                    <a:pt x="4389" y="50569"/>
                  </a:lnTo>
                  <a:lnTo>
                    <a:pt x="4389" y="49715"/>
                  </a:lnTo>
                  <a:lnTo>
                    <a:pt x="4098" y="49283"/>
                  </a:lnTo>
                  <a:lnTo>
                    <a:pt x="3803" y="49283"/>
                  </a:lnTo>
                  <a:lnTo>
                    <a:pt x="3803" y="50142"/>
                  </a:lnTo>
                  <a:lnTo>
                    <a:pt x="4098" y="51427"/>
                  </a:lnTo>
                  <a:lnTo>
                    <a:pt x="3511" y="51000"/>
                  </a:lnTo>
                  <a:lnTo>
                    <a:pt x="3511" y="50569"/>
                  </a:lnTo>
                  <a:lnTo>
                    <a:pt x="3511" y="50142"/>
                  </a:lnTo>
                  <a:lnTo>
                    <a:pt x="2925" y="49283"/>
                  </a:lnTo>
                  <a:lnTo>
                    <a:pt x="3220" y="48429"/>
                  </a:lnTo>
                  <a:lnTo>
                    <a:pt x="3511" y="47144"/>
                  </a:lnTo>
                  <a:lnTo>
                    <a:pt x="3803" y="44572"/>
                  </a:lnTo>
                  <a:lnTo>
                    <a:pt x="3511" y="42428"/>
                  </a:lnTo>
                  <a:lnTo>
                    <a:pt x="3511" y="41570"/>
                  </a:lnTo>
                  <a:lnTo>
                    <a:pt x="3803" y="41143"/>
                  </a:lnTo>
                  <a:lnTo>
                    <a:pt x="3803" y="38572"/>
                  </a:lnTo>
                  <a:lnTo>
                    <a:pt x="4098" y="35573"/>
                  </a:lnTo>
                  <a:lnTo>
                    <a:pt x="4976" y="29145"/>
                  </a:lnTo>
                  <a:lnTo>
                    <a:pt x="6145" y="22286"/>
                  </a:lnTo>
                  <a:lnTo>
                    <a:pt x="7610" y="14999"/>
                  </a:lnTo>
                  <a:lnTo>
                    <a:pt x="8488" y="10716"/>
                  </a:lnTo>
                  <a:lnTo>
                    <a:pt x="9071" y="8572"/>
                  </a:lnTo>
                  <a:lnTo>
                    <a:pt x="9366" y="6432"/>
                  </a:lnTo>
                  <a:lnTo>
                    <a:pt x="10244" y="5146"/>
                  </a:lnTo>
                  <a:lnTo>
                    <a:pt x="10830" y="3429"/>
                  </a:lnTo>
                  <a:lnTo>
                    <a:pt x="11122" y="2575"/>
                  </a:lnTo>
                  <a:lnTo>
                    <a:pt x="11122" y="2144"/>
                  </a:lnTo>
                  <a:lnTo>
                    <a:pt x="10830" y="1717"/>
                  </a:lnTo>
                  <a:lnTo>
                    <a:pt x="10244" y="1290"/>
                  </a:lnTo>
                  <a:lnTo>
                    <a:pt x="9949" y="431"/>
                  </a:lnTo>
                  <a:lnTo>
                    <a:pt x="9657" y="4"/>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847" name="Shape 847"/>
            <p:cNvSpPr/>
            <p:nvPr/>
          </p:nvSpPr>
          <p:spPr>
            <a:xfrm>
              <a:off x="1091875" y="1951850"/>
              <a:ext cx="188699" cy="136800"/>
            </a:xfrm>
            <a:custGeom>
              <a:avLst/>
              <a:gdLst/>
              <a:ahLst/>
              <a:cxnLst/>
              <a:rect l="0" t="0" r="0" b="0"/>
              <a:pathLst>
                <a:path w="120000" h="120000" extrusionOk="0">
                  <a:moveTo>
                    <a:pt x="79491" y="0"/>
                  </a:moveTo>
                  <a:lnTo>
                    <a:pt x="76502" y="2083"/>
                  </a:lnTo>
                  <a:lnTo>
                    <a:pt x="74992" y="2083"/>
                  </a:lnTo>
                  <a:lnTo>
                    <a:pt x="68998" y="10350"/>
                  </a:lnTo>
                  <a:lnTo>
                    <a:pt x="64499" y="12412"/>
                  </a:lnTo>
                  <a:lnTo>
                    <a:pt x="60000" y="12412"/>
                  </a:lnTo>
                  <a:lnTo>
                    <a:pt x="54006" y="8289"/>
                  </a:lnTo>
                  <a:lnTo>
                    <a:pt x="51001" y="20701"/>
                  </a:lnTo>
                  <a:lnTo>
                    <a:pt x="40508" y="41381"/>
                  </a:lnTo>
                  <a:lnTo>
                    <a:pt x="34499" y="51732"/>
                  </a:lnTo>
                  <a:lnTo>
                    <a:pt x="28505" y="60000"/>
                  </a:lnTo>
                  <a:lnTo>
                    <a:pt x="22496" y="64144"/>
                  </a:lnTo>
                  <a:lnTo>
                    <a:pt x="21001" y="64144"/>
                  </a:lnTo>
                  <a:lnTo>
                    <a:pt x="19507" y="62083"/>
                  </a:lnTo>
                  <a:lnTo>
                    <a:pt x="21001" y="68289"/>
                  </a:lnTo>
                  <a:lnTo>
                    <a:pt x="17996" y="68289"/>
                  </a:lnTo>
                  <a:lnTo>
                    <a:pt x="19507" y="72412"/>
                  </a:lnTo>
                  <a:lnTo>
                    <a:pt x="19507" y="70350"/>
                  </a:lnTo>
                  <a:lnTo>
                    <a:pt x="21001" y="72412"/>
                  </a:lnTo>
                  <a:lnTo>
                    <a:pt x="24006" y="76557"/>
                  </a:lnTo>
                  <a:lnTo>
                    <a:pt x="21001" y="74495"/>
                  </a:lnTo>
                  <a:lnTo>
                    <a:pt x="17996" y="76557"/>
                  </a:lnTo>
                  <a:lnTo>
                    <a:pt x="12003" y="86907"/>
                  </a:lnTo>
                  <a:lnTo>
                    <a:pt x="7503" y="99320"/>
                  </a:lnTo>
                  <a:lnTo>
                    <a:pt x="4499" y="101381"/>
                  </a:lnTo>
                  <a:lnTo>
                    <a:pt x="0" y="101381"/>
                  </a:lnTo>
                  <a:lnTo>
                    <a:pt x="6009" y="111732"/>
                  </a:lnTo>
                  <a:lnTo>
                    <a:pt x="15007" y="120000"/>
                  </a:lnTo>
                  <a:lnTo>
                    <a:pt x="13497" y="117938"/>
                  </a:lnTo>
                  <a:lnTo>
                    <a:pt x="15007" y="115855"/>
                  </a:lnTo>
                  <a:lnTo>
                    <a:pt x="17996" y="113793"/>
                  </a:lnTo>
                  <a:lnTo>
                    <a:pt x="21001" y="109649"/>
                  </a:lnTo>
                  <a:lnTo>
                    <a:pt x="21001" y="105526"/>
                  </a:lnTo>
                  <a:lnTo>
                    <a:pt x="19507" y="101381"/>
                  </a:lnTo>
                  <a:lnTo>
                    <a:pt x="19507" y="101381"/>
                  </a:lnTo>
                  <a:lnTo>
                    <a:pt x="24006" y="105526"/>
                  </a:lnTo>
                  <a:lnTo>
                    <a:pt x="22496" y="103442"/>
                  </a:lnTo>
                  <a:lnTo>
                    <a:pt x="22496" y="103442"/>
                  </a:lnTo>
                  <a:lnTo>
                    <a:pt x="25500" y="105526"/>
                  </a:lnTo>
                  <a:lnTo>
                    <a:pt x="26995" y="107587"/>
                  </a:lnTo>
                  <a:lnTo>
                    <a:pt x="25500" y="103442"/>
                  </a:lnTo>
                  <a:lnTo>
                    <a:pt x="22496" y="91030"/>
                  </a:lnTo>
                  <a:lnTo>
                    <a:pt x="24006" y="95175"/>
                  </a:lnTo>
                  <a:lnTo>
                    <a:pt x="30000" y="99320"/>
                  </a:lnTo>
                  <a:lnTo>
                    <a:pt x="76502" y="28969"/>
                  </a:lnTo>
                  <a:lnTo>
                    <a:pt x="76502" y="31030"/>
                  </a:lnTo>
                  <a:lnTo>
                    <a:pt x="76502" y="33114"/>
                  </a:lnTo>
                  <a:lnTo>
                    <a:pt x="81001" y="33114"/>
                  </a:lnTo>
                  <a:lnTo>
                    <a:pt x="79491" y="35175"/>
                  </a:lnTo>
                  <a:lnTo>
                    <a:pt x="79491" y="37236"/>
                  </a:lnTo>
                  <a:lnTo>
                    <a:pt x="82496" y="43442"/>
                  </a:lnTo>
                  <a:lnTo>
                    <a:pt x="86995" y="49649"/>
                  </a:lnTo>
                  <a:lnTo>
                    <a:pt x="90000" y="49649"/>
                  </a:lnTo>
                  <a:lnTo>
                    <a:pt x="94499" y="47587"/>
                  </a:lnTo>
                  <a:lnTo>
                    <a:pt x="90000" y="51732"/>
                  </a:lnTo>
                  <a:lnTo>
                    <a:pt x="88489" y="53793"/>
                  </a:lnTo>
                  <a:lnTo>
                    <a:pt x="88489" y="57938"/>
                  </a:lnTo>
                  <a:lnTo>
                    <a:pt x="90000" y="60000"/>
                  </a:lnTo>
                  <a:lnTo>
                    <a:pt x="94499" y="62083"/>
                  </a:lnTo>
                  <a:lnTo>
                    <a:pt x="97488" y="62083"/>
                  </a:lnTo>
                  <a:lnTo>
                    <a:pt x="98998" y="68289"/>
                  </a:lnTo>
                  <a:lnTo>
                    <a:pt x="101987" y="78618"/>
                  </a:lnTo>
                  <a:lnTo>
                    <a:pt x="106486" y="88969"/>
                  </a:lnTo>
                  <a:lnTo>
                    <a:pt x="109491" y="91030"/>
                  </a:lnTo>
                  <a:lnTo>
                    <a:pt x="112496" y="91030"/>
                  </a:lnTo>
                  <a:lnTo>
                    <a:pt x="109491" y="95175"/>
                  </a:lnTo>
                  <a:lnTo>
                    <a:pt x="107996" y="97236"/>
                  </a:lnTo>
                  <a:lnTo>
                    <a:pt x="109491" y="99320"/>
                  </a:lnTo>
                  <a:lnTo>
                    <a:pt x="112496" y="103442"/>
                  </a:lnTo>
                  <a:lnTo>
                    <a:pt x="118489" y="105526"/>
                  </a:lnTo>
                  <a:lnTo>
                    <a:pt x="115484" y="109649"/>
                  </a:lnTo>
                  <a:lnTo>
                    <a:pt x="112496" y="111732"/>
                  </a:lnTo>
                  <a:lnTo>
                    <a:pt x="116995" y="111732"/>
                  </a:lnTo>
                  <a:lnTo>
                    <a:pt x="119984" y="103442"/>
                  </a:lnTo>
                  <a:lnTo>
                    <a:pt x="118489" y="101381"/>
                  </a:lnTo>
                  <a:lnTo>
                    <a:pt x="115484" y="103442"/>
                  </a:lnTo>
                  <a:lnTo>
                    <a:pt x="118489" y="97236"/>
                  </a:lnTo>
                  <a:lnTo>
                    <a:pt x="118489" y="95175"/>
                  </a:lnTo>
                  <a:lnTo>
                    <a:pt x="118489" y="91030"/>
                  </a:lnTo>
                  <a:lnTo>
                    <a:pt x="113990" y="86907"/>
                  </a:lnTo>
                  <a:lnTo>
                    <a:pt x="107996" y="84824"/>
                  </a:lnTo>
                  <a:lnTo>
                    <a:pt x="110985" y="82763"/>
                  </a:lnTo>
                  <a:lnTo>
                    <a:pt x="115484" y="78618"/>
                  </a:lnTo>
                  <a:lnTo>
                    <a:pt x="110985" y="68289"/>
                  </a:lnTo>
                  <a:lnTo>
                    <a:pt x="106486" y="62083"/>
                  </a:lnTo>
                  <a:lnTo>
                    <a:pt x="101987" y="57938"/>
                  </a:lnTo>
                  <a:lnTo>
                    <a:pt x="104992" y="49649"/>
                  </a:lnTo>
                  <a:lnTo>
                    <a:pt x="109491" y="43442"/>
                  </a:lnTo>
                  <a:lnTo>
                    <a:pt x="101987" y="45526"/>
                  </a:lnTo>
                  <a:lnTo>
                    <a:pt x="104992" y="41381"/>
                  </a:lnTo>
                  <a:lnTo>
                    <a:pt x="98998" y="41381"/>
                  </a:lnTo>
                  <a:lnTo>
                    <a:pt x="101987" y="37236"/>
                  </a:lnTo>
                  <a:lnTo>
                    <a:pt x="103497" y="35175"/>
                  </a:lnTo>
                  <a:lnTo>
                    <a:pt x="103497" y="33114"/>
                  </a:lnTo>
                  <a:lnTo>
                    <a:pt x="98998" y="35175"/>
                  </a:lnTo>
                  <a:lnTo>
                    <a:pt x="97488" y="39320"/>
                  </a:lnTo>
                  <a:lnTo>
                    <a:pt x="97488" y="33114"/>
                  </a:lnTo>
                  <a:lnTo>
                    <a:pt x="95993" y="28969"/>
                  </a:lnTo>
                  <a:lnTo>
                    <a:pt x="91494" y="20701"/>
                  </a:lnTo>
                  <a:lnTo>
                    <a:pt x="83990" y="12412"/>
                  </a:lnTo>
                  <a:lnTo>
                    <a:pt x="81001" y="6206"/>
                  </a:lnTo>
                  <a:lnTo>
                    <a:pt x="79491" y="0"/>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grpSp>
        <p:nvGrpSpPr>
          <p:cNvPr id="848" name="Shape 848"/>
          <p:cNvGrpSpPr/>
          <p:nvPr/>
        </p:nvGrpSpPr>
        <p:grpSpPr>
          <a:xfrm rot="4843953" flipH="1">
            <a:off x="2064272" y="1817152"/>
            <a:ext cx="1166676" cy="1032862"/>
            <a:chOff x="1113100" y="2199475"/>
            <a:chExt cx="801900" cy="709925"/>
          </a:xfrm>
        </p:grpSpPr>
        <p:sp>
          <p:nvSpPr>
            <p:cNvPr id="849" name="Shape 849"/>
            <p:cNvSpPr/>
            <p:nvPr/>
          </p:nvSpPr>
          <p:spPr>
            <a:xfrm>
              <a:off x="1113100" y="2291450"/>
              <a:ext cx="735850" cy="617950"/>
            </a:xfrm>
            <a:custGeom>
              <a:avLst/>
              <a:gdLst/>
              <a:ahLst/>
              <a:cxnLst/>
              <a:rect l="0" t="0" r="0" b="0"/>
              <a:pathLst>
                <a:path w="120000" h="120000" extrusionOk="0">
                  <a:moveTo>
                    <a:pt x="108462" y="67330"/>
                  </a:moveTo>
                  <a:lnTo>
                    <a:pt x="108075" y="67787"/>
                  </a:lnTo>
                  <a:lnTo>
                    <a:pt x="108075" y="68243"/>
                  </a:lnTo>
                  <a:lnTo>
                    <a:pt x="108462" y="69160"/>
                  </a:lnTo>
                  <a:lnTo>
                    <a:pt x="108462" y="67330"/>
                  </a:lnTo>
                  <a:close/>
                  <a:moveTo>
                    <a:pt x="32309" y="113586"/>
                  </a:moveTo>
                  <a:lnTo>
                    <a:pt x="33846" y="114043"/>
                  </a:lnTo>
                  <a:lnTo>
                    <a:pt x="33076" y="114043"/>
                  </a:lnTo>
                  <a:lnTo>
                    <a:pt x="32309" y="113586"/>
                  </a:lnTo>
                  <a:close/>
                  <a:moveTo>
                    <a:pt x="118075" y="4"/>
                  </a:moveTo>
                  <a:lnTo>
                    <a:pt x="118075" y="461"/>
                  </a:lnTo>
                  <a:lnTo>
                    <a:pt x="117309" y="1378"/>
                  </a:lnTo>
                  <a:lnTo>
                    <a:pt x="117692" y="1378"/>
                  </a:lnTo>
                  <a:lnTo>
                    <a:pt x="117692" y="2752"/>
                  </a:lnTo>
                  <a:lnTo>
                    <a:pt x="116921" y="2752"/>
                  </a:lnTo>
                  <a:lnTo>
                    <a:pt x="117692" y="3208"/>
                  </a:lnTo>
                  <a:lnTo>
                    <a:pt x="116921" y="4126"/>
                  </a:lnTo>
                  <a:lnTo>
                    <a:pt x="116921" y="5044"/>
                  </a:lnTo>
                  <a:lnTo>
                    <a:pt x="116538" y="5044"/>
                  </a:lnTo>
                  <a:lnTo>
                    <a:pt x="116155" y="5956"/>
                  </a:lnTo>
                  <a:lnTo>
                    <a:pt x="116921" y="6874"/>
                  </a:lnTo>
                  <a:lnTo>
                    <a:pt x="118075" y="7791"/>
                  </a:lnTo>
                  <a:lnTo>
                    <a:pt x="116538" y="8704"/>
                  </a:lnTo>
                  <a:lnTo>
                    <a:pt x="117692" y="9622"/>
                  </a:lnTo>
                  <a:lnTo>
                    <a:pt x="118075" y="10539"/>
                  </a:lnTo>
                  <a:lnTo>
                    <a:pt x="117692" y="10996"/>
                  </a:lnTo>
                  <a:lnTo>
                    <a:pt x="117309" y="11452"/>
                  </a:lnTo>
                  <a:lnTo>
                    <a:pt x="117692" y="11452"/>
                  </a:lnTo>
                  <a:lnTo>
                    <a:pt x="117309" y="11913"/>
                  </a:lnTo>
                  <a:lnTo>
                    <a:pt x="117692" y="12369"/>
                  </a:lnTo>
                  <a:lnTo>
                    <a:pt x="117692" y="12826"/>
                  </a:lnTo>
                  <a:lnTo>
                    <a:pt x="116538" y="12826"/>
                  </a:lnTo>
                  <a:lnTo>
                    <a:pt x="116921" y="13287"/>
                  </a:lnTo>
                  <a:lnTo>
                    <a:pt x="117309" y="13743"/>
                  </a:lnTo>
                  <a:lnTo>
                    <a:pt x="117309" y="16035"/>
                  </a:lnTo>
                  <a:lnTo>
                    <a:pt x="116921" y="17865"/>
                  </a:lnTo>
                  <a:lnTo>
                    <a:pt x="116538" y="19239"/>
                  </a:lnTo>
                  <a:lnTo>
                    <a:pt x="117309" y="19700"/>
                  </a:lnTo>
                  <a:lnTo>
                    <a:pt x="117309" y="21074"/>
                  </a:lnTo>
                  <a:lnTo>
                    <a:pt x="116538" y="20613"/>
                  </a:lnTo>
                  <a:lnTo>
                    <a:pt x="116538" y="21074"/>
                  </a:lnTo>
                  <a:lnTo>
                    <a:pt x="116921" y="21530"/>
                  </a:lnTo>
                  <a:lnTo>
                    <a:pt x="116155" y="21530"/>
                  </a:lnTo>
                  <a:lnTo>
                    <a:pt x="116538" y="22904"/>
                  </a:lnTo>
                  <a:lnTo>
                    <a:pt x="116155" y="24278"/>
                  </a:lnTo>
                  <a:lnTo>
                    <a:pt x="117309" y="23822"/>
                  </a:lnTo>
                  <a:lnTo>
                    <a:pt x="118463" y="24735"/>
                  </a:lnTo>
                  <a:lnTo>
                    <a:pt x="118463" y="24735"/>
                  </a:lnTo>
                  <a:lnTo>
                    <a:pt x="117309" y="24278"/>
                  </a:lnTo>
                  <a:lnTo>
                    <a:pt x="116921" y="24278"/>
                  </a:lnTo>
                  <a:lnTo>
                    <a:pt x="117309" y="24735"/>
                  </a:lnTo>
                  <a:lnTo>
                    <a:pt x="116538" y="24735"/>
                  </a:lnTo>
                  <a:lnTo>
                    <a:pt x="115768" y="27026"/>
                  </a:lnTo>
                  <a:lnTo>
                    <a:pt x="115768" y="27944"/>
                  </a:lnTo>
                  <a:lnTo>
                    <a:pt x="116538" y="29317"/>
                  </a:lnTo>
                  <a:lnTo>
                    <a:pt x="115768" y="33895"/>
                  </a:lnTo>
                  <a:lnTo>
                    <a:pt x="115384" y="35726"/>
                  </a:lnTo>
                  <a:lnTo>
                    <a:pt x="114614" y="37561"/>
                  </a:lnTo>
                  <a:lnTo>
                    <a:pt x="114614" y="37100"/>
                  </a:lnTo>
                  <a:lnTo>
                    <a:pt x="114614" y="36643"/>
                  </a:lnTo>
                  <a:lnTo>
                    <a:pt x="113460" y="39391"/>
                  </a:lnTo>
                  <a:lnTo>
                    <a:pt x="113460" y="39391"/>
                  </a:lnTo>
                  <a:lnTo>
                    <a:pt x="113843" y="38935"/>
                  </a:lnTo>
                  <a:lnTo>
                    <a:pt x="111923" y="43513"/>
                  </a:lnTo>
                  <a:lnTo>
                    <a:pt x="113077" y="43513"/>
                  </a:lnTo>
                  <a:lnTo>
                    <a:pt x="112306" y="44887"/>
                  </a:lnTo>
                  <a:lnTo>
                    <a:pt x="112306" y="45804"/>
                  </a:lnTo>
                  <a:lnTo>
                    <a:pt x="112690" y="46261"/>
                  </a:lnTo>
                  <a:lnTo>
                    <a:pt x="112690" y="47634"/>
                  </a:lnTo>
                  <a:lnTo>
                    <a:pt x="112306" y="48091"/>
                  </a:lnTo>
                  <a:lnTo>
                    <a:pt x="111923" y="48091"/>
                  </a:lnTo>
                  <a:lnTo>
                    <a:pt x="111536" y="47178"/>
                  </a:lnTo>
                  <a:lnTo>
                    <a:pt x="111153" y="47634"/>
                  </a:lnTo>
                  <a:lnTo>
                    <a:pt x="110382" y="48091"/>
                  </a:lnTo>
                  <a:lnTo>
                    <a:pt x="110769" y="48552"/>
                  </a:lnTo>
                  <a:lnTo>
                    <a:pt x="110382" y="49008"/>
                  </a:lnTo>
                  <a:lnTo>
                    <a:pt x="110382" y="49926"/>
                  </a:lnTo>
                  <a:lnTo>
                    <a:pt x="110769" y="50839"/>
                  </a:lnTo>
                  <a:lnTo>
                    <a:pt x="110769" y="52212"/>
                  </a:lnTo>
                  <a:lnTo>
                    <a:pt x="109228" y="52212"/>
                  </a:lnTo>
                  <a:lnTo>
                    <a:pt x="108845" y="51756"/>
                  </a:lnTo>
                  <a:lnTo>
                    <a:pt x="108845" y="52674"/>
                  </a:lnTo>
                  <a:lnTo>
                    <a:pt x="108462" y="53130"/>
                  </a:lnTo>
                  <a:lnTo>
                    <a:pt x="107691" y="53130"/>
                  </a:lnTo>
                  <a:lnTo>
                    <a:pt x="107691" y="53586"/>
                  </a:lnTo>
                  <a:lnTo>
                    <a:pt x="108075" y="53586"/>
                  </a:lnTo>
                  <a:lnTo>
                    <a:pt x="108462" y="54048"/>
                  </a:lnTo>
                  <a:lnTo>
                    <a:pt x="108462" y="54960"/>
                  </a:lnTo>
                  <a:lnTo>
                    <a:pt x="108462" y="55878"/>
                  </a:lnTo>
                  <a:lnTo>
                    <a:pt x="108075" y="55878"/>
                  </a:lnTo>
                  <a:lnTo>
                    <a:pt x="108075" y="55421"/>
                  </a:lnTo>
                  <a:lnTo>
                    <a:pt x="107691" y="55421"/>
                  </a:lnTo>
                  <a:lnTo>
                    <a:pt x="107691" y="54960"/>
                  </a:lnTo>
                  <a:lnTo>
                    <a:pt x="107308" y="57252"/>
                  </a:lnTo>
                  <a:lnTo>
                    <a:pt x="106921" y="56795"/>
                  </a:lnTo>
                  <a:lnTo>
                    <a:pt x="106538" y="57252"/>
                  </a:lnTo>
                  <a:lnTo>
                    <a:pt x="106921" y="57252"/>
                  </a:lnTo>
                  <a:lnTo>
                    <a:pt x="107308" y="58626"/>
                  </a:lnTo>
                  <a:lnTo>
                    <a:pt x="107691" y="59999"/>
                  </a:lnTo>
                  <a:lnTo>
                    <a:pt x="106154" y="60917"/>
                  </a:lnTo>
                  <a:lnTo>
                    <a:pt x="105001" y="61835"/>
                  </a:lnTo>
                  <a:lnTo>
                    <a:pt x="104613" y="62747"/>
                  </a:lnTo>
                  <a:lnTo>
                    <a:pt x="105001" y="62747"/>
                  </a:lnTo>
                  <a:lnTo>
                    <a:pt x="105001" y="63208"/>
                  </a:lnTo>
                  <a:lnTo>
                    <a:pt x="105384" y="61835"/>
                  </a:lnTo>
                  <a:lnTo>
                    <a:pt x="105767" y="63208"/>
                  </a:lnTo>
                  <a:lnTo>
                    <a:pt x="106154" y="62291"/>
                  </a:lnTo>
                  <a:lnTo>
                    <a:pt x="106538" y="62747"/>
                  </a:lnTo>
                  <a:lnTo>
                    <a:pt x="105767" y="64121"/>
                  </a:lnTo>
                  <a:lnTo>
                    <a:pt x="104613" y="63665"/>
                  </a:lnTo>
                  <a:lnTo>
                    <a:pt x="103847" y="64121"/>
                  </a:lnTo>
                  <a:lnTo>
                    <a:pt x="103459" y="65039"/>
                  </a:lnTo>
                  <a:lnTo>
                    <a:pt x="103076" y="67330"/>
                  </a:lnTo>
                  <a:lnTo>
                    <a:pt x="102693" y="70078"/>
                  </a:lnTo>
                  <a:lnTo>
                    <a:pt x="102306" y="70991"/>
                  </a:lnTo>
                  <a:lnTo>
                    <a:pt x="101922" y="71908"/>
                  </a:lnTo>
                  <a:lnTo>
                    <a:pt x="101539" y="71452"/>
                  </a:lnTo>
                  <a:lnTo>
                    <a:pt x="101152" y="70534"/>
                  </a:lnTo>
                  <a:lnTo>
                    <a:pt x="100769" y="72365"/>
                  </a:lnTo>
                  <a:lnTo>
                    <a:pt x="100769" y="73738"/>
                  </a:lnTo>
                  <a:lnTo>
                    <a:pt x="100769" y="74200"/>
                  </a:lnTo>
                  <a:lnTo>
                    <a:pt x="101152" y="74200"/>
                  </a:lnTo>
                  <a:lnTo>
                    <a:pt x="99998" y="74656"/>
                  </a:lnTo>
                  <a:lnTo>
                    <a:pt x="99232" y="75112"/>
                  </a:lnTo>
                  <a:lnTo>
                    <a:pt x="98078" y="77404"/>
                  </a:lnTo>
                  <a:lnTo>
                    <a:pt x="97691" y="79695"/>
                  </a:lnTo>
                  <a:lnTo>
                    <a:pt x="96924" y="81069"/>
                  </a:lnTo>
                  <a:lnTo>
                    <a:pt x="95383" y="81069"/>
                  </a:lnTo>
                  <a:lnTo>
                    <a:pt x="94617" y="82443"/>
                  </a:lnTo>
                  <a:lnTo>
                    <a:pt x="93846" y="84273"/>
                  </a:lnTo>
                  <a:lnTo>
                    <a:pt x="93076" y="86565"/>
                  </a:lnTo>
                  <a:lnTo>
                    <a:pt x="93076" y="86104"/>
                  </a:lnTo>
                  <a:lnTo>
                    <a:pt x="92692" y="85647"/>
                  </a:lnTo>
                  <a:lnTo>
                    <a:pt x="92692" y="85647"/>
                  </a:lnTo>
                  <a:lnTo>
                    <a:pt x="93076" y="87021"/>
                  </a:lnTo>
                  <a:lnTo>
                    <a:pt x="91539" y="87021"/>
                  </a:lnTo>
                  <a:lnTo>
                    <a:pt x="91922" y="86104"/>
                  </a:lnTo>
                  <a:lnTo>
                    <a:pt x="91539" y="86104"/>
                  </a:lnTo>
                  <a:lnTo>
                    <a:pt x="91155" y="86565"/>
                  </a:lnTo>
                  <a:lnTo>
                    <a:pt x="90768" y="88395"/>
                  </a:lnTo>
                  <a:lnTo>
                    <a:pt x="90385" y="89769"/>
                  </a:lnTo>
                  <a:lnTo>
                    <a:pt x="90002" y="90225"/>
                  </a:lnTo>
                  <a:lnTo>
                    <a:pt x="89231" y="90225"/>
                  </a:lnTo>
                  <a:lnTo>
                    <a:pt x="88460" y="92978"/>
                  </a:lnTo>
                  <a:lnTo>
                    <a:pt x="88077" y="91604"/>
                  </a:lnTo>
                  <a:lnTo>
                    <a:pt x="88077" y="92517"/>
                  </a:lnTo>
                  <a:lnTo>
                    <a:pt x="87307" y="92978"/>
                  </a:lnTo>
                  <a:lnTo>
                    <a:pt x="85382" y="94808"/>
                  </a:lnTo>
                  <a:lnTo>
                    <a:pt x="83075" y="96182"/>
                  </a:lnTo>
                  <a:lnTo>
                    <a:pt x="81155" y="97556"/>
                  </a:lnTo>
                  <a:lnTo>
                    <a:pt x="81921" y="98012"/>
                  </a:lnTo>
                  <a:lnTo>
                    <a:pt x="82308" y="98473"/>
                  </a:lnTo>
                  <a:lnTo>
                    <a:pt x="81155" y="98930"/>
                  </a:lnTo>
                  <a:lnTo>
                    <a:pt x="81155" y="98473"/>
                  </a:lnTo>
                  <a:lnTo>
                    <a:pt x="80767" y="98012"/>
                  </a:lnTo>
                  <a:lnTo>
                    <a:pt x="80767" y="98473"/>
                  </a:lnTo>
                  <a:lnTo>
                    <a:pt x="80767" y="98930"/>
                  </a:lnTo>
                  <a:lnTo>
                    <a:pt x="78460" y="98473"/>
                  </a:lnTo>
                  <a:lnTo>
                    <a:pt x="78847" y="98930"/>
                  </a:lnTo>
                  <a:lnTo>
                    <a:pt x="78460" y="99386"/>
                  </a:lnTo>
                  <a:lnTo>
                    <a:pt x="79230" y="99847"/>
                  </a:lnTo>
                  <a:lnTo>
                    <a:pt x="78847" y="100304"/>
                  </a:lnTo>
                  <a:lnTo>
                    <a:pt x="77306" y="100304"/>
                  </a:lnTo>
                  <a:lnTo>
                    <a:pt x="75769" y="102134"/>
                  </a:lnTo>
                  <a:lnTo>
                    <a:pt x="73845" y="103969"/>
                  </a:lnTo>
                  <a:lnTo>
                    <a:pt x="72308" y="105343"/>
                  </a:lnTo>
                  <a:lnTo>
                    <a:pt x="70771" y="105799"/>
                  </a:lnTo>
                  <a:lnTo>
                    <a:pt x="69617" y="107173"/>
                  </a:lnTo>
                  <a:lnTo>
                    <a:pt x="68463" y="108547"/>
                  </a:lnTo>
                  <a:lnTo>
                    <a:pt x="68076" y="108091"/>
                  </a:lnTo>
                  <a:lnTo>
                    <a:pt x="67693" y="107630"/>
                  </a:lnTo>
                  <a:lnTo>
                    <a:pt x="66539" y="107630"/>
                  </a:lnTo>
                  <a:lnTo>
                    <a:pt x="64615" y="109003"/>
                  </a:lnTo>
                  <a:lnTo>
                    <a:pt x="58463" y="110839"/>
                  </a:lnTo>
                  <a:lnTo>
                    <a:pt x="58463" y="111295"/>
                  </a:lnTo>
                  <a:lnTo>
                    <a:pt x="58463" y="111751"/>
                  </a:lnTo>
                  <a:lnTo>
                    <a:pt x="58075" y="112212"/>
                  </a:lnTo>
                  <a:lnTo>
                    <a:pt x="57309" y="111751"/>
                  </a:lnTo>
                  <a:lnTo>
                    <a:pt x="56921" y="111295"/>
                  </a:lnTo>
                  <a:lnTo>
                    <a:pt x="56155" y="111295"/>
                  </a:lnTo>
                  <a:lnTo>
                    <a:pt x="56155" y="112669"/>
                  </a:lnTo>
                  <a:lnTo>
                    <a:pt x="55001" y="112212"/>
                  </a:lnTo>
                  <a:lnTo>
                    <a:pt x="53460" y="112212"/>
                  </a:lnTo>
                  <a:lnTo>
                    <a:pt x="51540" y="112669"/>
                  </a:lnTo>
                  <a:lnTo>
                    <a:pt x="50769" y="113125"/>
                  </a:lnTo>
                  <a:lnTo>
                    <a:pt x="49232" y="112669"/>
                  </a:lnTo>
                  <a:lnTo>
                    <a:pt x="48079" y="112212"/>
                  </a:lnTo>
                  <a:lnTo>
                    <a:pt x="46925" y="114499"/>
                  </a:lnTo>
                  <a:lnTo>
                    <a:pt x="46154" y="113586"/>
                  </a:lnTo>
                  <a:lnTo>
                    <a:pt x="45384" y="113125"/>
                  </a:lnTo>
                  <a:lnTo>
                    <a:pt x="44230" y="113125"/>
                  </a:lnTo>
                  <a:lnTo>
                    <a:pt x="43076" y="113586"/>
                  </a:lnTo>
                  <a:lnTo>
                    <a:pt x="43076" y="113125"/>
                  </a:lnTo>
                  <a:lnTo>
                    <a:pt x="41539" y="113125"/>
                  </a:lnTo>
                  <a:lnTo>
                    <a:pt x="39615" y="114043"/>
                  </a:lnTo>
                  <a:lnTo>
                    <a:pt x="39615" y="113125"/>
                  </a:lnTo>
                  <a:lnTo>
                    <a:pt x="39232" y="114043"/>
                  </a:lnTo>
                  <a:lnTo>
                    <a:pt x="38461" y="114960"/>
                  </a:lnTo>
                  <a:lnTo>
                    <a:pt x="38078" y="114499"/>
                  </a:lnTo>
                  <a:lnTo>
                    <a:pt x="38461" y="114499"/>
                  </a:lnTo>
                  <a:lnTo>
                    <a:pt x="38078" y="114043"/>
                  </a:lnTo>
                  <a:lnTo>
                    <a:pt x="37695" y="114043"/>
                  </a:lnTo>
                  <a:lnTo>
                    <a:pt x="37695" y="114499"/>
                  </a:lnTo>
                  <a:lnTo>
                    <a:pt x="37307" y="114043"/>
                  </a:lnTo>
                  <a:lnTo>
                    <a:pt x="36154" y="114960"/>
                  </a:lnTo>
                  <a:lnTo>
                    <a:pt x="35770" y="114960"/>
                  </a:lnTo>
                  <a:lnTo>
                    <a:pt x="35387" y="114043"/>
                  </a:lnTo>
                  <a:lnTo>
                    <a:pt x="35000" y="114499"/>
                  </a:lnTo>
                  <a:lnTo>
                    <a:pt x="34617" y="114499"/>
                  </a:lnTo>
                  <a:lnTo>
                    <a:pt x="34233" y="114043"/>
                  </a:lnTo>
                  <a:lnTo>
                    <a:pt x="33846" y="114043"/>
                  </a:lnTo>
                  <a:lnTo>
                    <a:pt x="33463" y="113125"/>
                  </a:lnTo>
                  <a:lnTo>
                    <a:pt x="33846" y="112212"/>
                  </a:lnTo>
                  <a:lnTo>
                    <a:pt x="33846" y="112212"/>
                  </a:lnTo>
                  <a:lnTo>
                    <a:pt x="32692" y="112669"/>
                  </a:lnTo>
                  <a:lnTo>
                    <a:pt x="31155" y="112669"/>
                  </a:lnTo>
                  <a:lnTo>
                    <a:pt x="30002" y="113125"/>
                  </a:lnTo>
                  <a:lnTo>
                    <a:pt x="29614" y="113125"/>
                  </a:lnTo>
                  <a:lnTo>
                    <a:pt x="29614" y="113586"/>
                  </a:lnTo>
                  <a:lnTo>
                    <a:pt x="30768" y="113586"/>
                  </a:lnTo>
                  <a:lnTo>
                    <a:pt x="30385" y="114043"/>
                  </a:lnTo>
                  <a:lnTo>
                    <a:pt x="30002" y="114043"/>
                  </a:lnTo>
                  <a:lnTo>
                    <a:pt x="29231" y="114960"/>
                  </a:lnTo>
                  <a:lnTo>
                    <a:pt x="28460" y="113586"/>
                  </a:lnTo>
                  <a:lnTo>
                    <a:pt x="27307" y="112669"/>
                  </a:lnTo>
                  <a:lnTo>
                    <a:pt x="26923" y="112212"/>
                  </a:lnTo>
                  <a:lnTo>
                    <a:pt x="26153" y="112669"/>
                  </a:lnTo>
                  <a:lnTo>
                    <a:pt x="25386" y="113125"/>
                  </a:lnTo>
                  <a:lnTo>
                    <a:pt x="24999" y="114043"/>
                  </a:lnTo>
                  <a:lnTo>
                    <a:pt x="24616" y="114043"/>
                  </a:lnTo>
                  <a:lnTo>
                    <a:pt x="24616" y="113586"/>
                  </a:lnTo>
                  <a:lnTo>
                    <a:pt x="24999" y="112669"/>
                  </a:lnTo>
                  <a:lnTo>
                    <a:pt x="23845" y="113125"/>
                  </a:lnTo>
                  <a:lnTo>
                    <a:pt x="23079" y="113586"/>
                  </a:lnTo>
                  <a:lnTo>
                    <a:pt x="20771" y="112669"/>
                  </a:lnTo>
                  <a:lnTo>
                    <a:pt x="16540" y="111751"/>
                  </a:lnTo>
                  <a:lnTo>
                    <a:pt x="11924" y="110839"/>
                  </a:lnTo>
                  <a:lnTo>
                    <a:pt x="9234" y="110839"/>
                  </a:lnTo>
                  <a:lnTo>
                    <a:pt x="9234" y="109921"/>
                  </a:lnTo>
                  <a:lnTo>
                    <a:pt x="7693" y="109921"/>
                  </a:lnTo>
                  <a:lnTo>
                    <a:pt x="6156" y="109465"/>
                  </a:lnTo>
                  <a:lnTo>
                    <a:pt x="3848" y="107173"/>
                  </a:lnTo>
                  <a:lnTo>
                    <a:pt x="3848" y="106256"/>
                  </a:lnTo>
                  <a:lnTo>
                    <a:pt x="4231" y="105343"/>
                  </a:lnTo>
                  <a:lnTo>
                    <a:pt x="3078" y="105343"/>
                  </a:lnTo>
                  <a:lnTo>
                    <a:pt x="1924" y="105799"/>
                  </a:lnTo>
                  <a:lnTo>
                    <a:pt x="387" y="107173"/>
                  </a:lnTo>
                  <a:lnTo>
                    <a:pt x="0" y="108091"/>
                  </a:lnTo>
                  <a:lnTo>
                    <a:pt x="0" y="108547"/>
                  </a:lnTo>
                  <a:lnTo>
                    <a:pt x="1153" y="109003"/>
                  </a:lnTo>
                  <a:lnTo>
                    <a:pt x="770" y="109465"/>
                  </a:lnTo>
                  <a:lnTo>
                    <a:pt x="387" y="109003"/>
                  </a:lnTo>
                  <a:lnTo>
                    <a:pt x="387" y="109921"/>
                  </a:lnTo>
                  <a:lnTo>
                    <a:pt x="1153" y="109921"/>
                  </a:lnTo>
                  <a:lnTo>
                    <a:pt x="2307" y="110377"/>
                  </a:lnTo>
                  <a:lnTo>
                    <a:pt x="1924" y="110839"/>
                  </a:lnTo>
                  <a:lnTo>
                    <a:pt x="1924" y="111295"/>
                  </a:lnTo>
                  <a:lnTo>
                    <a:pt x="2694" y="110377"/>
                  </a:lnTo>
                  <a:lnTo>
                    <a:pt x="3078" y="111295"/>
                  </a:lnTo>
                  <a:lnTo>
                    <a:pt x="3078" y="111751"/>
                  </a:lnTo>
                  <a:lnTo>
                    <a:pt x="2694" y="111751"/>
                  </a:lnTo>
                  <a:lnTo>
                    <a:pt x="3848" y="112212"/>
                  </a:lnTo>
                  <a:lnTo>
                    <a:pt x="4615" y="112669"/>
                  </a:lnTo>
                  <a:lnTo>
                    <a:pt x="6539" y="113586"/>
                  </a:lnTo>
                  <a:lnTo>
                    <a:pt x="6156" y="114043"/>
                  </a:lnTo>
                  <a:lnTo>
                    <a:pt x="6156" y="114499"/>
                  </a:lnTo>
                  <a:lnTo>
                    <a:pt x="7309" y="114960"/>
                  </a:lnTo>
                  <a:lnTo>
                    <a:pt x="8846" y="115417"/>
                  </a:lnTo>
                  <a:lnTo>
                    <a:pt x="10000" y="115417"/>
                  </a:lnTo>
                  <a:lnTo>
                    <a:pt x="9617" y="115873"/>
                  </a:lnTo>
                  <a:lnTo>
                    <a:pt x="10771" y="116791"/>
                  </a:lnTo>
                  <a:lnTo>
                    <a:pt x="11154" y="115873"/>
                  </a:lnTo>
                  <a:lnTo>
                    <a:pt x="12308" y="114960"/>
                  </a:lnTo>
                  <a:lnTo>
                    <a:pt x="11924" y="116334"/>
                  </a:lnTo>
                  <a:lnTo>
                    <a:pt x="11541" y="117247"/>
                  </a:lnTo>
                  <a:lnTo>
                    <a:pt x="12695" y="115873"/>
                  </a:lnTo>
                  <a:lnTo>
                    <a:pt x="13078" y="117247"/>
                  </a:lnTo>
                  <a:lnTo>
                    <a:pt x="13461" y="116334"/>
                  </a:lnTo>
                  <a:lnTo>
                    <a:pt x="14232" y="116791"/>
                  </a:lnTo>
                  <a:lnTo>
                    <a:pt x="14615" y="118164"/>
                  </a:lnTo>
                  <a:lnTo>
                    <a:pt x="15003" y="117708"/>
                  </a:lnTo>
                  <a:lnTo>
                    <a:pt x="15386" y="116791"/>
                  </a:lnTo>
                  <a:lnTo>
                    <a:pt x="15769" y="117247"/>
                  </a:lnTo>
                  <a:lnTo>
                    <a:pt x="15769" y="118164"/>
                  </a:lnTo>
                  <a:lnTo>
                    <a:pt x="18077" y="117247"/>
                  </a:lnTo>
                  <a:lnTo>
                    <a:pt x="19230" y="116791"/>
                  </a:lnTo>
                  <a:lnTo>
                    <a:pt x="19618" y="117247"/>
                  </a:lnTo>
                  <a:lnTo>
                    <a:pt x="19618" y="115873"/>
                  </a:lnTo>
                  <a:lnTo>
                    <a:pt x="20384" y="115417"/>
                  </a:lnTo>
                  <a:lnTo>
                    <a:pt x="20384" y="115873"/>
                  </a:lnTo>
                  <a:lnTo>
                    <a:pt x="20001" y="116791"/>
                  </a:lnTo>
                  <a:lnTo>
                    <a:pt x="20771" y="116334"/>
                  </a:lnTo>
                  <a:lnTo>
                    <a:pt x="21925" y="116334"/>
                  </a:lnTo>
                  <a:lnTo>
                    <a:pt x="21925" y="117247"/>
                  </a:lnTo>
                  <a:lnTo>
                    <a:pt x="20384" y="117247"/>
                  </a:lnTo>
                  <a:lnTo>
                    <a:pt x="20771" y="117708"/>
                  </a:lnTo>
                  <a:lnTo>
                    <a:pt x="20384" y="117708"/>
                  </a:lnTo>
                  <a:lnTo>
                    <a:pt x="20384" y="118621"/>
                  </a:lnTo>
                  <a:lnTo>
                    <a:pt x="21925" y="118621"/>
                  </a:lnTo>
                  <a:lnTo>
                    <a:pt x="22692" y="117708"/>
                  </a:lnTo>
                  <a:lnTo>
                    <a:pt x="24233" y="118164"/>
                  </a:lnTo>
                  <a:lnTo>
                    <a:pt x="26153" y="118164"/>
                  </a:lnTo>
                  <a:lnTo>
                    <a:pt x="25770" y="118621"/>
                  </a:lnTo>
                  <a:lnTo>
                    <a:pt x="26540" y="118621"/>
                  </a:lnTo>
                  <a:lnTo>
                    <a:pt x="26923" y="118164"/>
                  </a:lnTo>
                  <a:lnTo>
                    <a:pt x="26923" y="117708"/>
                  </a:lnTo>
                  <a:lnTo>
                    <a:pt x="27694" y="118164"/>
                  </a:lnTo>
                  <a:lnTo>
                    <a:pt x="26923" y="118621"/>
                  </a:lnTo>
                  <a:lnTo>
                    <a:pt x="27694" y="118621"/>
                  </a:lnTo>
                  <a:lnTo>
                    <a:pt x="28077" y="118164"/>
                  </a:lnTo>
                  <a:lnTo>
                    <a:pt x="28460" y="118621"/>
                  </a:lnTo>
                  <a:lnTo>
                    <a:pt x="29614" y="118621"/>
                  </a:lnTo>
                  <a:lnTo>
                    <a:pt x="32309" y="119538"/>
                  </a:lnTo>
                  <a:lnTo>
                    <a:pt x="35387" y="119538"/>
                  </a:lnTo>
                  <a:lnTo>
                    <a:pt x="36924" y="119082"/>
                  </a:lnTo>
                  <a:lnTo>
                    <a:pt x="38848" y="119082"/>
                  </a:lnTo>
                  <a:lnTo>
                    <a:pt x="40769" y="119538"/>
                  </a:lnTo>
                  <a:lnTo>
                    <a:pt x="43076" y="119995"/>
                  </a:lnTo>
                  <a:lnTo>
                    <a:pt x="46538" y="119538"/>
                  </a:lnTo>
                  <a:lnTo>
                    <a:pt x="50386" y="119082"/>
                  </a:lnTo>
                  <a:lnTo>
                    <a:pt x="52306" y="118164"/>
                  </a:lnTo>
                  <a:lnTo>
                    <a:pt x="52694" y="119082"/>
                  </a:lnTo>
                  <a:lnTo>
                    <a:pt x="53077" y="118164"/>
                  </a:lnTo>
                  <a:lnTo>
                    <a:pt x="53460" y="119082"/>
                  </a:lnTo>
                  <a:lnTo>
                    <a:pt x="53847" y="118621"/>
                  </a:lnTo>
                  <a:lnTo>
                    <a:pt x="53460" y="118164"/>
                  </a:lnTo>
                  <a:lnTo>
                    <a:pt x="56921" y="118164"/>
                  </a:lnTo>
                  <a:lnTo>
                    <a:pt x="56921" y="118621"/>
                  </a:lnTo>
                  <a:lnTo>
                    <a:pt x="56921" y="119082"/>
                  </a:lnTo>
                  <a:lnTo>
                    <a:pt x="60000" y="117708"/>
                  </a:lnTo>
                  <a:lnTo>
                    <a:pt x="63461" y="116791"/>
                  </a:lnTo>
                  <a:lnTo>
                    <a:pt x="62694" y="116334"/>
                  </a:lnTo>
                  <a:lnTo>
                    <a:pt x="63078" y="115873"/>
                  </a:lnTo>
                  <a:lnTo>
                    <a:pt x="63461" y="116334"/>
                  </a:lnTo>
                  <a:lnTo>
                    <a:pt x="63078" y="115417"/>
                  </a:lnTo>
                  <a:lnTo>
                    <a:pt x="63848" y="115873"/>
                  </a:lnTo>
                  <a:lnTo>
                    <a:pt x="63461" y="116791"/>
                  </a:lnTo>
                  <a:lnTo>
                    <a:pt x="65385" y="116334"/>
                  </a:lnTo>
                  <a:lnTo>
                    <a:pt x="68076" y="114960"/>
                  </a:lnTo>
                  <a:lnTo>
                    <a:pt x="70383" y="113586"/>
                  </a:lnTo>
                  <a:lnTo>
                    <a:pt x="71154" y="112669"/>
                  </a:lnTo>
                  <a:lnTo>
                    <a:pt x="71537" y="111751"/>
                  </a:lnTo>
                  <a:lnTo>
                    <a:pt x="72308" y="112212"/>
                  </a:lnTo>
                  <a:lnTo>
                    <a:pt x="72691" y="112212"/>
                  </a:lnTo>
                  <a:lnTo>
                    <a:pt x="73461" y="111751"/>
                  </a:lnTo>
                  <a:lnTo>
                    <a:pt x="74232" y="110377"/>
                  </a:lnTo>
                  <a:lnTo>
                    <a:pt x="74615" y="109465"/>
                  </a:lnTo>
                  <a:lnTo>
                    <a:pt x="76923" y="108547"/>
                  </a:lnTo>
                  <a:lnTo>
                    <a:pt x="80001" y="107173"/>
                  </a:lnTo>
                  <a:lnTo>
                    <a:pt x="82308" y="105343"/>
                  </a:lnTo>
                  <a:lnTo>
                    <a:pt x="84999" y="103052"/>
                  </a:lnTo>
                  <a:lnTo>
                    <a:pt x="86923" y="100760"/>
                  </a:lnTo>
                  <a:lnTo>
                    <a:pt x="87694" y="99386"/>
                  </a:lnTo>
                  <a:lnTo>
                    <a:pt x="90385" y="96638"/>
                  </a:lnTo>
                  <a:lnTo>
                    <a:pt x="92692" y="94352"/>
                  </a:lnTo>
                  <a:lnTo>
                    <a:pt x="94229" y="92060"/>
                  </a:lnTo>
                  <a:lnTo>
                    <a:pt x="95000" y="90225"/>
                  </a:lnTo>
                  <a:lnTo>
                    <a:pt x="95383" y="91143"/>
                  </a:lnTo>
                  <a:lnTo>
                    <a:pt x="96154" y="89313"/>
                  </a:lnTo>
                  <a:lnTo>
                    <a:pt x="96924" y="87939"/>
                  </a:lnTo>
                  <a:lnTo>
                    <a:pt x="98078" y="86104"/>
                  </a:lnTo>
                  <a:lnTo>
                    <a:pt x="98844" y="84730"/>
                  </a:lnTo>
                  <a:lnTo>
                    <a:pt x="99232" y="84730"/>
                  </a:lnTo>
                  <a:lnTo>
                    <a:pt x="99615" y="84273"/>
                  </a:lnTo>
                  <a:lnTo>
                    <a:pt x="100385" y="82443"/>
                  </a:lnTo>
                  <a:lnTo>
                    <a:pt x="102693" y="78778"/>
                  </a:lnTo>
                  <a:lnTo>
                    <a:pt x="104230" y="76030"/>
                  </a:lnTo>
                  <a:lnTo>
                    <a:pt x="105767" y="73738"/>
                  </a:lnTo>
                  <a:lnTo>
                    <a:pt x="106921" y="70534"/>
                  </a:lnTo>
                  <a:lnTo>
                    <a:pt x="108075" y="66413"/>
                  </a:lnTo>
                  <a:lnTo>
                    <a:pt x="108462" y="67330"/>
                  </a:lnTo>
                  <a:lnTo>
                    <a:pt x="108462" y="65956"/>
                  </a:lnTo>
                  <a:lnTo>
                    <a:pt x="108845" y="64582"/>
                  </a:lnTo>
                  <a:lnTo>
                    <a:pt x="109228" y="64582"/>
                  </a:lnTo>
                  <a:lnTo>
                    <a:pt x="109616" y="65039"/>
                  </a:lnTo>
                  <a:lnTo>
                    <a:pt x="110769" y="62291"/>
                  </a:lnTo>
                  <a:lnTo>
                    <a:pt x="111153" y="60917"/>
                  </a:lnTo>
                  <a:lnTo>
                    <a:pt x="111153" y="60461"/>
                  </a:lnTo>
                  <a:lnTo>
                    <a:pt x="109999" y="58626"/>
                  </a:lnTo>
                  <a:lnTo>
                    <a:pt x="110382" y="59087"/>
                  </a:lnTo>
                  <a:lnTo>
                    <a:pt x="110769" y="58626"/>
                  </a:lnTo>
                  <a:lnTo>
                    <a:pt x="111536" y="58626"/>
                  </a:lnTo>
                  <a:lnTo>
                    <a:pt x="111923" y="59087"/>
                  </a:lnTo>
                  <a:lnTo>
                    <a:pt x="111923" y="58169"/>
                  </a:lnTo>
                  <a:lnTo>
                    <a:pt x="112306" y="57252"/>
                  </a:lnTo>
                  <a:lnTo>
                    <a:pt x="112690" y="57252"/>
                  </a:lnTo>
                  <a:lnTo>
                    <a:pt x="112306" y="55878"/>
                  </a:lnTo>
                  <a:lnTo>
                    <a:pt x="112690" y="54048"/>
                  </a:lnTo>
                  <a:lnTo>
                    <a:pt x="113460" y="52212"/>
                  </a:lnTo>
                  <a:lnTo>
                    <a:pt x="113843" y="51756"/>
                  </a:lnTo>
                  <a:lnTo>
                    <a:pt x="114614" y="51756"/>
                  </a:lnTo>
                  <a:lnTo>
                    <a:pt x="114231" y="50382"/>
                  </a:lnTo>
                  <a:lnTo>
                    <a:pt x="114231" y="49926"/>
                  </a:lnTo>
                  <a:lnTo>
                    <a:pt x="114231" y="49008"/>
                  </a:lnTo>
                  <a:lnTo>
                    <a:pt x="114614" y="49926"/>
                  </a:lnTo>
                  <a:lnTo>
                    <a:pt x="115001" y="48552"/>
                  </a:lnTo>
                  <a:lnTo>
                    <a:pt x="114231" y="48552"/>
                  </a:lnTo>
                  <a:lnTo>
                    <a:pt x="113843" y="48091"/>
                  </a:lnTo>
                  <a:lnTo>
                    <a:pt x="114614" y="47178"/>
                  </a:lnTo>
                  <a:lnTo>
                    <a:pt x="115001" y="47178"/>
                  </a:lnTo>
                  <a:lnTo>
                    <a:pt x="114614" y="46261"/>
                  </a:lnTo>
                  <a:lnTo>
                    <a:pt x="115768" y="46261"/>
                  </a:lnTo>
                  <a:lnTo>
                    <a:pt x="115384" y="43969"/>
                  </a:lnTo>
                  <a:lnTo>
                    <a:pt x="115768" y="43969"/>
                  </a:lnTo>
                  <a:lnTo>
                    <a:pt x="115768" y="43513"/>
                  </a:lnTo>
                  <a:lnTo>
                    <a:pt x="115768" y="42595"/>
                  </a:lnTo>
                  <a:lnTo>
                    <a:pt x="116155" y="41221"/>
                  </a:lnTo>
                  <a:lnTo>
                    <a:pt x="116538" y="39391"/>
                  </a:lnTo>
                  <a:lnTo>
                    <a:pt x="117309" y="40309"/>
                  </a:lnTo>
                  <a:lnTo>
                    <a:pt x="118075" y="36187"/>
                  </a:lnTo>
                  <a:lnTo>
                    <a:pt x="118463" y="32522"/>
                  </a:lnTo>
                  <a:lnTo>
                    <a:pt x="119229" y="27482"/>
                  </a:lnTo>
                  <a:lnTo>
                    <a:pt x="119616" y="22904"/>
                  </a:lnTo>
                  <a:lnTo>
                    <a:pt x="119616" y="21074"/>
                  </a:lnTo>
                  <a:lnTo>
                    <a:pt x="118463" y="21530"/>
                  </a:lnTo>
                  <a:lnTo>
                    <a:pt x="118075" y="21530"/>
                  </a:lnTo>
                  <a:lnTo>
                    <a:pt x="118075" y="20613"/>
                  </a:lnTo>
                  <a:lnTo>
                    <a:pt x="118846" y="21074"/>
                  </a:lnTo>
                  <a:lnTo>
                    <a:pt x="119229" y="20156"/>
                  </a:lnTo>
                  <a:lnTo>
                    <a:pt x="118846" y="20156"/>
                  </a:lnTo>
                  <a:lnTo>
                    <a:pt x="118463" y="19239"/>
                  </a:lnTo>
                  <a:lnTo>
                    <a:pt x="118075" y="17865"/>
                  </a:lnTo>
                  <a:lnTo>
                    <a:pt x="118075" y="17865"/>
                  </a:lnTo>
                  <a:lnTo>
                    <a:pt x="119229" y="18321"/>
                  </a:lnTo>
                  <a:lnTo>
                    <a:pt x="118463" y="17409"/>
                  </a:lnTo>
                  <a:lnTo>
                    <a:pt x="118463" y="16491"/>
                  </a:lnTo>
                  <a:lnTo>
                    <a:pt x="119229" y="17409"/>
                  </a:lnTo>
                  <a:lnTo>
                    <a:pt x="119229" y="16947"/>
                  </a:lnTo>
                  <a:lnTo>
                    <a:pt x="120000" y="15117"/>
                  </a:lnTo>
                  <a:lnTo>
                    <a:pt x="119229" y="14200"/>
                  </a:lnTo>
                  <a:lnTo>
                    <a:pt x="118075" y="12826"/>
                  </a:lnTo>
                  <a:lnTo>
                    <a:pt x="118075" y="12826"/>
                  </a:lnTo>
                  <a:lnTo>
                    <a:pt x="119229" y="13743"/>
                  </a:lnTo>
                  <a:lnTo>
                    <a:pt x="119616" y="13287"/>
                  </a:lnTo>
                  <a:lnTo>
                    <a:pt x="120000" y="11452"/>
                  </a:lnTo>
                  <a:lnTo>
                    <a:pt x="120000" y="10996"/>
                  </a:lnTo>
                  <a:lnTo>
                    <a:pt x="120000" y="10539"/>
                  </a:lnTo>
                  <a:lnTo>
                    <a:pt x="119616" y="10539"/>
                  </a:lnTo>
                  <a:lnTo>
                    <a:pt x="117309" y="4582"/>
                  </a:lnTo>
                  <a:lnTo>
                    <a:pt x="118075" y="3208"/>
                  </a:lnTo>
                  <a:lnTo>
                    <a:pt x="118463" y="2296"/>
                  </a:lnTo>
                  <a:lnTo>
                    <a:pt x="118846" y="2296"/>
                  </a:lnTo>
                  <a:lnTo>
                    <a:pt x="117692" y="922"/>
                  </a:lnTo>
                  <a:lnTo>
                    <a:pt x="118463" y="922"/>
                  </a:lnTo>
                  <a:lnTo>
                    <a:pt x="118075" y="4"/>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850" name="Shape 850"/>
            <p:cNvSpPr/>
            <p:nvPr/>
          </p:nvSpPr>
          <p:spPr>
            <a:xfrm>
              <a:off x="1745175" y="2199475"/>
              <a:ext cx="169825" cy="162774"/>
            </a:xfrm>
            <a:custGeom>
              <a:avLst/>
              <a:gdLst/>
              <a:ahLst/>
              <a:cxnLst/>
              <a:rect l="0" t="0" r="0" b="0"/>
              <a:pathLst>
                <a:path w="120000" h="120000" extrusionOk="0">
                  <a:moveTo>
                    <a:pt x="18336" y="118249"/>
                  </a:moveTo>
                  <a:lnTo>
                    <a:pt x="18336" y="119115"/>
                  </a:lnTo>
                  <a:lnTo>
                    <a:pt x="18336" y="119115"/>
                  </a:lnTo>
                  <a:lnTo>
                    <a:pt x="16658" y="118249"/>
                  </a:lnTo>
                  <a:close/>
                  <a:moveTo>
                    <a:pt x="46653" y="18"/>
                  </a:moveTo>
                  <a:lnTo>
                    <a:pt x="46653" y="3501"/>
                  </a:lnTo>
                  <a:lnTo>
                    <a:pt x="46653" y="8717"/>
                  </a:lnTo>
                  <a:lnTo>
                    <a:pt x="46653" y="10450"/>
                  </a:lnTo>
                  <a:lnTo>
                    <a:pt x="44993" y="5234"/>
                  </a:lnTo>
                  <a:lnTo>
                    <a:pt x="44993" y="13933"/>
                  </a:lnTo>
                  <a:lnTo>
                    <a:pt x="43332" y="5234"/>
                  </a:lnTo>
                  <a:lnTo>
                    <a:pt x="43332" y="8717"/>
                  </a:lnTo>
                  <a:lnTo>
                    <a:pt x="43332" y="12182"/>
                  </a:lnTo>
                  <a:lnTo>
                    <a:pt x="36655" y="22614"/>
                  </a:lnTo>
                  <a:lnTo>
                    <a:pt x="26656" y="40012"/>
                  </a:lnTo>
                  <a:lnTo>
                    <a:pt x="14997" y="57392"/>
                  </a:lnTo>
                  <a:lnTo>
                    <a:pt x="6659" y="69556"/>
                  </a:lnTo>
                  <a:lnTo>
                    <a:pt x="4999" y="76522"/>
                  </a:lnTo>
                  <a:lnTo>
                    <a:pt x="8337" y="78255"/>
                  </a:lnTo>
                  <a:lnTo>
                    <a:pt x="8337" y="79987"/>
                  </a:lnTo>
                  <a:lnTo>
                    <a:pt x="6659" y="81738"/>
                  </a:lnTo>
                  <a:lnTo>
                    <a:pt x="4999" y="81738"/>
                  </a:lnTo>
                  <a:lnTo>
                    <a:pt x="9998" y="83471"/>
                  </a:lnTo>
                  <a:lnTo>
                    <a:pt x="8337" y="81738"/>
                  </a:lnTo>
                  <a:lnTo>
                    <a:pt x="9998" y="81738"/>
                  </a:lnTo>
                  <a:lnTo>
                    <a:pt x="14997" y="85203"/>
                  </a:lnTo>
                  <a:lnTo>
                    <a:pt x="9998" y="85203"/>
                  </a:lnTo>
                  <a:lnTo>
                    <a:pt x="8337" y="88686"/>
                  </a:lnTo>
                  <a:lnTo>
                    <a:pt x="6659" y="97385"/>
                  </a:lnTo>
                  <a:lnTo>
                    <a:pt x="4999" y="109549"/>
                  </a:lnTo>
                  <a:lnTo>
                    <a:pt x="3338" y="113033"/>
                  </a:lnTo>
                  <a:lnTo>
                    <a:pt x="0" y="114765"/>
                  </a:lnTo>
                  <a:lnTo>
                    <a:pt x="9998" y="118249"/>
                  </a:lnTo>
                  <a:lnTo>
                    <a:pt x="18336" y="119686"/>
                  </a:lnTo>
                  <a:lnTo>
                    <a:pt x="18336" y="119686"/>
                  </a:lnTo>
                  <a:lnTo>
                    <a:pt x="18336" y="119981"/>
                  </a:lnTo>
                  <a:lnTo>
                    <a:pt x="18566" y="119741"/>
                  </a:lnTo>
                  <a:lnTo>
                    <a:pt x="18566" y="119741"/>
                  </a:lnTo>
                  <a:lnTo>
                    <a:pt x="19997" y="119981"/>
                  </a:lnTo>
                  <a:lnTo>
                    <a:pt x="18884" y="119410"/>
                  </a:lnTo>
                  <a:lnTo>
                    <a:pt x="18884" y="119410"/>
                  </a:lnTo>
                  <a:lnTo>
                    <a:pt x="19997" y="118249"/>
                  </a:lnTo>
                  <a:lnTo>
                    <a:pt x="21657" y="113033"/>
                  </a:lnTo>
                  <a:lnTo>
                    <a:pt x="21657" y="109549"/>
                  </a:lnTo>
                  <a:lnTo>
                    <a:pt x="18336" y="106066"/>
                  </a:lnTo>
                  <a:lnTo>
                    <a:pt x="24996" y="106066"/>
                  </a:lnTo>
                  <a:lnTo>
                    <a:pt x="23335" y="104334"/>
                  </a:lnTo>
                  <a:lnTo>
                    <a:pt x="24996" y="104334"/>
                  </a:lnTo>
                  <a:lnTo>
                    <a:pt x="28335" y="106066"/>
                  </a:lnTo>
                  <a:lnTo>
                    <a:pt x="24996" y="102601"/>
                  </a:lnTo>
                  <a:lnTo>
                    <a:pt x="18336" y="95635"/>
                  </a:lnTo>
                  <a:lnTo>
                    <a:pt x="21657" y="97385"/>
                  </a:lnTo>
                  <a:lnTo>
                    <a:pt x="28335" y="99118"/>
                  </a:lnTo>
                  <a:lnTo>
                    <a:pt x="39994" y="64340"/>
                  </a:lnTo>
                  <a:lnTo>
                    <a:pt x="53331" y="29580"/>
                  </a:lnTo>
                  <a:lnTo>
                    <a:pt x="53331" y="34796"/>
                  </a:lnTo>
                  <a:lnTo>
                    <a:pt x="54991" y="31313"/>
                  </a:lnTo>
                  <a:lnTo>
                    <a:pt x="54991" y="34796"/>
                  </a:lnTo>
                  <a:lnTo>
                    <a:pt x="58330" y="31313"/>
                  </a:lnTo>
                  <a:lnTo>
                    <a:pt x="56670" y="34796"/>
                  </a:lnTo>
                  <a:lnTo>
                    <a:pt x="58330" y="36528"/>
                  </a:lnTo>
                  <a:lnTo>
                    <a:pt x="63329" y="38261"/>
                  </a:lnTo>
                  <a:lnTo>
                    <a:pt x="69989" y="40012"/>
                  </a:lnTo>
                  <a:lnTo>
                    <a:pt x="76667" y="36528"/>
                  </a:lnTo>
                  <a:lnTo>
                    <a:pt x="73328" y="40012"/>
                  </a:lnTo>
                  <a:lnTo>
                    <a:pt x="73328" y="43477"/>
                  </a:lnTo>
                  <a:lnTo>
                    <a:pt x="73328" y="45228"/>
                  </a:lnTo>
                  <a:lnTo>
                    <a:pt x="74988" y="46960"/>
                  </a:lnTo>
                  <a:lnTo>
                    <a:pt x="81666" y="46960"/>
                  </a:lnTo>
                  <a:lnTo>
                    <a:pt x="84987" y="43477"/>
                  </a:lnTo>
                  <a:lnTo>
                    <a:pt x="88326" y="48692"/>
                  </a:lnTo>
                  <a:lnTo>
                    <a:pt x="93325" y="55659"/>
                  </a:lnTo>
                  <a:lnTo>
                    <a:pt x="101663" y="59124"/>
                  </a:lnTo>
                  <a:lnTo>
                    <a:pt x="108323" y="59124"/>
                  </a:lnTo>
                  <a:lnTo>
                    <a:pt x="106662" y="62607"/>
                  </a:lnTo>
                  <a:lnTo>
                    <a:pt x="106662" y="66091"/>
                  </a:lnTo>
                  <a:lnTo>
                    <a:pt x="108323" y="67823"/>
                  </a:lnTo>
                  <a:lnTo>
                    <a:pt x="111662" y="67823"/>
                  </a:lnTo>
                  <a:lnTo>
                    <a:pt x="118321" y="66091"/>
                  </a:lnTo>
                  <a:lnTo>
                    <a:pt x="118321" y="71307"/>
                  </a:lnTo>
                  <a:lnTo>
                    <a:pt x="114983" y="73039"/>
                  </a:lnTo>
                  <a:lnTo>
                    <a:pt x="114983" y="73039"/>
                  </a:lnTo>
                  <a:lnTo>
                    <a:pt x="119982" y="71307"/>
                  </a:lnTo>
                  <a:lnTo>
                    <a:pt x="119982" y="64340"/>
                  </a:lnTo>
                  <a:lnTo>
                    <a:pt x="118321" y="62607"/>
                  </a:lnTo>
                  <a:lnTo>
                    <a:pt x="114983" y="66091"/>
                  </a:lnTo>
                  <a:lnTo>
                    <a:pt x="114983" y="66091"/>
                  </a:lnTo>
                  <a:lnTo>
                    <a:pt x="116661" y="60875"/>
                  </a:lnTo>
                  <a:lnTo>
                    <a:pt x="116661" y="57392"/>
                  </a:lnTo>
                  <a:lnTo>
                    <a:pt x="114983" y="55659"/>
                  </a:lnTo>
                  <a:lnTo>
                    <a:pt x="109983" y="55659"/>
                  </a:lnTo>
                  <a:lnTo>
                    <a:pt x="103324" y="57392"/>
                  </a:lnTo>
                  <a:lnTo>
                    <a:pt x="103324" y="57392"/>
                  </a:lnTo>
                  <a:lnTo>
                    <a:pt x="104984" y="52176"/>
                  </a:lnTo>
                  <a:lnTo>
                    <a:pt x="104984" y="53908"/>
                  </a:lnTo>
                  <a:lnTo>
                    <a:pt x="108323" y="46960"/>
                  </a:lnTo>
                  <a:lnTo>
                    <a:pt x="99985" y="43477"/>
                  </a:lnTo>
                  <a:lnTo>
                    <a:pt x="93325" y="40012"/>
                  </a:lnTo>
                  <a:lnTo>
                    <a:pt x="86665" y="40012"/>
                  </a:lnTo>
                  <a:lnTo>
                    <a:pt x="86665" y="31313"/>
                  </a:lnTo>
                  <a:lnTo>
                    <a:pt x="89986" y="24364"/>
                  </a:lnTo>
                  <a:lnTo>
                    <a:pt x="83326" y="29580"/>
                  </a:lnTo>
                  <a:lnTo>
                    <a:pt x="84987" y="24364"/>
                  </a:lnTo>
                  <a:lnTo>
                    <a:pt x="84987" y="24364"/>
                  </a:lnTo>
                  <a:lnTo>
                    <a:pt x="83326" y="26097"/>
                  </a:lnTo>
                  <a:lnTo>
                    <a:pt x="78327" y="29580"/>
                  </a:lnTo>
                  <a:lnTo>
                    <a:pt x="81666" y="24364"/>
                  </a:lnTo>
                  <a:lnTo>
                    <a:pt x="81666" y="22614"/>
                  </a:lnTo>
                  <a:lnTo>
                    <a:pt x="79988" y="20881"/>
                  </a:lnTo>
                  <a:lnTo>
                    <a:pt x="76667" y="24364"/>
                  </a:lnTo>
                  <a:lnTo>
                    <a:pt x="76667" y="27829"/>
                  </a:lnTo>
                  <a:lnTo>
                    <a:pt x="74988" y="24364"/>
                  </a:lnTo>
                  <a:lnTo>
                    <a:pt x="73328" y="22614"/>
                  </a:lnTo>
                  <a:lnTo>
                    <a:pt x="68329" y="17398"/>
                  </a:lnTo>
                  <a:lnTo>
                    <a:pt x="56670" y="10450"/>
                  </a:lnTo>
                  <a:lnTo>
                    <a:pt x="51670" y="6966"/>
                  </a:lnTo>
                  <a:lnTo>
                    <a:pt x="48332" y="18"/>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grpSp>
        <p:nvGrpSpPr>
          <p:cNvPr id="851" name="Shape 851"/>
          <p:cNvGrpSpPr/>
          <p:nvPr/>
        </p:nvGrpSpPr>
        <p:grpSpPr>
          <a:xfrm rot="2011211">
            <a:off x="2656277" y="880730"/>
            <a:ext cx="1046868" cy="269658"/>
            <a:chOff x="271125" y="812725"/>
            <a:chExt cx="766524" cy="221725"/>
          </a:xfrm>
        </p:grpSpPr>
        <p:sp>
          <p:nvSpPr>
            <p:cNvPr id="852" name="Shape 852"/>
            <p:cNvSpPr/>
            <p:nvPr/>
          </p:nvSpPr>
          <p:spPr>
            <a:xfrm>
              <a:off x="271125" y="921200"/>
              <a:ext cx="695774" cy="70775"/>
            </a:xfrm>
            <a:custGeom>
              <a:avLst/>
              <a:gdLst/>
              <a:ahLst/>
              <a:cxnLst/>
              <a:rect l="0" t="0" r="0" b="0"/>
              <a:pathLst>
                <a:path w="120000" h="120000" extrusionOk="0">
                  <a:moveTo>
                    <a:pt x="117555" y="40014"/>
                  </a:moveTo>
                  <a:lnTo>
                    <a:pt x="117964" y="46033"/>
                  </a:lnTo>
                  <a:lnTo>
                    <a:pt x="117964" y="40014"/>
                  </a:lnTo>
                  <a:close/>
                  <a:moveTo>
                    <a:pt x="117964" y="46033"/>
                  </a:moveTo>
                  <a:lnTo>
                    <a:pt x="117964" y="48025"/>
                  </a:lnTo>
                  <a:lnTo>
                    <a:pt x="118020" y="46880"/>
                  </a:lnTo>
                  <a:lnTo>
                    <a:pt x="118020" y="46880"/>
                  </a:lnTo>
                  <a:lnTo>
                    <a:pt x="117964" y="46033"/>
                  </a:lnTo>
                  <a:close/>
                  <a:moveTo>
                    <a:pt x="118370" y="40014"/>
                  </a:moveTo>
                  <a:lnTo>
                    <a:pt x="118020" y="46880"/>
                  </a:lnTo>
                  <a:lnTo>
                    <a:pt x="118020" y="46880"/>
                  </a:lnTo>
                  <a:lnTo>
                    <a:pt x="118370" y="52009"/>
                  </a:lnTo>
                  <a:lnTo>
                    <a:pt x="118370" y="40014"/>
                  </a:lnTo>
                  <a:close/>
                  <a:moveTo>
                    <a:pt x="119185" y="44040"/>
                  </a:moveTo>
                  <a:lnTo>
                    <a:pt x="118370" y="52009"/>
                  </a:lnTo>
                  <a:lnTo>
                    <a:pt x="118370" y="56036"/>
                  </a:lnTo>
                  <a:lnTo>
                    <a:pt x="118370" y="60021"/>
                  </a:lnTo>
                  <a:lnTo>
                    <a:pt x="119995" y="60021"/>
                  </a:lnTo>
                  <a:lnTo>
                    <a:pt x="119995" y="52009"/>
                  </a:lnTo>
                  <a:lnTo>
                    <a:pt x="119590" y="56036"/>
                  </a:lnTo>
                  <a:lnTo>
                    <a:pt x="119590" y="52009"/>
                  </a:lnTo>
                  <a:lnTo>
                    <a:pt x="119590" y="48025"/>
                  </a:lnTo>
                  <a:lnTo>
                    <a:pt x="119185" y="44040"/>
                  </a:lnTo>
                  <a:close/>
                  <a:moveTo>
                    <a:pt x="87049" y="42"/>
                  </a:moveTo>
                  <a:lnTo>
                    <a:pt x="86644" y="8053"/>
                  </a:lnTo>
                  <a:lnTo>
                    <a:pt x="86234" y="4026"/>
                  </a:lnTo>
                  <a:lnTo>
                    <a:pt x="85829" y="12038"/>
                  </a:lnTo>
                  <a:lnTo>
                    <a:pt x="85424" y="20049"/>
                  </a:lnTo>
                  <a:lnTo>
                    <a:pt x="84203" y="12038"/>
                  </a:lnTo>
                  <a:lnTo>
                    <a:pt x="83389" y="4026"/>
                  </a:lnTo>
                  <a:lnTo>
                    <a:pt x="82983" y="4026"/>
                  </a:lnTo>
                  <a:lnTo>
                    <a:pt x="82983" y="8053"/>
                  </a:lnTo>
                  <a:lnTo>
                    <a:pt x="82574" y="16022"/>
                  </a:lnTo>
                  <a:lnTo>
                    <a:pt x="83794" y="8053"/>
                  </a:lnTo>
                  <a:lnTo>
                    <a:pt x="82983" y="20049"/>
                  </a:lnTo>
                  <a:lnTo>
                    <a:pt x="83794" y="16022"/>
                  </a:lnTo>
                  <a:lnTo>
                    <a:pt x="83794" y="24033"/>
                  </a:lnTo>
                  <a:lnTo>
                    <a:pt x="82574" y="24033"/>
                  </a:lnTo>
                  <a:lnTo>
                    <a:pt x="82574" y="8053"/>
                  </a:lnTo>
                  <a:lnTo>
                    <a:pt x="82168" y="4026"/>
                  </a:lnTo>
                  <a:lnTo>
                    <a:pt x="81763" y="4026"/>
                  </a:lnTo>
                  <a:lnTo>
                    <a:pt x="80948" y="12038"/>
                  </a:lnTo>
                  <a:lnTo>
                    <a:pt x="80543" y="20049"/>
                  </a:lnTo>
                  <a:lnTo>
                    <a:pt x="80133" y="16022"/>
                  </a:lnTo>
                  <a:lnTo>
                    <a:pt x="79728" y="8053"/>
                  </a:lnTo>
                  <a:lnTo>
                    <a:pt x="79323" y="16022"/>
                  </a:lnTo>
                  <a:lnTo>
                    <a:pt x="77287" y="24033"/>
                  </a:lnTo>
                  <a:lnTo>
                    <a:pt x="77693" y="12038"/>
                  </a:lnTo>
                  <a:lnTo>
                    <a:pt x="76882" y="16022"/>
                  </a:lnTo>
                  <a:lnTo>
                    <a:pt x="76067" y="24033"/>
                  </a:lnTo>
                  <a:lnTo>
                    <a:pt x="76067" y="28018"/>
                  </a:lnTo>
                  <a:lnTo>
                    <a:pt x="75252" y="24033"/>
                  </a:lnTo>
                  <a:lnTo>
                    <a:pt x="74032" y="20049"/>
                  </a:lnTo>
                  <a:lnTo>
                    <a:pt x="72001" y="20049"/>
                  </a:lnTo>
                  <a:lnTo>
                    <a:pt x="72001" y="24033"/>
                  </a:lnTo>
                  <a:lnTo>
                    <a:pt x="71592" y="28018"/>
                  </a:lnTo>
                  <a:lnTo>
                    <a:pt x="70781" y="16022"/>
                  </a:lnTo>
                  <a:lnTo>
                    <a:pt x="69966" y="16022"/>
                  </a:lnTo>
                  <a:lnTo>
                    <a:pt x="67526" y="28018"/>
                  </a:lnTo>
                  <a:lnTo>
                    <a:pt x="67526" y="20049"/>
                  </a:lnTo>
                  <a:lnTo>
                    <a:pt x="67120" y="32045"/>
                  </a:lnTo>
                  <a:lnTo>
                    <a:pt x="66305" y="20049"/>
                  </a:lnTo>
                  <a:lnTo>
                    <a:pt x="67120" y="20049"/>
                  </a:lnTo>
                  <a:lnTo>
                    <a:pt x="66711" y="16022"/>
                  </a:lnTo>
                  <a:lnTo>
                    <a:pt x="66305" y="16022"/>
                  </a:lnTo>
                  <a:lnTo>
                    <a:pt x="65490" y="20049"/>
                  </a:lnTo>
                  <a:lnTo>
                    <a:pt x="64676" y="32045"/>
                  </a:lnTo>
                  <a:lnTo>
                    <a:pt x="64270" y="28018"/>
                  </a:lnTo>
                  <a:lnTo>
                    <a:pt x="63865" y="20049"/>
                  </a:lnTo>
                  <a:lnTo>
                    <a:pt x="62645" y="32045"/>
                  </a:lnTo>
                  <a:lnTo>
                    <a:pt x="63050" y="24033"/>
                  </a:lnTo>
                  <a:lnTo>
                    <a:pt x="62645" y="28018"/>
                  </a:lnTo>
                  <a:lnTo>
                    <a:pt x="61830" y="32045"/>
                  </a:lnTo>
                  <a:lnTo>
                    <a:pt x="61830" y="24033"/>
                  </a:lnTo>
                  <a:lnTo>
                    <a:pt x="61425" y="20049"/>
                  </a:lnTo>
                  <a:lnTo>
                    <a:pt x="60204" y="16022"/>
                  </a:lnTo>
                  <a:lnTo>
                    <a:pt x="58574" y="12038"/>
                  </a:lnTo>
                  <a:lnTo>
                    <a:pt x="57354" y="12038"/>
                  </a:lnTo>
                  <a:lnTo>
                    <a:pt x="57354" y="16022"/>
                  </a:lnTo>
                  <a:lnTo>
                    <a:pt x="57354" y="20049"/>
                  </a:lnTo>
                  <a:lnTo>
                    <a:pt x="56949" y="20049"/>
                  </a:lnTo>
                  <a:lnTo>
                    <a:pt x="56949" y="28018"/>
                  </a:lnTo>
                  <a:lnTo>
                    <a:pt x="56544" y="28018"/>
                  </a:lnTo>
                  <a:lnTo>
                    <a:pt x="56134" y="24033"/>
                  </a:lnTo>
                  <a:lnTo>
                    <a:pt x="55729" y="16022"/>
                  </a:lnTo>
                  <a:lnTo>
                    <a:pt x="55323" y="4026"/>
                  </a:lnTo>
                  <a:lnTo>
                    <a:pt x="55323" y="16022"/>
                  </a:lnTo>
                  <a:lnTo>
                    <a:pt x="54914" y="16022"/>
                  </a:lnTo>
                  <a:lnTo>
                    <a:pt x="54509" y="12038"/>
                  </a:lnTo>
                  <a:lnTo>
                    <a:pt x="54103" y="8053"/>
                  </a:lnTo>
                  <a:lnTo>
                    <a:pt x="52883" y="8053"/>
                  </a:lnTo>
                  <a:lnTo>
                    <a:pt x="52473" y="20049"/>
                  </a:lnTo>
                  <a:lnTo>
                    <a:pt x="52068" y="16022"/>
                  </a:lnTo>
                  <a:lnTo>
                    <a:pt x="51253" y="12038"/>
                  </a:lnTo>
                  <a:lnTo>
                    <a:pt x="49628" y="16022"/>
                  </a:lnTo>
                  <a:lnTo>
                    <a:pt x="46372" y="28018"/>
                  </a:lnTo>
                  <a:lnTo>
                    <a:pt x="45967" y="20049"/>
                  </a:lnTo>
                  <a:lnTo>
                    <a:pt x="45562" y="16022"/>
                  </a:lnTo>
                  <a:lnTo>
                    <a:pt x="43527" y="16022"/>
                  </a:lnTo>
                  <a:lnTo>
                    <a:pt x="41086" y="20049"/>
                  </a:lnTo>
                  <a:lnTo>
                    <a:pt x="40271" y="20049"/>
                  </a:lnTo>
                  <a:lnTo>
                    <a:pt x="39461" y="16022"/>
                  </a:lnTo>
                  <a:lnTo>
                    <a:pt x="39461" y="20049"/>
                  </a:lnTo>
                  <a:lnTo>
                    <a:pt x="39461" y="24033"/>
                  </a:lnTo>
                  <a:lnTo>
                    <a:pt x="38646" y="28018"/>
                  </a:lnTo>
                  <a:lnTo>
                    <a:pt x="38240" y="24033"/>
                  </a:lnTo>
                  <a:lnTo>
                    <a:pt x="37425" y="20049"/>
                  </a:lnTo>
                  <a:lnTo>
                    <a:pt x="37425" y="32045"/>
                  </a:lnTo>
                  <a:lnTo>
                    <a:pt x="36610" y="28018"/>
                  </a:lnTo>
                  <a:lnTo>
                    <a:pt x="35390" y="24033"/>
                  </a:lnTo>
                  <a:lnTo>
                    <a:pt x="34170" y="28018"/>
                  </a:lnTo>
                  <a:lnTo>
                    <a:pt x="33765" y="32045"/>
                  </a:lnTo>
                  <a:lnTo>
                    <a:pt x="32545" y="24033"/>
                  </a:lnTo>
                  <a:lnTo>
                    <a:pt x="31730" y="20049"/>
                  </a:lnTo>
                  <a:lnTo>
                    <a:pt x="30915" y="40014"/>
                  </a:lnTo>
                  <a:lnTo>
                    <a:pt x="30104" y="28018"/>
                  </a:lnTo>
                  <a:lnTo>
                    <a:pt x="29289" y="28018"/>
                  </a:lnTo>
                  <a:lnTo>
                    <a:pt x="28474" y="32045"/>
                  </a:lnTo>
                  <a:lnTo>
                    <a:pt x="28069" y="28018"/>
                  </a:lnTo>
                  <a:lnTo>
                    <a:pt x="27664" y="32045"/>
                  </a:lnTo>
                  <a:lnTo>
                    <a:pt x="26034" y="40014"/>
                  </a:lnTo>
                  <a:lnTo>
                    <a:pt x="26034" y="44040"/>
                  </a:lnTo>
                  <a:lnTo>
                    <a:pt x="25223" y="48025"/>
                  </a:lnTo>
                  <a:lnTo>
                    <a:pt x="25223" y="44040"/>
                  </a:lnTo>
                  <a:lnTo>
                    <a:pt x="24814" y="44040"/>
                  </a:lnTo>
                  <a:lnTo>
                    <a:pt x="24003" y="52009"/>
                  </a:lnTo>
                  <a:lnTo>
                    <a:pt x="23593" y="52009"/>
                  </a:lnTo>
                  <a:lnTo>
                    <a:pt x="23188" y="44040"/>
                  </a:lnTo>
                  <a:lnTo>
                    <a:pt x="23188" y="48025"/>
                  </a:lnTo>
                  <a:lnTo>
                    <a:pt x="22373" y="52009"/>
                  </a:lnTo>
                  <a:lnTo>
                    <a:pt x="21968" y="48025"/>
                  </a:lnTo>
                  <a:lnTo>
                    <a:pt x="21153" y="44040"/>
                  </a:lnTo>
                  <a:lnTo>
                    <a:pt x="22373" y="44040"/>
                  </a:lnTo>
                  <a:lnTo>
                    <a:pt x="21968" y="40014"/>
                  </a:lnTo>
                  <a:lnTo>
                    <a:pt x="21968" y="32045"/>
                  </a:lnTo>
                  <a:lnTo>
                    <a:pt x="21563" y="40014"/>
                  </a:lnTo>
                  <a:lnTo>
                    <a:pt x="19527" y="40014"/>
                  </a:lnTo>
                  <a:lnTo>
                    <a:pt x="19527" y="48025"/>
                  </a:lnTo>
                  <a:lnTo>
                    <a:pt x="20342" y="48025"/>
                  </a:lnTo>
                  <a:lnTo>
                    <a:pt x="19933" y="52009"/>
                  </a:lnTo>
                  <a:lnTo>
                    <a:pt x="19933" y="48025"/>
                  </a:lnTo>
                  <a:lnTo>
                    <a:pt x="19527" y="60021"/>
                  </a:lnTo>
                  <a:lnTo>
                    <a:pt x="18712" y="52009"/>
                  </a:lnTo>
                  <a:lnTo>
                    <a:pt x="17902" y="44040"/>
                  </a:lnTo>
                  <a:lnTo>
                    <a:pt x="17087" y="44040"/>
                  </a:lnTo>
                  <a:lnTo>
                    <a:pt x="16272" y="60021"/>
                  </a:lnTo>
                  <a:lnTo>
                    <a:pt x="16272" y="56036"/>
                  </a:lnTo>
                  <a:lnTo>
                    <a:pt x="16272" y="52009"/>
                  </a:lnTo>
                  <a:lnTo>
                    <a:pt x="15867" y="56036"/>
                  </a:lnTo>
                  <a:lnTo>
                    <a:pt x="15461" y="64005"/>
                  </a:lnTo>
                  <a:lnTo>
                    <a:pt x="13832" y="60021"/>
                  </a:lnTo>
                  <a:lnTo>
                    <a:pt x="10581" y="60021"/>
                  </a:lnTo>
                  <a:lnTo>
                    <a:pt x="7730" y="64005"/>
                  </a:lnTo>
                  <a:lnTo>
                    <a:pt x="6510" y="68032"/>
                  </a:lnTo>
                  <a:lnTo>
                    <a:pt x="5695" y="72016"/>
                  </a:lnTo>
                  <a:lnTo>
                    <a:pt x="5695" y="68032"/>
                  </a:lnTo>
                  <a:lnTo>
                    <a:pt x="4475" y="72016"/>
                  </a:lnTo>
                  <a:lnTo>
                    <a:pt x="3255" y="76001"/>
                  </a:lnTo>
                  <a:lnTo>
                    <a:pt x="2444" y="76001"/>
                  </a:lnTo>
                  <a:lnTo>
                    <a:pt x="1629" y="80028"/>
                  </a:lnTo>
                  <a:lnTo>
                    <a:pt x="1224" y="72016"/>
                  </a:lnTo>
                  <a:lnTo>
                    <a:pt x="409" y="68032"/>
                  </a:lnTo>
                  <a:lnTo>
                    <a:pt x="4" y="76001"/>
                  </a:lnTo>
                  <a:lnTo>
                    <a:pt x="4" y="87997"/>
                  </a:lnTo>
                  <a:lnTo>
                    <a:pt x="409" y="108004"/>
                  </a:lnTo>
                  <a:lnTo>
                    <a:pt x="814" y="120000"/>
                  </a:lnTo>
                  <a:lnTo>
                    <a:pt x="1224" y="116015"/>
                  </a:lnTo>
                  <a:lnTo>
                    <a:pt x="2035" y="120000"/>
                  </a:lnTo>
                  <a:lnTo>
                    <a:pt x="2444" y="108004"/>
                  </a:lnTo>
                  <a:lnTo>
                    <a:pt x="2850" y="111988"/>
                  </a:lnTo>
                  <a:lnTo>
                    <a:pt x="2850" y="116015"/>
                  </a:lnTo>
                  <a:lnTo>
                    <a:pt x="3255" y="111988"/>
                  </a:lnTo>
                  <a:lnTo>
                    <a:pt x="4070" y="108004"/>
                  </a:lnTo>
                  <a:lnTo>
                    <a:pt x="5290" y="108004"/>
                  </a:lnTo>
                  <a:lnTo>
                    <a:pt x="5290" y="111988"/>
                  </a:lnTo>
                  <a:lnTo>
                    <a:pt x="5695" y="116015"/>
                  </a:lnTo>
                  <a:lnTo>
                    <a:pt x="6105" y="120000"/>
                  </a:lnTo>
                  <a:lnTo>
                    <a:pt x="6510" y="111988"/>
                  </a:lnTo>
                  <a:lnTo>
                    <a:pt x="7730" y="108004"/>
                  </a:lnTo>
                  <a:lnTo>
                    <a:pt x="7325" y="111988"/>
                  </a:lnTo>
                  <a:lnTo>
                    <a:pt x="8136" y="116015"/>
                  </a:lnTo>
                  <a:lnTo>
                    <a:pt x="8136" y="104019"/>
                  </a:lnTo>
                  <a:lnTo>
                    <a:pt x="8545" y="96008"/>
                  </a:lnTo>
                  <a:lnTo>
                    <a:pt x="8951" y="116015"/>
                  </a:lnTo>
                  <a:lnTo>
                    <a:pt x="9360" y="99992"/>
                  </a:lnTo>
                  <a:lnTo>
                    <a:pt x="9766" y="111988"/>
                  </a:lnTo>
                  <a:lnTo>
                    <a:pt x="9766" y="108004"/>
                  </a:lnTo>
                  <a:lnTo>
                    <a:pt x="10171" y="104019"/>
                  </a:lnTo>
                  <a:lnTo>
                    <a:pt x="10581" y="108004"/>
                  </a:lnTo>
                  <a:lnTo>
                    <a:pt x="10581" y="116015"/>
                  </a:lnTo>
                  <a:lnTo>
                    <a:pt x="10986" y="108004"/>
                  </a:lnTo>
                  <a:lnTo>
                    <a:pt x="10986" y="104019"/>
                  </a:lnTo>
                  <a:lnTo>
                    <a:pt x="11391" y="108004"/>
                  </a:lnTo>
                  <a:lnTo>
                    <a:pt x="11391" y="111988"/>
                  </a:lnTo>
                  <a:lnTo>
                    <a:pt x="12206" y="104019"/>
                  </a:lnTo>
                  <a:lnTo>
                    <a:pt x="13021" y="104019"/>
                  </a:lnTo>
                  <a:lnTo>
                    <a:pt x="13426" y="96008"/>
                  </a:lnTo>
                  <a:lnTo>
                    <a:pt x="13426" y="87997"/>
                  </a:lnTo>
                  <a:lnTo>
                    <a:pt x="13832" y="84012"/>
                  </a:lnTo>
                  <a:lnTo>
                    <a:pt x="13832" y="87997"/>
                  </a:lnTo>
                  <a:lnTo>
                    <a:pt x="13832" y="96008"/>
                  </a:lnTo>
                  <a:lnTo>
                    <a:pt x="14241" y="87997"/>
                  </a:lnTo>
                  <a:lnTo>
                    <a:pt x="15052" y="87997"/>
                  </a:lnTo>
                  <a:lnTo>
                    <a:pt x="15052" y="92024"/>
                  </a:lnTo>
                  <a:lnTo>
                    <a:pt x="14646" y="96008"/>
                  </a:lnTo>
                  <a:lnTo>
                    <a:pt x="14241" y="99992"/>
                  </a:lnTo>
                  <a:lnTo>
                    <a:pt x="14241" y="108004"/>
                  </a:lnTo>
                  <a:lnTo>
                    <a:pt x="15052" y="108004"/>
                  </a:lnTo>
                  <a:lnTo>
                    <a:pt x="15461" y="104019"/>
                  </a:lnTo>
                  <a:lnTo>
                    <a:pt x="15867" y="96008"/>
                  </a:lnTo>
                  <a:lnTo>
                    <a:pt x="17902" y="96008"/>
                  </a:lnTo>
                  <a:lnTo>
                    <a:pt x="17902" y="99992"/>
                  </a:lnTo>
                  <a:lnTo>
                    <a:pt x="18307" y="92024"/>
                  </a:lnTo>
                  <a:lnTo>
                    <a:pt x="18712" y="92024"/>
                  </a:lnTo>
                  <a:lnTo>
                    <a:pt x="18307" y="96008"/>
                  </a:lnTo>
                  <a:lnTo>
                    <a:pt x="22783" y="96008"/>
                  </a:lnTo>
                  <a:lnTo>
                    <a:pt x="24003" y="92024"/>
                  </a:lnTo>
                  <a:lnTo>
                    <a:pt x="24814" y="92024"/>
                  </a:lnTo>
                  <a:lnTo>
                    <a:pt x="24814" y="87997"/>
                  </a:lnTo>
                  <a:lnTo>
                    <a:pt x="27664" y="87997"/>
                  </a:lnTo>
                  <a:lnTo>
                    <a:pt x="28069" y="80028"/>
                  </a:lnTo>
                  <a:lnTo>
                    <a:pt x="28474" y="80028"/>
                  </a:lnTo>
                  <a:lnTo>
                    <a:pt x="30915" y="84012"/>
                  </a:lnTo>
                  <a:lnTo>
                    <a:pt x="32135" y="80028"/>
                  </a:lnTo>
                  <a:lnTo>
                    <a:pt x="32545" y="80028"/>
                  </a:lnTo>
                  <a:lnTo>
                    <a:pt x="32950" y="72016"/>
                  </a:lnTo>
                  <a:lnTo>
                    <a:pt x="33355" y="80028"/>
                  </a:lnTo>
                  <a:lnTo>
                    <a:pt x="34170" y="87997"/>
                  </a:lnTo>
                  <a:lnTo>
                    <a:pt x="34985" y="76001"/>
                  </a:lnTo>
                  <a:lnTo>
                    <a:pt x="34985" y="84012"/>
                  </a:lnTo>
                  <a:lnTo>
                    <a:pt x="35390" y="76001"/>
                  </a:lnTo>
                  <a:lnTo>
                    <a:pt x="35796" y="84012"/>
                  </a:lnTo>
                  <a:lnTo>
                    <a:pt x="35796" y="80028"/>
                  </a:lnTo>
                  <a:lnTo>
                    <a:pt x="35796" y="76001"/>
                  </a:lnTo>
                  <a:lnTo>
                    <a:pt x="36610" y="76001"/>
                  </a:lnTo>
                  <a:lnTo>
                    <a:pt x="37016" y="80028"/>
                  </a:lnTo>
                  <a:lnTo>
                    <a:pt x="37831" y="76001"/>
                  </a:lnTo>
                  <a:lnTo>
                    <a:pt x="37831" y="84012"/>
                  </a:lnTo>
                  <a:lnTo>
                    <a:pt x="38240" y="80028"/>
                  </a:lnTo>
                  <a:lnTo>
                    <a:pt x="41901" y="80028"/>
                  </a:lnTo>
                  <a:lnTo>
                    <a:pt x="41491" y="76001"/>
                  </a:lnTo>
                  <a:lnTo>
                    <a:pt x="41901" y="68032"/>
                  </a:lnTo>
                  <a:lnTo>
                    <a:pt x="42306" y="72016"/>
                  </a:lnTo>
                  <a:lnTo>
                    <a:pt x="42306" y="76001"/>
                  </a:lnTo>
                  <a:lnTo>
                    <a:pt x="42712" y="80028"/>
                  </a:lnTo>
                  <a:lnTo>
                    <a:pt x="43527" y="84012"/>
                  </a:lnTo>
                  <a:lnTo>
                    <a:pt x="45967" y="76001"/>
                  </a:lnTo>
                  <a:lnTo>
                    <a:pt x="47592" y="64005"/>
                  </a:lnTo>
                  <a:lnTo>
                    <a:pt x="48002" y="72016"/>
                  </a:lnTo>
                  <a:lnTo>
                    <a:pt x="48813" y="72016"/>
                  </a:lnTo>
                  <a:lnTo>
                    <a:pt x="49628" y="68032"/>
                  </a:lnTo>
                  <a:lnTo>
                    <a:pt x="50033" y="60021"/>
                  </a:lnTo>
                  <a:lnTo>
                    <a:pt x="51663" y="68032"/>
                  </a:lnTo>
                  <a:lnTo>
                    <a:pt x="53694" y="72016"/>
                  </a:lnTo>
                  <a:lnTo>
                    <a:pt x="54509" y="64005"/>
                  </a:lnTo>
                  <a:lnTo>
                    <a:pt x="54509" y="72016"/>
                  </a:lnTo>
                  <a:lnTo>
                    <a:pt x="55729" y="64005"/>
                  </a:lnTo>
                  <a:lnTo>
                    <a:pt x="56949" y="64005"/>
                  </a:lnTo>
                  <a:lnTo>
                    <a:pt x="60610" y="72016"/>
                  </a:lnTo>
                  <a:lnTo>
                    <a:pt x="62235" y="76001"/>
                  </a:lnTo>
                  <a:lnTo>
                    <a:pt x="63865" y="76001"/>
                  </a:lnTo>
                  <a:lnTo>
                    <a:pt x="65085" y="72016"/>
                  </a:lnTo>
                  <a:lnTo>
                    <a:pt x="66305" y="64005"/>
                  </a:lnTo>
                  <a:lnTo>
                    <a:pt x="66711" y="60021"/>
                  </a:lnTo>
                  <a:lnTo>
                    <a:pt x="66711" y="64005"/>
                  </a:lnTo>
                  <a:lnTo>
                    <a:pt x="66711" y="72016"/>
                  </a:lnTo>
                  <a:lnTo>
                    <a:pt x="70781" y="64005"/>
                  </a:lnTo>
                  <a:lnTo>
                    <a:pt x="70781" y="68032"/>
                  </a:lnTo>
                  <a:lnTo>
                    <a:pt x="71186" y="68032"/>
                  </a:lnTo>
                  <a:lnTo>
                    <a:pt x="71592" y="64005"/>
                  </a:lnTo>
                  <a:lnTo>
                    <a:pt x="76067" y="64005"/>
                  </a:lnTo>
                  <a:lnTo>
                    <a:pt x="76472" y="68032"/>
                  </a:lnTo>
                  <a:lnTo>
                    <a:pt x="76882" y="68032"/>
                  </a:lnTo>
                  <a:lnTo>
                    <a:pt x="79323" y="64005"/>
                  </a:lnTo>
                  <a:lnTo>
                    <a:pt x="82168" y="56036"/>
                  </a:lnTo>
                  <a:lnTo>
                    <a:pt x="80948" y="68032"/>
                  </a:lnTo>
                  <a:lnTo>
                    <a:pt x="82574" y="56036"/>
                  </a:lnTo>
                  <a:lnTo>
                    <a:pt x="83389" y="56036"/>
                  </a:lnTo>
                  <a:lnTo>
                    <a:pt x="83389" y="64005"/>
                  </a:lnTo>
                  <a:lnTo>
                    <a:pt x="84203" y="60021"/>
                  </a:lnTo>
                  <a:lnTo>
                    <a:pt x="85829" y="60021"/>
                  </a:lnTo>
                  <a:lnTo>
                    <a:pt x="86234" y="56036"/>
                  </a:lnTo>
                  <a:lnTo>
                    <a:pt x="86644" y="40014"/>
                  </a:lnTo>
                  <a:lnTo>
                    <a:pt x="86644" y="48025"/>
                  </a:lnTo>
                  <a:lnTo>
                    <a:pt x="87049" y="52009"/>
                  </a:lnTo>
                  <a:lnTo>
                    <a:pt x="87049" y="60021"/>
                  </a:lnTo>
                  <a:lnTo>
                    <a:pt x="87454" y="56036"/>
                  </a:lnTo>
                  <a:lnTo>
                    <a:pt x="87864" y="56036"/>
                  </a:lnTo>
                  <a:lnTo>
                    <a:pt x="87864" y="60021"/>
                  </a:lnTo>
                  <a:lnTo>
                    <a:pt x="89084" y="52009"/>
                  </a:lnTo>
                  <a:lnTo>
                    <a:pt x="90305" y="48025"/>
                  </a:lnTo>
                  <a:lnTo>
                    <a:pt x="90710" y="48025"/>
                  </a:lnTo>
                  <a:lnTo>
                    <a:pt x="91115" y="60021"/>
                  </a:lnTo>
                  <a:lnTo>
                    <a:pt x="93150" y="52009"/>
                  </a:lnTo>
                  <a:lnTo>
                    <a:pt x="92745" y="44040"/>
                  </a:lnTo>
                  <a:lnTo>
                    <a:pt x="92745" y="40014"/>
                  </a:lnTo>
                  <a:lnTo>
                    <a:pt x="93556" y="40014"/>
                  </a:lnTo>
                  <a:lnTo>
                    <a:pt x="93150" y="44040"/>
                  </a:lnTo>
                  <a:lnTo>
                    <a:pt x="94780" y="44040"/>
                  </a:lnTo>
                  <a:lnTo>
                    <a:pt x="94371" y="52009"/>
                  </a:lnTo>
                  <a:lnTo>
                    <a:pt x="94371" y="52009"/>
                  </a:lnTo>
                  <a:lnTo>
                    <a:pt x="95591" y="44040"/>
                  </a:lnTo>
                  <a:lnTo>
                    <a:pt x="96000" y="52009"/>
                  </a:lnTo>
                  <a:lnTo>
                    <a:pt x="96000" y="48025"/>
                  </a:lnTo>
                  <a:lnTo>
                    <a:pt x="96000" y="44040"/>
                  </a:lnTo>
                  <a:lnTo>
                    <a:pt x="97221" y="44040"/>
                  </a:lnTo>
                  <a:lnTo>
                    <a:pt x="97626" y="56036"/>
                  </a:lnTo>
                  <a:lnTo>
                    <a:pt x="99251" y="52009"/>
                  </a:lnTo>
                  <a:lnTo>
                    <a:pt x="100066" y="48025"/>
                  </a:lnTo>
                  <a:lnTo>
                    <a:pt x="100472" y="44040"/>
                  </a:lnTo>
                  <a:lnTo>
                    <a:pt x="100881" y="48025"/>
                  </a:lnTo>
                  <a:lnTo>
                    <a:pt x="100881" y="52009"/>
                  </a:lnTo>
                  <a:lnTo>
                    <a:pt x="102101" y="52009"/>
                  </a:lnTo>
                  <a:lnTo>
                    <a:pt x="102912" y="48025"/>
                  </a:lnTo>
                  <a:lnTo>
                    <a:pt x="103727" y="52009"/>
                  </a:lnTo>
                  <a:lnTo>
                    <a:pt x="104542" y="52009"/>
                  </a:lnTo>
                  <a:lnTo>
                    <a:pt x="104542" y="48025"/>
                  </a:lnTo>
                  <a:lnTo>
                    <a:pt x="105762" y="52009"/>
                  </a:lnTo>
                  <a:lnTo>
                    <a:pt x="107388" y="56036"/>
                  </a:lnTo>
                  <a:lnTo>
                    <a:pt x="108565" y="44422"/>
                  </a:lnTo>
                  <a:lnTo>
                    <a:pt x="108203" y="48025"/>
                  </a:lnTo>
                  <a:lnTo>
                    <a:pt x="108608" y="52009"/>
                  </a:lnTo>
                  <a:lnTo>
                    <a:pt x="108608" y="48025"/>
                  </a:lnTo>
                  <a:lnTo>
                    <a:pt x="109013" y="44040"/>
                  </a:lnTo>
                  <a:lnTo>
                    <a:pt x="109423" y="40014"/>
                  </a:lnTo>
                  <a:lnTo>
                    <a:pt x="109828" y="40014"/>
                  </a:lnTo>
                  <a:lnTo>
                    <a:pt x="109828" y="48025"/>
                  </a:lnTo>
                  <a:lnTo>
                    <a:pt x="110233" y="44040"/>
                  </a:lnTo>
                  <a:lnTo>
                    <a:pt x="110643" y="44040"/>
                  </a:lnTo>
                  <a:lnTo>
                    <a:pt x="110233" y="48025"/>
                  </a:lnTo>
                  <a:lnTo>
                    <a:pt x="110643" y="52009"/>
                  </a:lnTo>
                  <a:lnTo>
                    <a:pt x="111454" y="56036"/>
                  </a:lnTo>
                  <a:lnTo>
                    <a:pt x="111863" y="48025"/>
                  </a:lnTo>
                  <a:lnTo>
                    <a:pt x="112674" y="44040"/>
                  </a:lnTo>
                  <a:lnTo>
                    <a:pt x="112674" y="44040"/>
                  </a:lnTo>
                  <a:lnTo>
                    <a:pt x="112269" y="52009"/>
                  </a:lnTo>
                  <a:lnTo>
                    <a:pt x="112674" y="56036"/>
                  </a:lnTo>
                  <a:lnTo>
                    <a:pt x="113489" y="60021"/>
                  </a:lnTo>
                  <a:lnTo>
                    <a:pt x="113894" y="60021"/>
                  </a:lnTo>
                  <a:lnTo>
                    <a:pt x="115929" y="52009"/>
                  </a:lnTo>
                  <a:lnTo>
                    <a:pt x="117555" y="40014"/>
                  </a:lnTo>
                  <a:lnTo>
                    <a:pt x="117149" y="40014"/>
                  </a:lnTo>
                  <a:lnTo>
                    <a:pt x="117555" y="36029"/>
                  </a:lnTo>
                  <a:lnTo>
                    <a:pt x="116335" y="32045"/>
                  </a:lnTo>
                  <a:lnTo>
                    <a:pt x="115929" y="40014"/>
                  </a:lnTo>
                  <a:lnTo>
                    <a:pt x="115524" y="48025"/>
                  </a:lnTo>
                  <a:lnTo>
                    <a:pt x="115524" y="28018"/>
                  </a:lnTo>
                  <a:lnTo>
                    <a:pt x="114709" y="40014"/>
                  </a:lnTo>
                  <a:lnTo>
                    <a:pt x="114304" y="36029"/>
                  </a:lnTo>
                  <a:lnTo>
                    <a:pt x="113894" y="32045"/>
                  </a:lnTo>
                  <a:lnTo>
                    <a:pt x="113489" y="40014"/>
                  </a:lnTo>
                  <a:lnTo>
                    <a:pt x="113083" y="28018"/>
                  </a:lnTo>
                  <a:lnTo>
                    <a:pt x="112269" y="32045"/>
                  </a:lnTo>
                  <a:lnTo>
                    <a:pt x="111454" y="28018"/>
                  </a:lnTo>
                  <a:lnTo>
                    <a:pt x="109423" y="24033"/>
                  </a:lnTo>
                  <a:lnTo>
                    <a:pt x="109013" y="28018"/>
                  </a:lnTo>
                  <a:lnTo>
                    <a:pt x="108203" y="32045"/>
                  </a:lnTo>
                  <a:lnTo>
                    <a:pt x="108608" y="20049"/>
                  </a:lnTo>
                  <a:lnTo>
                    <a:pt x="107793" y="28018"/>
                  </a:lnTo>
                  <a:lnTo>
                    <a:pt x="107793" y="28018"/>
                  </a:lnTo>
                  <a:lnTo>
                    <a:pt x="108203" y="20049"/>
                  </a:lnTo>
                  <a:lnTo>
                    <a:pt x="107388" y="24033"/>
                  </a:lnTo>
                  <a:lnTo>
                    <a:pt x="106573" y="24033"/>
                  </a:lnTo>
                  <a:lnTo>
                    <a:pt x="106573" y="32045"/>
                  </a:lnTo>
                  <a:lnTo>
                    <a:pt x="106167" y="44040"/>
                  </a:lnTo>
                  <a:lnTo>
                    <a:pt x="106167" y="36029"/>
                  </a:lnTo>
                  <a:lnTo>
                    <a:pt x="106573" y="28018"/>
                  </a:lnTo>
                  <a:lnTo>
                    <a:pt x="106167" y="32045"/>
                  </a:lnTo>
                  <a:lnTo>
                    <a:pt x="106167" y="28018"/>
                  </a:lnTo>
                  <a:lnTo>
                    <a:pt x="105762" y="20049"/>
                  </a:lnTo>
                  <a:lnTo>
                    <a:pt x="105762" y="28018"/>
                  </a:lnTo>
                  <a:lnTo>
                    <a:pt x="105353" y="24033"/>
                  </a:lnTo>
                  <a:lnTo>
                    <a:pt x="104947" y="16022"/>
                  </a:lnTo>
                  <a:lnTo>
                    <a:pt x="104542" y="24033"/>
                  </a:lnTo>
                  <a:lnTo>
                    <a:pt x="103322" y="24033"/>
                  </a:lnTo>
                  <a:lnTo>
                    <a:pt x="100881" y="28018"/>
                  </a:lnTo>
                  <a:lnTo>
                    <a:pt x="99661" y="28018"/>
                  </a:lnTo>
                  <a:lnTo>
                    <a:pt x="98846" y="24033"/>
                  </a:lnTo>
                  <a:lnTo>
                    <a:pt x="98846" y="20049"/>
                  </a:lnTo>
                  <a:lnTo>
                    <a:pt x="99251" y="20049"/>
                  </a:lnTo>
                  <a:lnTo>
                    <a:pt x="97626" y="16022"/>
                  </a:lnTo>
                  <a:lnTo>
                    <a:pt x="98031" y="20049"/>
                  </a:lnTo>
                  <a:lnTo>
                    <a:pt x="97221" y="20049"/>
                  </a:lnTo>
                  <a:lnTo>
                    <a:pt x="97626" y="12038"/>
                  </a:lnTo>
                  <a:lnTo>
                    <a:pt x="97221" y="8053"/>
                  </a:lnTo>
                  <a:lnTo>
                    <a:pt x="96811" y="8053"/>
                  </a:lnTo>
                  <a:lnTo>
                    <a:pt x="96406" y="12038"/>
                  </a:lnTo>
                  <a:lnTo>
                    <a:pt x="95591" y="16022"/>
                  </a:lnTo>
                  <a:lnTo>
                    <a:pt x="95185" y="12038"/>
                  </a:lnTo>
                  <a:lnTo>
                    <a:pt x="95591" y="20049"/>
                  </a:lnTo>
                  <a:lnTo>
                    <a:pt x="94371" y="8053"/>
                  </a:lnTo>
                  <a:lnTo>
                    <a:pt x="93965" y="8053"/>
                  </a:lnTo>
                  <a:lnTo>
                    <a:pt x="93556" y="16022"/>
                  </a:lnTo>
                  <a:lnTo>
                    <a:pt x="93150" y="32045"/>
                  </a:lnTo>
                  <a:lnTo>
                    <a:pt x="92335" y="28018"/>
                  </a:lnTo>
                  <a:lnTo>
                    <a:pt x="92745" y="20049"/>
                  </a:lnTo>
                  <a:lnTo>
                    <a:pt x="93150" y="12038"/>
                  </a:lnTo>
                  <a:lnTo>
                    <a:pt x="92335" y="12038"/>
                  </a:lnTo>
                  <a:lnTo>
                    <a:pt x="92335" y="8053"/>
                  </a:lnTo>
                  <a:lnTo>
                    <a:pt x="91525" y="16022"/>
                  </a:lnTo>
                  <a:lnTo>
                    <a:pt x="90305" y="24033"/>
                  </a:lnTo>
                  <a:lnTo>
                    <a:pt x="88675" y="42"/>
                  </a:lnTo>
                  <a:lnTo>
                    <a:pt x="88269" y="4026"/>
                  </a:lnTo>
                  <a:lnTo>
                    <a:pt x="88269" y="8053"/>
                  </a:lnTo>
                  <a:lnTo>
                    <a:pt x="88269" y="16022"/>
                  </a:lnTo>
                  <a:lnTo>
                    <a:pt x="87454" y="12038"/>
                  </a:lnTo>
                  <a:lnTo>
                    <a:pt x="87454" y="8053"/>
                  </a:lnTo>
                  <a:lnTo>
                    <a:pt x="87864" y="4026"/>
                  </a:lnTo>
                  <a:lnTo>
                    <a:pt x="87454" y="42"/>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853" name="Shape 853"/>
            <p:cNvSpPr/>
            <p:nvPr/>
          </p:nvSpPr>
          <p:spPr>
            <a:xfrm>
              <a:off x="858375" y="812725"/>
              <a:ext cx="179274" cy="221725"/>
            </a:xfrm>
            <a:custGeom>
              <a:avLst/>
              <a:gdLst/>
              <a:ahLst/>
              <a:cxnLst/>
              <a:rect l="0" t="0" r="0" b="0"/>
              <a:pathLst>
                <a:path w="120000" h="120000" extrusionOk="0">
                  <a:moveTo>
                    <a:pt x="96321" y="88082"/>
                  </a:moveTo>
                  <a:lnTo>
                    <a:pt x="96321" y="89353"/>
                  </a:lnTo>
                  <a:lnTo>
                    <a:pt x="97894" y="89353"/>
                  </a:lnTo>
                  <a:lnTo>
                    <a:pt x="96321" y="88082"/>
                  </a:lnTo>
                  <a:close/>
                  <a:moveTo>
                    <a:pt x="37902" y="107227"/>
                  </a:moveTo>
                  <a:lnTo>
                    <a:pt x="37685" y="107768"/>
                  </a:lnTo>
                  <a:lnTo>
                    <a:pt x="37685" y="107768"/>
                  </a:lnTo>
                  <a:lnTo>
                    <a:pt x="38220" y="107606"/>
                  </a:lnTo>
                  <a:lnTo>
                    <a:pt x="38220" y="107606"/>
                  </a:lnTo>
                  <a:lnTo>
                    <a:pt x="37902" y="107227"/>
                  </a:lnTo>
                  <a:close/>
                  <a:moveTo>
                    <a:pt x="9488" y="0"/>
                  </a:moveTo>
                  <a:lnTo>
                    <a:pt x="4752" y="2557"/>
                  </a:lnTo>
                  <a:lnTo>
                    <a:pt x="1589" y="6386"/>
                  </a:lnTo>
                  <a:lnTo>
                    <a:pt x="16" y="10215"/>
                  </a:lnTo>
                  <a:lnTo>
                    <a:pt x="1589" y="14044"/>
                  </a:lnTo>
                  <a:lnTo>
                    <a:pt x="3179" y="16601"/>
                  </a:lnTo>
                  <a:lnTo>
                    <a:pt x="7915" y="19145"/>
                  </a:lnTo>
                  <a:lnTo>
                    <a:pt x="14223" y="17873"/>
                  </a:lnTo>
                  <a:lnTo>
                    <a:pt x="11061" y="21702"/>
                  </a:lnTo>
                  <a:lnTo>
                    <a:pt x="12650" y="21702"/>
                  </a:lnTo>
                  <a:lnTo>
                    <a:pt x="11061" y="24259"/>
                  </a:lnTo>
                  <a:lnTo>
                    <a:pt x="11061" y="25531"/>
                  </a:lnTo>
                  <a:lnTo>
                    <a:pt x="12650" y="24259"/>
                  </a:lnTo>
                  <a:lnTo>
                    <a:pt x="25268" y="21702"/>
                  </a:lnTo>
                  <a:lnTo>
                    <a:pt x="25268" y="21702"/>
                  </a:lnTo>
                  <a:lnTo>
                    <a:pt x="18959" y="28088"/>
                  </a:lnTo>
                  <a:lnTo>
                    <a:pt x="22122" y="33189"/>
                  </a:lnTo>
                  <a:lnTo>
                    <a:pt x="31593" y="38290"/>
                  </a:lnTo>
                  <a:lnTo>
                    <a:pt x="56845" y="51063"/>
                  </a:lnTo>
                  <a:lnTo>
                    <a:pt x="83687" y="62550"/>
                  </a:lnTo>
                  <a:lnTo>
                    <a:pt x="99467" y="68936"/>
                  </a:lnTo>
                  <a:lnTo>
                    <a:pt x="96321" y="70208"/>
                  </a:lnTo>
                  <a:lnTo>
                    <a:pt x="89995" y="72765"/>
                  </a:lnTo>
                  <a:lnTo>
                    <a:pt x="89995" y="71480"/>
                  </a:lnTo>
                  <a:lnTo>
                    <a:pt x="83687" y="76594"/>
                  </a:lnTo>
                  <a:lnTo>
                    <a:pt x="77361" y="80423"/>
                  </a:lnTo>
                  <a:lnTo>
                    <a:pt x="74215" y="85524"/>
                  </a:lnTo>
                  <a:lnTo>
                    <a:pt x="72625" y="88082"/>
                  </a:lnTo>
                  <a:lnTo>
                    <a:pt x="74215" y="90625"/>
                  </a:lnTo>
                  <a:lnTo>
                    <a:pt x="74215" y="90625"/>
                  </a:lnTo>
                  <a:lnTo>
                    <a:pt x="71052" y="86796"/>
                  </a:lnTo>
                  <a:lnTo>
                    <a:pt x="67890" y="85524"/>
                  </a:lnTo>
                  <a:lnTo>
                    <a:pt x="66317" y="86796"/>
                  </a:lnTo>
                  <a:lnTo>
                    <a:pt x="64744" y="88082"/>
                  </a:lnTo>
                  <a:lnTo>
                    <a:pt x="61581" y="93182"/>
                  </a:lnTo>
                  <a:lnTo>
                    <a:pt x="61581" y="95740"/>
                  </a:lnTo>
                  <a:lnTo>
                    <a:pt x="63154" y="95740"/>
                  </a:lnTo>
                  <a:lnTo>
                    <a:pt x="61581" y="98283"/>
                  </a:lnTo>
                  <a:lnTo>
                    <a:pt x="55272" y="100841"/>
                  </a:lnTo>
                  <a:lnTo>
                    <a:pt x="39475" y="107227"/>
                  </a:lnTo>
                  <a:lnTo>
                    <a:pt x="38220" y="107606"/>
                  </a:lnTo>
                  <a:lnTo>
                    <a:pt x="38220" y="107606"/>
                  </a:lnTo>
                  <a:lnTo>
                    <a:pt x="41065" y="111056"/>
                  </a:lnTo>
                  <a:lnTo>
                    <a:pt x="44211" y="113600"/>
                  </a:lnTo>
                  <a:lnTo>
                    <a:pt x="44211" y="112328"/>
                  </a:lnTo>
                  <a:lnTo>
                    <a:pt x="45801" y="113600"/>
                  </a:lnTo>
                  <a:lnTo>
                    <a:pt x="47374" y="109771"/>
                  </a:lnTo>
                  <a:lnTo>
                    <a:pt x="48947" y="107227"/>
                  </a:lnTo>
                  <a:lnTo>
                    <a:pt x="50536" y="105942"/>
                  </a:lnTo>
                  <a:lnTo>
                    <a:pt x="56845" y="105942"/>
                  </a:lnTo>
                  <a:lnTo>
                    <a:pt x="61581" y="104670"/>
                  </a:lnTo>
                  <a:lnTo>
                    <a:pt x="63154" y="102112"/>
                  </a:lnTo>
                  <a:lnTo>
                    <a:pt x="64744" y="98283"/>
                  </a:lnTo>
                  <a:lnTo>
                    <a:pt x="71052" y="100841"/>
                  </a:lnTo>
                  <a:lnTo>
                    <a:pt x="77361" y="103398"/>
                  </a:lnTo>
                  <a:lnTo>
                    <a:pt x="78951" y="102112"/>
                  </a:lnTo>
                  <a:lnTo>
                    <a:pt x="82097" y="99569"/>
                  </a:lnTo>
                  <a:lnTo>
                    <a:pt x="86849" y="97012"/>
                  </a:lnTo>
                  <a:lnTo>
                    <a:pt x="85260" y="95740"/>
                  </a:lnTo>
                  <a:lnTo>
                    <a:pt x="82097" y="91911"/>
                  </a:lnTo>
                  <a:lnTo>
                    <a:pt x="82097" y="91911"/>
                  </a:lnTo>
                  <a:lnTo>
                    <a:pt x="85260" y="93182"/>
                  </a:lnTo>
                  <a:lnTo>
                    <a:pt x="89995" y="91911"/>
                  </a:lnTo>
                  <a:lnTo>
                    <a:pt x="96321" y="88082"/>
                  </a:lnTo>
                  <a:lnTo>
                    <a:pt x="105792" y="82967"/>
                  </a:lnTo>
                  <a:lnTo>
                    <a:pt x="112101" y="75309"/>
                  </a:lnTo>
                  <a:lnTo>
                    <a:pt x="120000" y="68936"/>
                  </a:lnTo>
                  <a:lnTo>
                    <a:pt x="118410" y="63822"/>
                  </a:lnTo>
                  <a:lnTo>
                    <a:pt x="116837" y="59993"/>
                  </a:lnTo>
                  <a:lnTo>
                    <a:pt x="110528" y="53620"/>
                  </a:lnTo>
                  <a:lnTo>
                    <a:pt x="102630" y="47234"/>
                  </a:lnTo>
                  <a:lnTo>
                    <a:pt x="93158" y="42119"/>
                  </a:lnTo>
                  <a:lnTo>
                    <a:pt x="72625" y="34461"/>
                  </a:lnTo>
                  <a:lnTo>
                    <a:pt x="53682" y="25531"/>
                  </a:lnTo>
                  <a:lnTo>
                    <a:pt x="48947" y="22974"/>
                  </a:lnTo>
                  <a:lnTo>
                    <a:pt x="48947" y="21702"/>
                  </a:lnTo>
                  <a:lnTo>
                    <a:pt x="48947" y="20430"/>
                  </a:lnTo>
                  <a:lnTo>
                    <a:pt x="45801" y="22974"/>
                  </a:lnTo>
                  <a:lnTo>
                    <a:pt x="44211" y="22974"/>
                  </a:lnTo>
                  <a:lnTo>
                    <a:pt x="44211" y="21702"/>
                  </a:lnTo>
                  <a:lnTo>
                    <a:pt x="44211" y="20430"/>
                  </a:lnTo>
                  <a:lnTo>
                    <a:pt x="44211" y="19145"/>
                  </a:lnTo>
                  <a:lnTo>
                    <a:pt x="41065" y="21702"/>
                  </a:lnTo>
                  <a:lnTo>
                    <a:pt x="41065" y="22974"/>
                  </a:lnTo>
                  <a:lnTo>
                    <a:pt x="37902" y="25531"/>
                  </a:lnTo>
                  <a:lnTo>
                    <a:pt x="37902" y="21702"/>
                  </a:lnTo>
                  <a:lnTo>
                    <a:pt x="36329" y="19145"/>
                  </a:lnTo>
                  <a:lnTo>
                    <a:pt x="26858" y="12772"/>
                  </a:lnTo>
                  <a:lnTo>
                    <a:pt x="20532" y="10215"/>
                  </a:lnTo>
                  <a:lnTo>
                    <a:pt x="17386" y="6386"/>
                  </a:lnTo>
                  <a:lnTo>
                    <a:pt x="14223" y="3829"/>
                  </a:lnTo>
                  <a:lnTo>
                    <a:pt x="15796" y="0"/>
                  </a:lnTo>
                  <a:close/>
                  <a:moveTo>
                    <a:pt x="37685" y="107768"/>
                  </a:moveTo>
                  <a:lnTo>
                    <a:pt x="14223" y="114885"/>
                  </a:lnTo>
                  <a:lnTo>
                    <a:pt x="12650" y="114885"/>
                  </a:lnTo>
                  <a:lnTo>
                    <a:pt x="12650" y="118714"/>
                  </a:lnTo>
                  <a:lnTo>
                    <a:pt x="15796" y="119986"/>
                  </a:lnTo>
                  <a:lnTo>
                    <a:pt x="18959" y="119986"/>
                  </a:lnTo>
                  <a:lnTo>
                    <a:pt x="26858" y="118714"/>
                  </a:lnTo>
                  <a:lnTo>
                    <a:pt x="30004" y="117429"/>
                  </a:lnTo>
                  <a:lnTo>
                    <a:pt x="34739" y="114885"/>
                  </a:lnTo>
                  <a:lnTo>
                    <a:pt x="36329" y="111056"/>
                  </a:lnTo>
                  <a:lnTo>
                    <a:pt x="37685" y="107768"/>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sp>
        <p:nvSpPr>
          <p:cNvPr id="854" name="Shape 854"/>
          <p:cNvSpPr/>
          <p:nvPr/>
        </p:nvSpPr>
        <p:spPr>
          <a:xfrm>
            <a:off x="3508978" y="652675"/>
            <a:ext cx="1874890" cy="1958044"/>
          </a:xfrm>
          <a:custGeom>
            <a:avLst/>
            <a:gdLst/>
            <a:ahLst/>
            <a:cxnLst/>
            <a:rect l="0" t="0" r="0" b="0"/>
            <a:pathLst>
              <a:path w="120000" h="120000" extrusionOk="0">
                <a:moveTo>
                  <a:pt x="8656" y="46127"/>
                </a:moveTo>
                <a:lnTo>
                  <a:pt x="7128" y="48151"/>
                </a:lnTo>
                <a:lnTo>
                  <a:pt x="5942" y="50174"/>
                </a:lnTo>
                <a:lnTo>
                  <a:pt x="5266" y="51088"/>
                </a:lnTo>
                <a:lnTo>
                  <a:pt x="5091" y="48521"/>
                </a:lnTo>
                <a:lnTo>
                  <a:pt x="4757" y="46127"/>
                </a:lnTo>
                <a:close/>
                <a:moveTo>
                  <a:pt x="22236" y="46678"/>
                </a:moveTo>
                <a:lnTo>
                  <a:pt x="27328" y="46867"/>
                </a:lnTo>
                <a:lnTo>
                  <a:pt x="26310" y="47780"/>
                </a:lnTo>
                <a:lnTo>
                  <a:pt x="25291" y="49072"/>
                </a:lnTo>
                <a:lnTo>
                  <a:pt x="23589" y="51458"/>
                </a:lnTo>
                <a:lnTo>
                  <a:pt x="22571" y="52931"/>
                </a:lnTo>
                <a:lnTo>
                  <a:pt x="21727" y="52380"/>
                </a:lnTo>
                <a:lnTo>
                  <a:pt x="20709" y="52191"/>
                </a:lnTo>
                <a:lnTo>
                  <a:pt x="20199" y="52010"/>
                </a:lnTo>
                <a:lnTo>
                  <a:pt x="19516" y="51828"/>
                </a:lnTo>
                <a:lnTo>
                  <a:pt x="19007" y="51828"/>
                </a:lnTo>
                <a:lnTo>
                  <a:pt x="20709" y="49434"/>
                </a:lnTo>
                <a:lnTo>
                  <a:pt x="22236" y="47048"/>
                </a:lnTo>
                <a:lnTo>
                  <a:pt x="22236" y="46678"/>
                </a:lnTo>
                <a:close/>
                <a:moveTo>
                  <a:pt x="28681" y="46867"/>
                </a:moveTo>
                <a:lnTo>
                  <a:pt x="28346" y="48151"/>
                </a:lnTo>
                <a:lnTo>
                  <a:pt x="28172" y="49434"/>
                </a:lnTo>
                <a:lnTo>
                  <a:pt x="28172" y="51828"/>
                </a:lnTo>
                <a:lnTo>
                  <a:pt x="27837" y="55869"/>
                </a:lnTo>
                <a:lnTo>
                  <a:pt x="26477" y="57522"/>
                </a:lnTo>
                <a:lnTo>
                  <a:pt x="25291" y="59358"/>
                </a:lnTo>
                <a:lnTo>
                  <a:pt x="25459" y="58255"/>
                </a:lnTo>
                <a:lnTo>
                  <a:pt x="25459" y="57152"/>
                </a:lnTo>
                <a:lnTo>
                  <a:pt x="25291" y="56239"/>
                </a:lnTo>
                <a:lnTo>
                  <a:pt x="24950" y="55317"/>
                </a:lnTo>
                <a:lnTo>
                  <a:pt x="24440" y="54396"/>
                </a:lnTo>
                <a:lnTo>
                  <a:pt x="26644" y="50726"/>
                </a:lnTo>
                <a:lnTo>
                  <a:pt x="27663" y="48883"/>
                </a:lnTo>
                <a:lnTo>
                  <a:pt x="28514" y="46867"/>
                </a:lnTo>
                <a:close/>
                <a:moveTo>
                  <a:pt x="18839" y="55136"/>
                </a:moveTo>
                <a:lnTo>
                  <a:pt x="19181" y="55317"/>
                </a:lnTo>
                <a:lnTo>
                  <a:pt x="19690" y="55317"/>
                </a:lnTo>
                <a:lnTo>
                  <a:pt x="20709" y="55687"/>
                </a:lnTo>
                <a:lnTo>
                  <a:pt x="21553" y="56239"/>
                </a:lnTo>
                <a:lnTo>
                  <a:pt x="22062" y="57152"/>
                </a:lnTo>
                <a:lnTo>
                  <a:pt x="22236" y="58074"/>
                </a:lnTo>
                <a:lnTo>
                  <a:pt x="22236" y="59176"/>
                </a:lnTo>
                <a:lnTo>
                  <a:pt x="21894" y="60279"/>
                </a:lnTo>
                <a:lnTo>
                  <a:pt x="21218" y="61200"/>
                </a:lnTo>
                <a:lnTo>
                  <a:pt x="20367" y="61933"/>
                </a:lnTo>
                <a:lnTo>
                  <a:pt x="19858" y="62114"/>
                </a:lnTo>
                <a:lnTo>
                  <a:pt x="19348" y="62303"/>
                </a:lnTo>
                <a:lnTo>
                  <a:pt x="18672" y="62114"/>
                </a:lnTo>
                <a:lnTo>
                  <a:pt x="18163" y="61933"/>
                </a:lnTo>
                <a:lnTo>
                  <a:pt x="17654" y="61563"/>
                </a:lnTo>
                <a:lnTo>
                  <a:pt x="17312" y="61011"/>
                </a:lnTo>
                <a:lnTo>
                  <a:pt x="16970" y="60649"/>
                </a:lnTo>
                <a:lnTo>
                  <a:pt x="16803" y="60098"/>
                </a:lnTo>
                <a:lnTo>
                  <a:pt x="16635" y="59176"/>
                </a:lnTo>
                <a:lnTo>
                  <a:pt x="16635" y="58255"/>
                </a:lnTo>
                <a:lnTo>
                  <a:pt x="16970" y="57341"/>
                </a:lnTo>
                <a:lnTo>
                  <a:pt x="17312" y="56601"/>
                </a:lnTo>
                <a:lnTo>
                  <a:pt x="17988" y="55687"/>
                </a:lnTo>
                <a:lnTo>
                  <a:pt x="18839" y="55136"/>
                </a:lnTo>
                <a:close/>
                <a:moveTo>
                  <a:pt x="11034" y="46315"/>
                </a:moveTo>
                <a:lnTo>
                  <a:pt x="13238" y="46497"/>
                </a:lnTo>
                <a:lnTo>
                  <a:pt x="15617" y="46497"/>
                </a:lnTo>
                <a:lnTo>
                  <a:pt x="21218" y="46678"/>
                </a:lnTo>
                <a:lnTo>
                  <a:pt x="19690" y="47599"/>
                </a:lnTo>
                <a:lnTo>
                  <a:pt x="18330" y="48883"/>
                </a:lnTo>
                <a:lnTo>
                  <a:pt x="17144" y="50537"/>
                </a:lnTo>
                <a:lnTo>
                  <a:pt x="15952" y="52191"/>
                </a:lnTo>
                <a:lnTo>
                  <a:pt x="13915" y="55869"/>
                </a:lnTo>
                <a:lnTo>
                  <a:pt x="12053" y="59176"/>
                </a:lnTo>
                <a:lnTo>
                  <a:pt x="10358" y="62114"/>
                </a:lnTo>
                <a:lnTo>
                  <a:pt x="8321" y="65241"/>
                </a:lnTo>
                <a:lnTo>
                  <a:pt x="6451" y="68367"/>
                </a:lnTo>
                <a:lnTo>
                  <a:pt x="4582" y="71486"/>
                </a:lnTo>
                <a:lnTo>
                  <a:pt x="4415" y="65241"/>
                </a:lnTo>
                <a:lnTo>
                  <a:pt x="5266" y="64689"/>
                </a:lnTo>
                <a:lnTo>
                  <a:pt x="5942" y="63957"/>
                </a:lnTo>
                <a:lnTo>
                  <a:pt x="7302" y="62114"/>
                </a:lnTo>
                <a:lnTo>
                  <a:pt x="8321" y="60279"/>
                </a:lnTo>
                <a:lnTo>
                  <a:pt x="9165" y="58255"/>
                </a:lnTo>
                <a:lnTo>
                  <a:pt x="10016" y="56971"/>
                </a:lnTo>
                <a:lnTo>
                  <a:pt x="11034" y="55499"/>
                </a:lnTo>
                <a:lnTo>
                  <a:pt x="13071" y="52742"/>
                </a:lnTo>
                <a:lnTo>
                  <a:pt x="13915" y="51277"/>
                </a:lnTo>
                <a:lnTo>
                  <a:pt x="14933" y="49986"/>
                </a:lnTo>
                <a:lnTo>
                  <a:pt x="15617" y="48521"/>
                </a:lnTo>
                <a:lnTo>
                  <a:pt x="16126" y="46867"/>
                </a:lnTo>
                <a:lnTo>
                  <a:pt x="16126" y="46678"/>
                </a:lnTo>
                <a:lnTo>
                  <a:pt x="15952" y="46678"/>
                </a:lnTo>
                <a:lnTo>
                  <a:pt x="14766" y="47418"/>
                </a:lnTo>
                <a:lnTo>
                  <a:pt x="13747" y="48332"/>
                </a:lnTo>
                <a:lnTo>
                  <a:pt x="12729" y="49434"/>
                </a:lnTo>
                <a:lnTo>
                  <a:pt x="11878" y="50537"/>
                </a:lnTo>
                <a:lnTo>
                  <a:pt x="10183" y="52931"/>
                </a:lnTo>
                <a:lnTo>
                  <a:pt x="8488" y="55317"/>
                </a:lnTo>
                <a:lnTo>
                  <a:pt x="6451" y="58255"/>
                </a:lnTo>
                <a:lnTo>
                  <a:pt x="4582" y="61563"/>
                </a:lnTo>
                <a:lnTo>
                  <a:pt x="4582" y="61382"/>
                </a:lnTo>
                <a:lnTo>
                  <a:pt x="5091" y="55869"/>
                </a:lnTo>
                <a:lnTo>
                  <a:pt x="5775" y="54947"/>
                </a:lnTo>
                <a:lnTo>
                  <a:pt x="6284" y="53845"/>
                </a:lnTo>
                <a:lnTo>
                  <a:pt x="7302" y="52010"/>
                </a:lnTo>
                <a:lnTo>
                  <a:pt x="9339" y="49253"/>
                </a:lnTo>
                <a:lnTo>
                  <a:pt x="10183" y="47780"/>
                </a:lnTo>
                <a:lnTo>
                  <a:pt x="11034" y="46315"/>
                </a:lnTo>
                <a:close/>
                <a:moveTo>
                  <a:pt x="13747" y="60279"/>
                </a:moveTo>
                <a:lnTo>
                  <a:pt x="13915" y="61200"/>
                </a:lnTo>
                <a:lnTo>
                  <a:pt x="14257" y="62114"/>
                </a:lnTo>
                <a:lnTo>
                  <a:pt x="14766" y="62854"/>
                </a:lnTo>
                <a:lnTo>
                  <a:pt x="15275" y="63405"/>
                </a:lnTo>
                <a:lnTo>
                  <a:pt x="10692" y="70753"/>
                </a:lnTo>
                <a:lnTo>
                  <a:pt x="4757" y="80488"/>
                </a:lnTo>
                <a:lnTo>
                  <a:pt x="4757" y="79385"/>
                </a:lnTo>
                <a:lnTo>
                  <a:pt x="4582" y="76448"/>
                </a:lnTo>
                <a:lnTo>
                  <a:pt x="8656" y="69100"/>
                </a:lnTo>
                <a:lnTo>
                  <a:pt x="12897" y="61933"/>
                </a:lnTo>
                <a:lnTo>
                  <a:pt x="13747" y="60279"/>
                </a:lnTo>
                <a:close/>
                <a:moveTo>
                  <a:pt x="22236" y="64689"/>
                </a:moveTo>
                <a:lnTo>
                  <a:pt x="16126" y="74975"/>
                </a:lnTo>
                <a:lnTo>
                  <a:pt x="10016" y="84898"/>
                </a:lnTo>
                <a:lnTo>
                  <a:pt x="7302" y="88757"/>
                </a:lnTo>
                <a:lnTo>
                  <a:pt x="5775" y="90600"/>
                </a:lnTo>
                <a:lnTo>
                  <a:pt x="4582" y="92616"/>
                </a:lnTo>
                <a:lnTo>
                  <a:pt x="4582" y="84898"/>
                </a:lnTo>
                <a:lnTo>
                  <a:pt x="6793" y="81409"/>
                </a:lnTo>
                <a:lnTo>
                  <a:pt x="13406" y="70753"/>
                </a:lnTo>
                <a:lnTo>
                  <a:pt x="17144" y="64870"/>
                </a:lnTo>
                <a:lnTo>
                  <a:pt x="17988" y="65241"/>
                </a:lnTo>
                <a:lnTo>
                  <a:pt x="19007" y="65422"/>
                </a:lnTo>
                <a:lnTo>
                  <a:pt x="20025" y="65422"/>
                </a:lnTo>
                <a:lnTo>
                  <a:pt x="20876" y="65241"/>
                </a:lnTo>
                <a:lnTo>
                  <a:pt x="21553" y="65059"/>
                </a:lnTo>
                <a:lnTo>
                  <a:pt x="22236" y="64689"/>
                </a:lnTo>
                <a:close/>
                <a:moveTo>
                  <a:pt x="27837" y="58806"/>
                </a:moveTo>
                <a:lnTo>
                  <a:pt x="27837" y="66713"/>
                </a:lnTo>
                <a:lnTo>
                  <a:pt x="26644" y="67816"/>
                </a:lnTo>
                <a:lnTo>
                  <a:pt x="25459" y="69281"/>
                </a:lnTo>
                <a:lnTo>
                  <a:pt x="23422" y="72407"/>
                </a:lnTo>
                <a:lnTo>
                  <a:pt x="19690" y="78101"/>
                </a:lnTo>
                <a:lnTo>
                  <a:pt x="17821" y="80858"/>
                </a:lnTo>
                <a:lnTo>
                  <a:pt x="15952" y="83796"/>
                </a:lnTo>
                <a:lnTo>
                  <a:pt x="10016" y="91702"/>
                </a:lnTo>
                <a:lnTo>
                  <a:pt x="7128" y="95561"/>
                </a:lnTo>
                <a:lnTo>
                  <a:pt x="4415" y="99602"/>
                </a:lnTo>
                <a:lnTo>
                  <a:pt x="4415" y="97767"/>
                </a:lnTo>
                <a:lnTo>
                  <a:pt x="4415" y="96475"/>
                </a:lnTo>
                <a:lnTo>
                  <a:pt x="5266" y="95561"/>
                </a:lnTo>
                <a:lnTo>
                  <a:pt x="6110" y="94640"/>
                </a:lnTo>
                <a:lnTo>
                  <a:pt x="7812" y="92616"/>
                </a:lnTo>
                <a:lnTo>
                  <a:pt x="10525" y="88206"/>
                </a:lnTo>
                <a:lnTo>
                  <a:pt x="14089" y="82882"/>
                </a:lnTo>
                <a:lnTo>
                  <a:pt x="17479" y="77369"/>
                </a:lnTo>
                <a:lnTo>
                  <a:pt x="20876" y="71667"/>
                </a:lnTo>
                <a:lnTo>
                  <a:pt x="24099" y="65973"/>
                </a:lnTo>
                <a:lnTo>
                  <a:pt x="25968" y="62484"/>
                </a:lnTo>
                <a:lnTo>
                  <a:pt x="26986" y="60649"/>
                </a:lnTo>
                <a:lnTo>
                  <a:pt x="27837" y="58806"/>
                </a:lnTo>
                <a:close/>
                <a:moveTo>
                  <a:pt x="28172" y="106217"/>
                </a:moveTo>
                <a:lnTo>
                  <a:pt x="28172" y="108974"/>
                </a:lnTo>
                <a:lnTo>
                  <a:pt x="26644" y="108974"/>
                </a:lnTo>
                <a:lnTo>
                  <a:pt x="28005" y="106398"/>
                </a:lnTo>
                <a:lnTo>
                  <a:pt x="28172" y="106217"/>
                </a:lnTo>
                <a:close/>
                <a:moveTo>
                  <a:pt x="28172" y="97578"/>
                </a:moveTo>
                <a:lnTo>
                  <a:pt x="28172" y="99232"/>
                </a:lnTo>
                <a:lnTo>
                  <a:pt x="28172" y="102358"/>
                </a:lnTo>
                <a:lnTo>
                  <a:pt x="27328" y="103642"/>
                </a:lnTo>
                <a:lnTo>
                  <a:pt x="26644" y="104745"/>
                </a:lnTo>
                <a:lnTo>
                  <a:pt x="24950" y="107501"/>
                </a:lnTo>
                <a:lnTo>
                  <a:pt x="23931" y="109155"/>
                </a:lnTo>
                <a:lnTo>
                  <a:pt x="20876" y="109155"/>
                </a:lnTo>
                <a:lnTo>
                  <a:pt x="23931" y="104193"/>
                </a:lnTo>
                <a:lnTo>
                  <a:pt x="26135" y="100886"/>
                </a:lnTo>
                <a:lnTo>
                  <a:pt x="28172" y="97578"/>
                </a:lnTo>
                <a:close/>
                <a:moveTo>
                  <a:pt x="28172" y="89308"/>
                </a:moveTo>
                <a:lnTo>
                  <a:pt x="28172" y="94270"/>
                </a:lnTo>
                <a:lnTo>
                  <a:pt x="26819" y="95743"/>
                </a:lnTo>
                <a:lnTo>
                  <a:pt x="25459" y="97215"/>
                </a:lnTo>
                <a:lnTo>
                  <a:pt x="23255" y="100523"/>
                </a:lnTo>
                <a:lnTo>
                  <a:pt x="20199" y="104933"/>
                </a:lnTo>
                <a:lnTo>
                  <a:pt x="18672" y="107139"/>
                </a:lnTo>
                <a:lnTo>
                  <a:pt x="17312" y="109525"/>
                </a:lnTo>
                <a:lnTo>
                  <a:pt x="16126" y="109525"/>
                </a:lnTo>
                <a:lnTo>
                  <a:pt x="16970" y="108241"/>
                </a:lnTo>
                <a:lnTo>
                  <a:pt x="17821" y="106950"/>
                </a:lnTo>
                <a:lnTo>
                  <a:pt x="20025" y="103091"/>
                </a:lnTo>
                <a:lnTo>
                  <a:pt x="22236" y="99050"/>
                </a:lnTo>
                <a:lnTo>
                  <a:pt x="24440" y="95010"/>
                </a:lnTo>
                <a:lnTo>
                  <a:pt x="26819" y="91151"/>
                </a:lnTo>
                <a:lnTo>
                  <a:pt x="28172" y="89308"/>
                </a:lnTo>
                <a:close/>
                <a:moveTo>
                  <a:pt x="28005" y="78471"/>
                </a:moveTo>
                <a:lnTo>
                  <a:pt x="28005" y="84717"/>
                </a:lnTo>
                <a:lnTo>
                  <a:pt x="28172" y="85820"/>
                </a:lnTo>
                <a:lnTo>
                  <a:pt x="26986" y="86741"/>
                </a:lnTo>
                <a:lnTo>
                  <a:pt x="25968" y="88025"/>
                </a:lnTo>
                <a:lnTo>
                  <a:pt x="24950" y="89308"/>
                </a:lnTo>
                <a:lnTo>
                  <a:pt x="24099" y="90781"/>
                </a:lnTo>
                <a:lnTo>
                  <a:pt x="22571" y="93538"/>
                </a:lnTo>
                <a:lnTo>
                  <a:pt x="21218" y="95924"/>
                </a:lnTo>
                <a:lnTo>
                  <a:pt x="19007" y="99972"/>
                </a:lnTo>
                <a:lnTo>
                  <a:pt x="16803" y="104012"/>
                </a:lnTo>
                <a:lnTo>
                  <a:pt x="15784" y="105485"/>
                </a:lnTo>
                <a:lnTo>
                  <a:pt x="14766" y="106769"/>
                </a:lnTo>
                <a:lnTo>
                  <a:pt x="13747" y="108241"/>
                </a:lnTo>
                <a:lnTo>
                  <a:pt x="12897" y="109706"/>
                </a:lnTo>
                <a:lnTo>
                  <a:pt x="7302" y="110258"/>
                </a:lnTo>
                <a:lnTo>
                  <a:pt x="10183" y="106398"/>
                </a:lnTo>
                <a:lnTo>
                  <a:pt x="12729" y="102358"/>
                </a:lnTo>
                <a:lnTo>
                  <a:pt x="15442" y="98318"/>
                </a:lnTo>
                <a:lnTo>
                  <a:pt x="18163" y="94459"/>
                </a:lnTo>
                <a:lnTo>
                  <a:pt x="19690" y="92435"/>
                </a:lnTo>
                <a:lnTo>
                  <a:pt x="21043" y="90411"/>
                </a:lnTo>
                <a:lnTo>
                  <a:pt x="23589" y="86001"/>
                </a:lnTo>
                <a:lnTo>
                  <a:pt x="25968" y="82331"/>
                </a:lnTo>
                <a:lnTo>
                  <a:pt x="26986" y="80307"/>
                </a:lnTo>
                <a:lnTo>
                  <a:pt x="28005" y="78471"/>
                </a:lnTo>
                <a:close/>
                <a:moveTo>
                  <a:pt x="28005" y="70013"/>
                </a:moveTo>
                <a:lnTo>
                  <a:pt x="28005" y="76629"/>
                </a:lnTo>
                <a:lnTo>
                  <a:pt x="27154" y="77180"/>
                </a:lnTo>
                <a:lnTo>
                  <a:pt x="26477" y="77920"/>
                </a:lnTo>
                <a:lnTo>
                  <a:pt x="25291" y="79385"/>
                </a:lnTo>
                <a:lnTo>
                  <a:pt x="24099" y="81039"/>
                </a:lnTo>
                <a:lnTo>
                  <a:pt x="22913" y="82882"/>
                </a:lnTo>
                <a:lnTo>
                  <a:pt x="19858" y="87843"/>
                </a:lnTo>
                <a:lnTo>
                  <a:pt x="18330" y="90411"/>
                </a:lnTo>
                <a:lnTo>
                  <a:pt x="16635" y="92805"/>
                </a:lnTo>
                <a:lnTo>
                  <a:pt x="13580" y="97215"/>
                </a:lnTo>
                <a:lnTo>
                  <a:pt x="10525" y="101807"/>
                </a:lnTo>
                <a:lnTo>
                  <a:pt x="7470" y="106217"/>
                </a:lnTo>
                <a:lnTo>
                  <a:pt x="5775" y="108241"/>
                </a:lnTo>
                <a:lnTo>
                  <a:pt x="4073" y="110446"/>
                </a:lnTo>
                <a:lnTo>
                  <a:pt x="4247" y="108974"/>
                </a:lnTo>
                <a:lnTo>
                  <a:pt x="4247" y="107501"/>
                </a:lnTo>
                <a:lnTo>
                  <a:pt x="4247" y="104933"/>
                </a:lnTo>
                <a:lnTo>
                  <a:pt x="7812" y="99783"/>
                </a:lnTo>
                <a:lnTo>
                  <a:pt x="11376" y="94821"/>
                </a:lnTo>
                <a:lnTo>
                  <a:pt x="18672" y="84898"/>
                </a:lnTo>
                <a:lnTo>
                  <a:pt x="21553" y="80488"/>
                </a:lnTo>
                <a:lnTo>
                  <a:pt x="24273" y="75896"/>
                </a:lnTo>
                <a:lnTo>
                  <a:pt x="26135" y="72959"/>
                </a:lnTo>
                <a:lnTo>
                  <a:pt x="28005" y="70013"/>
                </a:lnTo>
                <a:close/>
                <a:moveTo>
                  <a:pt x="72129" y="3685"/>
                </a:moveTo>
                <a:lnTo>
                  <a:pt x="73489" y="3866"/>
                </a:lnTo>
                <a:lnTo>
                  <a:pt x="75017" y="4047"/>
                </a:lnTo>
                <a:lnTo>
                  <a:pt x="76377" y="4417"/>
                </a:lnTo>
                <a:lnTo>
                  <a:pt x="77221" y="4599"/>
                </a:lnTo>
                <a:lnTo>
                  <a:pt x="77905" y="4969"/>
                </a:lnTo>
                <a:lnTo>
                  <a:pt x="78581" y="5520"/>
                </a:lnTo>
                <a:lnTo>
                  <a:pt x="79090" y="6252"/>
                </a:lnTo>
                <a:lnTo>
                  <a:pt x="80109" y="7544"/>
                </a:lnTo>
                <a:lnTo>
                  <a:pt x="80785" y="9190"/>
                </a:lnTo>
                <a:lnTo>
                  <a:pt x="81295" y="10844"/>
                </a:lnTo>
                <a:lnTo>
                  <a:pt x="81636" y="12687"/>
                </a:lnTo>
                <a:lnTo>
                  <a:pt x="81804" y="14522"/>
                </a:lnTo>
                <a:lnTo>
                  <a:pt x="81804" y="18011"/>
                </a:lnTo>
                <a:lnTo>
                  <a:pt x="81469" y="21507"/>
                </a:lnTo>
                <a:lnTo>
                  <a:pt x="80785" y="24996"/>
                </a:lnTo>
                <a:lnTo>
                  <a:pt x="79941" y="28485"/>
                </a:lnTo>
                <a:lnTo>
                  <a:pt x="78923" y="31793"/>
                </a:lnTo>
                <a:lnTo>
                  <a:pt x="76544" y="38597"/>
                </a:lnTo>
                <a:lnTo>
                  <a:pt x="75359" y="41905"/>
                </a:lnTo>
                <a:lnTo>
                  <a:pt x="74340" y="45213"/>
                </a:lnTo>
                <a:lnTo>
                  <a:pt x="74340" y="45945"/>
                </a:lnTo>
                <a:lnTo>
                  <a:pt x="74340" y="46678"/>
                </a:lnTo>
                <a:lnTo>
                  <a:pt x="74850" y="47229"/>
                </a:lnTo>
                <a:lnTo>
                  <a:pt x="75184" y="47599"/>
                </a:lnTo>
                <a:lnTo>
                  <a:pt x="75868" y="47780"/>
                </a:lnTo>
                <a:lnTo>
                  <a:pt x="76377" y="47780"/>
                </a:lnTo>
                <a:lnTo>
                  <a:pt x="77054" y="47599"/>
                </a:lnTo>
                <a:lnTo>
                  <a:pt x="77563" y="47418"/>
                </a:lnTo>
                <a:lnTo>
                  <a:pt x="79432" y="47599"/>
                </a:lnTo>
                <a:lnTo>
                  <a:pt x="81295" y="47780"/>
                </a:lnTo>
                <a:lnTo>
                  <a:pt x="85201" y="47969"/>
                </a:lnTo>
                <a:lnTo>
                  <a:pt x="89107" y="47780"/>
                </a:lnTo>
                <a:lnTo>
                  <a:pt x="92838" y="47780"/>
                </a:lnTo>
                <a:lnTo>
                  <a:pt x="95893" y="47969"/>
                </a:lnTo>
                <a:lnTo>
                  <a:pt x="99116" y="48521"/>
                </a:lnTo>
                <a:lnTo>
                  <a:pt x="102345" y="49072"/>
                </a:lnTo>
                <a:lnTo>
                  <a:pt x="105401" y="49804"/>
                </a:lnTo>
                <a:lnTo>
                  <a:pt x="107946" y="50356"/>
                </a:lnTo>
                <a:lnTo>
                  <a:pt x="110492" y="51277"/>
                </a:lnTo>
                <a:lnTo>
                  <a:pt x="111678" y="52010"/>
                </a:lnTo>
                <a:lnTo>
                  <a:pt x="112697" y="52561"/>
                </a:lnTo>
                <a:lnTo>
                  <a:pt x="113882" y="53482"/>
                </a:lnTo>
                <a:lnTo>
                  <a:pt x="114733" y="54396"/>
                </a:lnTo>
                <a:lnTo>
                  <a:pt x="115410" y="55136"/>
                </a:lnTo>
                <a:lnTo>
                  <a:pt x="115919" y="55869"/>
                </a:lnTo>
                <a:lnTo>
                  <a:pt x="116093" y="56790"/>
                </a:lnTo>
                <a:lnTo>
                  <a:pt x="116261" y="57704"/>
                </a:lnTo>
                <a:lnTo>
                  <a:pt x="116428" y="58625"/>
                </a:lnTo>
                <a:lnTo>
                  <a:pt x="116261" y="59546"/>
                </a:lnTo>
                <a:lnTo>
                  <a:pt x="116093" y="60649"/>
                </a:lnTo>
                <a:lnTo>
                  <a:pt x="115752" y="61563"/>
                </a:lnTo>
                <a:lnTo>
                  <a:pt x="114901" y="63217"/>
                </a:lnTo>
                <a:lnTo>
                  <a:pt x="113715" y="64689"/>
                </a:lnTo>
                <a:lnTo>
                  <a:pt x="113038" y="65422"/>
                </a:lnTo>
                <a:lnTo>
                  <a:pt x="112355" y="65973"/>
                </a:lnTo>
                <a:lnTo>
                  <a:pt x="111511" y="66343"/>
                </a:lnTo>
                <a:lnTo>
                  <a:pt x="110827" y="66713"/>
                </a:lnTo>
                <a:lnTo>
                  <a:pt x="110151" y="67076"/>
                </a:lnTo>
                <a:lnTo>
                  <a:pt x="109641" y="67627"/>
                </a:lnTo>
                <a:lnTo>
                  <a:pt x="109474" y="68367"/>
                </a:lnTo>
                <a:lnTo>
                  <a:pt x="109641" y="69100"/>
                </a:lnTo>
                <a:lnTo>
                  <a:pt x="109809" y="69832"/>
                </a:lnTo>
                <a:lnTo>
                  <a:pt x="110318" y="70202"/>
                </a:lnTo>
                <a:lnTo>
                  <a:pt x="111002" y="70565"/>
                </a:lnTo>
                <a:lnTo>
                  <a:pt x="111846" y="70565"/>
                </a:lnTo>
                <a:lnTo>
                  <a:pt x="112697" y="70202"/>
                </a:lnTo>
                <a:lnTo>
                  <a:pt x="113548" y="70935"/>
                </a:lnTo>
                <a:lnTo>
                  <a:pt x="114224" y="71667"/>
                </a:lnTo>
                <a:lnTo>
                  <a:pt x="114566" y="72770"/>
                </a:lnTo>
                <a:lnTo>
                  <a:pt x="114901" y="73872"/>
                </a:lnTo>
                <a:lnTo>
                  <a:pt x="114901" y="75164"/>
                </a:lnTo>
                <a:lnTo>
                  <a:pt x="114733" y="76448"/>
                </a:lnTo>
                <a:lnTo>
                  <a:pt x="114224" y="78653"/>
                </a:lnTo>
                <a:lnTo>
                  <a:pt x="113715" y="80125"/>
                </a:lnTo>
                <a:lnTo>
                  <a:pt x="113038" y="81228"/>
                </a:lnTo>
                <a:lnTo>
                  <a:pt x="112187" y="82331"/>
                </a:lnTo>
                <a:lnTo>
                  <a:pt x="111169" y="83244"/>
                </a:lnTo>
                <a:lnTo>
                  <a:pt x="109809" y="84166"/>
                </a:lnTo>
                <a:lnTo>
                  <a:pt x="109300" y="84536"/>
                </a:lnTo>
                <a:lnTo>
                  <a:pt x="108965" y="85449"/>
                </a:lnTo>
                <a:lnTo>
                  <a:pt x="108965" y="86001"/>
                </a:lnTo>
                <a:lnTo>
                  <a:pt x="109132" y="86371"/>
                </a:lnTo>
                <a:lnTo>
                  <a:pt x="109300" y="86741"/>
                </a:lnTo>
                <a:lnTo>
                  <a:pt x="109641" y="86922"/>
                </a:lnTo>
                <a:lnTo>
                  <a:pt x="110151" y="87292"/>
                </a:lnTo>
                <a:lnTo>
                  <a:pt x="110827" y="87473"/>
                </a:lnTo>
                <a:lnTo>
                  <a:pt x="111336" y="88757"/>
                </a:lnTo>
                <a:lnTo>
                  <a:pt x="111511" y="90049"/>
                </a:lnTo>
                <a:lnTo>
                  <a:pt x="111678" y="91151"/>
                </a:lnTo>
                <a:lnTo>
                  <a:pt x="111511" y="93719"/>
                </a:lnTo>
                <a:lnTo>
                  <a:pt x="111336" y="95743"/>
                </a:lnTo>
                <a:lnTo>
                  <a:pt x="111002" y="96845"/>
                </a:lnTo>
                <a:lnTo>
                  <a:pt x="110660" y="98129"/>
                </a:lnTo>
                <a:lnTo>
                  <a:pt x="110151" y="99232"/>
                </a:lnTo>
                <a:lnTo>
                  <a:pt x="109641" y="100153"/>
                </a:lnTo>
                <a:lnTo>
                  <a:pt x="108965" y="100704"/>
                </a:lnTo>
                <a:lnTo>
                  <a:pt x="108456" y="100886"/>
                </a:lnTo>
                <a:lnTo>
                  <a:pt x="108114" y="100886"/>
                </a:lnTo>
                <a:lnTo>
                  <a:pt x="107437" y="101074"/>
                </a:lnTo>
                <a:lnTo>
                  <a:pt x="106928" y="101437"/>
                </a:lnTo>
                <a:lnTo>
                  <a:pt x="106586" y="101988"/>
                </a:lnTo>
                <a:lnTo>
                  <a:pt x="106419" y="102539"/>
                </a:lnTo>
                <a:lnTo>
                  <a:pt x="106419" y="103280"/>
                </a:lnTo>
                <a:lnTo>
                  <a:pt x="106586" y="103831"/>
                </a:lnTo>
                <a:lnTo>
                  <a:pt x="107096" y="104193"/>
                </a:lnTo>
                <a:lnTo>
                  <a:pt x="107605" y="104563"/>
                </a:lnTo>
                <a:lnTo>
                  <a:pt x="108281" y="104563"/>
                </a:lnTo>
                <a:lnTo>
                  <a:pt x="108623" y="106398"/>
                </a:lnTo>
                <a:lnTo>
                  <a:pt x="108965" y="108422"/>
                </a:lnTo>
                <a:lnTo>
                  <a:pt x="108965" y="109344"/>
                </a:lnTo>
                <a:lnTo>
                  <a:pt x="108965" y="110258"/>
                </a:lnTo>
                <a:lnTo>
                  <a:pt x="108790" y="111179"/>
                </a:lnTo>
                <a:lnTo>
                  <a:pt x="108456" y="112281"/>
                </a:lnTo>
                <a:lnTo>
                  <a:pt x="107946" y="113014"/>
                </a:lnTo>
                <a:lnTo>
                  <a:pt x="107437" y="113754"/>
                </a:lnTo>
                <a:lnTo>
                  <a:pt x="106754" y="114305"/>
                </a:lnTo>
                <a:lnTo>
                  <a:pt x="106077" y="114668"/>
                </a:lnTo>
                <a:lnTo>
                  <a:pt x="106077" y="114668"/>
                </a:lnTo>
                <a:lnTo>
                  <a:pt x="106419" y="112651"/>
                </a:lnTo>
                <a:lnTo>
                  <a:pt x="106928" y="110446"/>
                </a:lnTo>
                <a:lnTo>
                  <a:pt x="106928" y="110258"/>
                </a:lnTo>
                <a:lnTo>
                  <a:pt x="106928" y="109895"/>
                </a:lnTo>
                <a:lnTo>
                  <a:pt x="106586" y="109706"/>
                </a:lnTo>
                <a:lnTo>
                  <a:pt x="106077" y="109525"/>
                </a:lnTo>
                <a:lnTo>
                  <a:pt x="105910" y="109706"/>
                </a:lnTo>
                <a:lnTo>
                  <a:pt x="105735" y="109895"/>
                </a:lnTo>
                <a:lnTo>
                  <a:pt x="104717" y="112651"/>
                </a:lnTo>
                <a:lnTo>
                  <a:pt x="104382" y="113935"/>
                </a:lnTo>
                <a:lnTo>
                  <a:pt x="104382" y="115408"/>
                </a:lnTo>
                <a:lnTo>
                  <a:pt x="102171" y="115959"/>
                </a:lnTo>
                <a:lnTo>
                  <a:pt x="102680" y="113565"/>
                </a:lnTo>
                <a:lnTo>
                  <a:pt x="103364" y="110809"/>
                </a:lnTo>
                <a:lnTo>
                  <a:pt x="103699" y="108052"/>
                </a:lnTo>
                <a:lnTo>
                  <a:pt x="103699" y="107871"/>
                </a:lnTo>
                <a:lnTo>
                  <a:pt x="103531" y="107501"/>
                </a:lnTo>
                <a:lnTo>
                  <a:pt x="103189" y="107320"/>
                </a:lnTo>
                <a:lnTo>
                  <a:pt x="102680" y="107501"/>
                </a:lnTo>
                <a:lnTo>
                  <a:pt x="102345" y="107690"/>
                </a:lnTo>
                <a:lnTo>
                  <a:pt x="102345" y="107871"/>
                </a:lnTo>
                <a:lnTo>
                  <a:pt x="101495" y="110446"/>
                </a:lnTo>
                <a:lnTo>
                  <a:pt x="100818" y="113014"/>
                </a:lnTo>
                <a:lnTo>
                  <a:pt x="100134" y="114668"/>
                </a:lnTo>
                <a:lnTo>
                  <a:pt x="99967" y="115589"/>
                </a:lnTo>
                <a:lnTo>
                  <a:pt x="99967" y="116322"/>
                </a:lnTo>
                <a:lnTo>
                  <a:pt x="98098" y="116511"/>
                </a:lnTo>
                <a:lnTo>
                  <a:pt x="98098" y="116511"/>
                </a:lnTo>
                <a:lnTo>
                  <a:pt x="98272" y="116140"/>
                </a:lnTo>
                <a:lnTo>
                  <a:pt x="98272" y="115770"/>
                </a:lnTo>
                <a:lnTo>
                  <a:pt x="98439" y="113754"/>
                </a:lnTo>
                <a:lnTo>
                  <a:pt x="98781" y="111549"/>
                </a:lnTo>
                <a:lnTo>
                  <a:pt x="99290" y="109525"/>
                </a:lnTo>
                <a:lnTo>
                  <a:pt x="100134" y="107690"/>
                </a:lnTo>
                <a:lnTo>
                  <a:pt x="100134" y="107320"/>
                </a:lnTo>
                <a:lnTo>
                  <a:pt x="99967" y="106950"/>
                </a:lnTo>
                <a:lnTo>
                  <a:pt x="99625" y="106769"/>
                </a:lnTo>
                <a:lnTo>
                  <a:pt x="99290" y="106950"/>
                </a:lnTo>
                <a:lnTo>
                  <a:pt x="98098" y="108974"/>
                </a:lnTo>
                <a:lnTo>
                  <a:pt x="97079" y="111179"/>
                </a:lnTo>
                <a:lnTo>
                  <a:pt x="96570" y="112281"/>
                </a:lnTo>
                <a:lnTo>
                  <a:pt x="96403" y="113384"/>
                </a:lnTo>
                <a:lnTo>
                  <a:pt x="96235" y="114487"/>
                </a:lnTo>
                <a:lnTo>
                  <a:pt x="96235" y="115770"/>
                </a:lnTo>
                <a:lnTo>
                  <a:pt x="96403" y="116140"/>
                </a:lnTo>
                <a:lnTo>
                  <a:pt x="96570" y="116511"/>
                </a:lnTo>
                <a:lnTo>
                  <a:pt x="93348" y="116511"/>
                </a:lnTo>
                <a:lnTo>
                  <a:pt x="93689" y="114857"/>
                </a:lnTo>
                <a:lnTo>
                  <a:pt x="93857" y="113203"/>
                </a:lnTo>
                <a:lnTo>
                  <a:pt x="94199" y="111549"/>
                </a:lnTo>
                <a:lnTo>
                  <a:pt x="94708" y="109895"/>
                </a:lnTo>
                <a:lnTo>
                  <a:pt x="95893" y="106587"/>
                </a:lnTo>
                <a:lnTo>
                  <a:pt x="95893" y="106398"/>
                </a:lnTo>
                <a:lnTo>
                  <a:pt x="95893" y="106217"/>
                </a:lnTo>
                <a:lnTo>
                  <a:pt x="95552" y="105847"/>
                </a:lnTo>
                <a:lnTo>
                  <a:pt x="95217" y="105847"/>
                </a:lnTo>
                <a:lnTo>
                  <a:pt x="94875" y="106217"/>
                </a:lnTo>
                <a:lnTo>
                  <a:pt x="93857" y="107690"/>
                </a:lnTo>
                <a:lnTo>
                  <a:pt x="93006" y="109155"/>
                </a:lnTo>
                <a:lnTo>
                  <a:pt x="92329" y="110809"/>
                </a:lnTo>
                <a:lnTo>
                  <a:pt x="91653" y="112651"/>
                </a:lnTo>
                <a:lnTo>
                  <a:pt x="91143" y="114305"/>
                </a:lnTo>
                <a:lnTo>
                  <a:pt x="90969" y="115408"/>
                </a:lnTo>
                <a:lnTo>
                  <a:pt x="90969" y="116322"/>
                </a:lnTo>
                <a:lnTo>
                  <a:pt x="87579" y="115770"/>
                </a:lnTo>
                <a:lnTo>
                  <a:pt x="87914" y="113565"/>
                </a:lnTo>
                <a:lnTo>
                  <a:pt x="88423" y="111360"/>
                </a:lnTo>
                <a:lnTo>
                  <a:pt x="89107" y="109344"/>
                </a:lnTo>
                <a:lnTo>
                  <a:pt x="90125" y="107320"/>
                </a:lnTo>
                <a:lnTo>
                  <a:pt x="90125" y="106950"/>
                </a:lnTo>
                <a:lnTo>
                  <a:pt x="89951" y="106587"/>
                </a:lnTo>
                <a:lnTo>
                  <a:pt x="89274" y="106587"/>
                </a:lnTo>
                <a:lnTo>
                  <a:pt x="88598" y="107501"/>
                </a:lnTo>
                <a:lnTo>
                  <a:pt x="87914" y="108422"/>
                </a:lnTo>
                <a:lnTo>
                  <a:pt x="87237" y="109344"/>
                </a:lnTo>
                <a:lnTo>
                  <a:pt x="86561" y="110628"/>
                </a:lnTo>
                <a:lnTo>
                  <a:pt x="86052" y="111730"/>
                </a:lnTo>
                <a:lnTo>
                  <a:pt x="85710" y="113014"/>
                </a:lnTo>
                <a:lnTo>
                  <a:pt x="85368" y="114305"/>
                </a:lnTo>
                <a:lnTo>
                  <a:pt x="85368" y="115408"/>
                </a:lnTo>
                <a:lnTo>
                  <a:pt x="82313" y="115038"/>
                </a:lnTo>
                <a:lnTo>
                  <a:pt x="81978" y="114857"/>
                </a:lnTo>
                <a:lnTo>
                  <a:pt x="82822" y="112833"/>
                </a:lnTo>
                <a:lnTo>
                  <a:pt x="83331" y="110809"/>
                </a:lnTo>
                <a:lnTo>
                  <a:pt x="84524" y="106587"/>
                </a:lnTo>
                <a:lnTo>
                  <a:pt x="84524" y="106398"/>
                </a:lnTo>
                <a:lnTo>
                  <a:pt x="84524" y="106217"/>
                </a:lnTo>
                <a:lnTo>
                  <a:pt x="84350" y="106217"/>
                </a:lnTo>
                <a:lnTo>
                  <a:pt x="84182" y="106398"/>
                </a:lnTo>
                <a:lnTo>
                  <a:pt x="82822" y="108422"/>
                </a:lnTo>
                <a:lnTo>
                  <a:pt x="81469" y="110258"/>
                </a:lnTo>
                <a:lnTo>
                  <a:pt x="80276" y="112281"/>
                </a:lnTo>
                <a:lnTo>
                  <a:pt x="79258" y="114305"/>
                </a:lnTo>
                <a:lnTo>
                  <a:pt x="79258" y="114487"/>
                </a:lnTo>
                <a:lnTo>
                  <a:pt x="76544" y="113935"/>
                </a:lnTo>
                <a:lnTo>
                  <a:pt x="77395" y="113203"/>
                </a:lnTo>
                <a:lnTo>
                  <a:pt x="77905" y="112281"/>
                </a:lnTo>
                <a:lnTo>
                  <a:pt x="78749" y="110258"/>
                </a:lnTo>
                <a:lnTo>
                  <a:pt x="81295" y="104745"/>
                </a:lnTo>
                <a:lnTo>
                  <a:pt x="81469" y="104563"/>
                </a:lnTo>
                <a:lnTo>
                  <a:pt x="81469" y="104382"/>
                </a:lnTo>
                <a:lnTo>
                  <a:pt x="81127" y="104012"/>
                </a:lnTo>
                <a:lnTo>
                  <a:pt x="80618" y="104012"/>
                </a:lnTo>
                <a:lnTo>
                  <a:pt x="80451" y="104193"/>
                </a:lnTo>
                <a:lnTo>
                  <a:pt x="77730" y="108792"/>
                </a:lnTo>
                <a:lnTo>
                  <a:pt x="76544" y="111179"/>
                </a:lnTo>
                <a:lnTo>
                  <a:pt x="76035" y="112281"/>
                </a:lnTo>
                <a:lnTo>
                  <a:pt x="75868" y="112833"/>
                </a:lnTo>
                <a:lnTo>
                  <a:pt x="75868" y="113565"/>
                </a:lnTo>
                <a:lnTo>
                  <a:pt x="76035" y="113754"/>
                </a:lnTo>
                <a:lnTo>
                  <a:pt x="72129" y="112833"/>
                </a:lnTo>
                <a:lnTo>
                  <a:pt x="73148" y="110446"/>
                </a:lnTo>
                <a:lnTo>
                  <a:pt x="74166" y="108241"/>
                </a:lnTo>
                <a:lnTo>
                  <a:pt x="75359" y="106036"/>
                </a:lnTo>
                <a:lnTo>
                  <a:pt x="76712" y="104012"/>
                </a:lnTo>
                <a:lnTo>
                  <a:pt x="76886" y="103642"/>
                </a:lnTo>
                <a:lnTo>
                  <a:pt x="76712" y="103461"/>
                </a:lnTo>
                <a:lnTo>
                  <a:pt x="76377" y="103280"/>
                </a:lnTo>
                <a:lnTo>
                  <a:pt x="76035" y="103461"/>
                </a:lnTo>
                <a:lnTo>
                  <a:pt x="74340" y="105296"/>
                </a:lnTo>
                <a:lnTo>
                  <a:pt x="72638" y="107320"/>
                </a:lnTo>
                <a:lnTo>
                  <a:pt x="71962" y="108422"/>
                </a:lnTo>
                <a:lnTo>
                  <a:pt x="71285" y="109525"/>
                </a:lnTo>
                <a:lnTo>
                  <a:pt x="70776" y="110809"/>
                </a:lnTo>
                <a:lnTo>
                  <a:pt x="70434" y="112100"/>
                </a:lnTo>
                <a:lnTo>
                  <a:pt x="70434" y="112463"/>
                </a:lnTo>
                <a:lnTo>
                  <a:pt x="67721" y="111549"/>
                </a:lnTo>
                <a:lnTo>
                  <a:pt x="68056" y="110076"/>
                </a:lnTo>
                <a:lnTo>
                  <a:pt x="68565" y="108604"/>
                </a:lnTo>
                <a:lnTo>
                  <a:pt x="69758" y="105485"/>
                </a:lnTo>
                <a:lnTo>
                  <a:pt x="70776" y="102177"/>
                </a:lnTo>
                <a:lnTo>
                  <a:pt x="70776" y="101988"/>
                </a:lnTo>
                <a:lnTo>
                  <a:pt x="70602" y="102177"/>
                </a:lnTo>
                <a:lnTo>
                  <a:pt x="68907" y="105115"/>
                </a:lnTo>
                <a:lnTo>
                  <a:pt x="67212" y="108052"/>
                </a:lnTo>
                <a:lnTo>
                  <a:pt x="66535" y="109525"/>
                </a:lnTo>
                <a:lnTo>
                  <a:pt x="66026" y="110998"/>
                </a:lnTo>
                <a:lnTo>
                  <a:pt x="62120" y="109706"/>
                </a:lnTo>
                <a:lnTo>
                  <a:pt x="62629" y="108974"/>
                </a:lnTo>
                <a:lnTo>
                  <a:pt x="62971" y="108052"/>
                </a:lnTo>
                <a:lnTo>
                  <a:pt x="63815" y="106398"/>
                </a:lnTo>
                <a:lnTo>
                  <a:pt x="65175" y="103642"/>
                </a:lnTo>
                <a:lnTo>
                  <a:pt x="65684" y="102358"/>
                </a:lnTo>
                <a:lnTo>
                  <a:pt x="66193" y="100886"/>
                </a:lnTo>
                <a:lnTo>
                  <a:pt x="66193" y="100523"/>
                </a:lnTo>
                <a:lnTo>
                  <a:pt x="65852" y="100334"/>
                </a:lnTo>
                <a:lnTo>
                  <a:pt x="65517" y="100153"/>
                </a:lnTo>
                <a:lnTo>
                  <a:pt x="65342" y="100523"/>
                </a:lnTo>
                <a:lnTo>
                  <a:pt x="64498" y="101807"/>
                </a:lnTo>
                <a:lnTo>
                  <a:pt x="63815" y="102910"/>
                </a:lnTo>
                <a:lnTo>
                  <a:pt x="62120" y="105296"/>
                </a:lnTo>
                <a:lnTo>
                  <a:pt x="60934" y="106950"/>
                </a:lnTo>
                <a:lnTo>
                  <a:pt x="60425" y="107871"/>
                </a:lnTo>
                <a:lnTo>
                  <a:pt x="60251" y="108974"/>
                </a:lnTo>
                <a:lnTo>
                  <a:pt x="58723" y="108241"/>
                </a:lnTo>
                <a:lnTo>
                  <a:pt x="59232" y="106217"/>
                </a:lnTo>
                <a:lnTo>
                  <a:pt x="59574" y="104563"/>
                </a:lnTo>
                <a:lnTo>
                  <a:pt x="60760" y="101074"/>
                </a:lnTo>
                <a:lnTo>
                  <a:pt x="61611" y="99421"/>
                </a:lnTo>
                <a:lnTo>
                  <a:pt x="62462" y="97767"/>
                </a:lnTo>
                <a:lnTo>
                  <a:pt x="62462" y="97397"/>
                </a:lnTo>
                <a:lnTo>
                  <a:pt x="62287" y="97027"/>
                </a:lnTo>
                <a:lnTo>
                  <a:pt x="61953" y="97027"/>
                </a:lnTo>
                <a:lnTo>
                  <a:pt x="61611" y="97215"/>
                </a:lnTo>
                <a:lnTo>
                  <a:pt x="60592" y="98869"/>
                </a:lnTo>
                <a:lnTo>
                  <a:pt x="59741" y="100334"/>
                </a:lnTo>
                <a:lnTo>
                  <a:pt x="58897" y="101988"/>
                </a:lnTo>
                <a:lnTo>
                  <a:pt x="58046" y="103831"/>
                </a:lnTo>
                <a:lnTo>
                  <a:pt x="57370" y="105485"/>
                </a:lnTo>
                <a:lnTo>
                  <a:pt x="57028" y="106398"/>
                </a:lnTo>
                <a:lnTo>
                  <a:pt x="56861" y="107320"/>
                </a:lnTo>
                <a:lnTo>
                  <a:pt x="54140" y="106036"/>
                </a:lnTo>
                <a:lnTo>
                  <a:pt x="55159" y="102910"/>
                </a:lnTo>
                <a:lnTo>
                  <a:pt x="56519" y="99783"/>
                </a:lnTo>
                <a:lnTo>
                  <a:pt x="58046" y="96664"/>
                </a:lnTo>
                <a:lnTo>
                  <a:pt x="58046" y="96294"/>
                </a:lnTo>
                <a:lnTo>
                  <a:pt x="57879" y="96113"/>
                </a:lnTo>
                <a:lnTo>
                  <a:pt x="57537" y="96113"/>
                </a:lnTo>
                <a:lnTo>
                  <a:pt x="55159" y="99232"/>
                </a:lnTo>
                <a:lnTo>
                  <a:pt x="54140" y="100704"/>
                </a:lnTo>
                <a:lnTo>
                  <a:pt x="53122" y="102539"/>
                </a:lnTo>
                <a:lnTo>
                  <a:pt x="52613" y="103461"/>
                </a:lnTo>
                <a:lnTo>
                  <a:pt x="52104" y="104745"/>
                </a:lnTo>
                <a:lnTo>
                  <a:pt x="49732" y="103461"/>
                </a:lnTo>
                <a:lnTo>
                  <a:pt x="49900" y="102358"/>
                </a:lnTo>
                <a:lnTo>
                  <a:pt x="50067" y="101256"/>
                </a:lnTo>
                <a:lnTo>
                  <a:pt x="50918" y="99421"/>
                </a:lnTo>
                <a:lnTo>
                  <a:pt x="52278" y="96294"/>
                </a:lnTo>
                <a:lnTo>
                  <a:pt x="53631" y="92986"/>
                </a:lnTo>
                <a:lnTo>
                  <a:pt x="53631" y="92805"/>
                </a:lnTo>
                <a:lnTo>
                  <a:pt x="53464" y="92616"/>
                </a:lnTo>
                <a:lnTo>
                  <a:pt x="53296" y="92616"/>
                </a:lnTo>
                <a:lnTo>
                  <a:pt x="53122" y="92805"/>
                </a:lnTo>
                <a:lnTo>
                  <a:pt x="51594" y="95010"/>
                </a:lnTo>
                <a:lnTo>
                  <a:pt x="50067" y="97215"/>
                </a:lnTo>
                <a:lnTo>
                  <a:pt x="49390" y="98499"/>
                </a:lnTo>
                <a:lnTo>
                  <a:pt x="48881" y="99602"/>
                </a:lnTo>
                <a:lnTo>
                  <a:pt x="48372" y="100886"/>
                </a:lnTo>
                <a:lnTo>
                  <a:pt x="48030" y="102177"/>
                </a:lnTo>
                <a:lnTo>
                  <a:pt x="45826" y="100704"/>
                </a:lnTo>
                <a:lnTo>
                  <a:pt x="46677" y="98499"/>
                </a:lnTo>
                <a:lnTo>
                  <a:pt x="47521" y="96294"/>
                </a:lnTo>
                <a:lnTo>
                  <a:pt x="49558" y="92254"/>
                </a:lnTo>
                <a:lnTo>
                  <a:pt x="49732" y="92065"/>
                </a:lnTo>
                <a:lnTo>
                  <a:pt x="49558" y="91884"/>
                </a:lnTo>
                <a:lnTo>
                  <a:pt x="49223" y="91884"/>
                </a:lnTo>
                <a:lnTo>
                  <a:pt x="47695" y="93538"/>
                </a:lnTo>
                <a:lnTo>
                  <a:pt x="46168" y="95373"/>
                </a:lnTo>
                <a:lnTo>
                  <a:pt x="44975" y="97397"/>
                </a:lnTo>
                <a:lnTo>
                  <a:pt x="44131" y="99421"/>
                </a:lnTo>
                <a:lnTo>
                  <a:pt x="43622" y="99421"/>
                </a:lnTo>
                <a:lnTo>
                  <a:pt x="43113" y="99602"/>
                </a:lnTo>
                <a:lnTo>
                  <a:pt x="42771" y="99972"/>
                </a:lnTo>
                <a:lnTo>
                  <a:pt x="42429" y="100334"/>
                </a:lnTo>
                <a:lnTo>
                  <a:pt x="41411" y="99972"/>
                </a:lnTo>
                <a:lnTo>
                  <a:pt x="40392" y="99783"/>
                </a:lnTo>
                <a:lnTo>
                  <a:pt x="40567" y="99232"/>
                </a:lnTo>
                <a:lnTo>
                  <a:pt x="42262" y="95561"/>
                </a:lnTo>
                <a:lnTo>
                  <a:pt x="43622" y="92616"/>
                </a:lnTo>
                <a:lnTo>
                  <a:pt x="44299" y="90962"/>
                </a:lnTo>
                <a:lnTo>
                  <a:pt x="44808" y="89497"/>
                </a:lnTo>
                <a:lnTo>
                  <a:pt x="44808" y="89308"/>
                </a:lnTo>
                <a:lnTo>
                  <a:pt x="44640" y="89127"/>
                </a:lnTo>
                <a:lnTo>
                  <a:pt x="44466" y="89127"/>
                </a:lnTo>
                <a:lnTo>
                  <a:pt x="44299" y="89308"/>
                </a:lnTo>
                <a:lnTo>
                  <a:pt x="42604" y="91702"/>
                </a:lnTo>
                <a:lnTo>
                  <a:pt x="40902" y="94089"/>
                </a:lnTo>
                <a:lnTo>
                  <a:pt x="40058" y="95561"/>
                </a:lnTo>
                <a:lnTo>
                  <a:pt x="39207" y="96845"/>
                </a:lnTo>
                <a:lnTo>
                  <a:pt x="38697" y="98318"/>
                </a:lnTo>
                <a:lnTo>
                  <a:pt x="38188" y="99783"/>
                </a:lnTo>
                <a:lnTo>
                  <a:pt x="38021" y="99783"/>
                </a:lnTo>
                <a:lnTo>
                  <a:pt x="36152" y="99602"/>
                </a:lnTo>
                <a:lnTo>
                  <a:pt x="34115" y="99783"/>
                </a:lnTo>
                <a:lnTo>
                  <a:pt x="35133" y="97578"/>
                </a:lnTo>
                <a:lnTo>
                  <a:pt x="37337" y="93719"/>
                </a:lnTo>
                <a:lnTo>
                  <a:pt x="38021" y="92435"/>
                </a:lnTo>
                <a:lnTo>
                  <a:pt x="38530" y="91151"/>
                </a:lnTo>
                <a:lnTo>
                  <a:pt x="38697" y="90411"/>
                </a:lnTo>
                <a:lnTo>
                  <a:pt x="38697" y="89860"/>
                </a:lnTo>
                <a:lnTo>
                  <a:pt x="38530" y="89127"/>
                </a:lnTo>
                <a:lnTo>
                  <a:pt x="38188" y="88576"/>
                </a:lnTo>
                <a:lnTo>
                  <a:pt x="38021" y="88576"/>
                </a:lnTo>
                <a:lnTo>
                  <a:pt x="38021" y="88757"/>
                </a:lnTo>
                <a:lnTo>
                  <a:pt x="37847" y="89127"/>
                </a:lnTo>
                <a:lnTo>
                  <a:pt x="37512" y="89679"/>
                </a:lnTo>
                <a:lnTo>
                  <a:pt x="36828" y="90600"/>
                </a:lnTo>
                <a:lnTo>
                  <a:pt x="34791" y="93908"/>
                </a:lnTo>
                <a:lnTo>
                  <a:pt x="33096" y="96664"/>
                </a:lnTo>
                <a:lnTo>
                  <a:pt x="32245" y="98318"/>
                </a:lnTo>
                <a:lnTo>
                  <a:pt x="32078" y="99232"/>
                </a:lnTo>
                <a:lnTo>
                  <a:pt x="32078" y="99972"/>
                </a:lnTo>
                <a:lnTo>
                  <a:pt x="32078" y="100153"/>
                </a:lnTo>
                <a:lnTo>
                  <a:pt x="31911" y="100153"/>
                </a:lnTo>
                <a:lnTo>
                  <a:pt x="31736" y="89127"/>
                </a:lnTo>
                <a:lnTo>
                  <a:pt x="31736" y="79574"/>
                </a:lnTo>
                <a:lnTo>
                  <a:pt x="31569" y="70013"/>
                </a:lnTo>
                <a:lnTo>
                  <a:pt x="31227" y="63405"/>
                </a:lnTo>
                <a:lnTo>
                  <a:pt x="31227" y="56790"/>
                </a:lnTo>
                <a:lnTo>
                  <a:pt x="31060" y="53845"/>
                </a:lnTo>
                <a:lnTo>
                  <a:pt x="31060" y="51828"/>
                </a:lnTo>
                <a:lnTo>
                  <a:pt x="31060" y="49804"/>
                </a:lnTo>
                <a:lnTo>
                  <a:pt x="32420" y="49986"/>
                </a:lnTo>
                <a:lnTo>
                  <a:pt x="33606" y="49986"/>
                </a:lnTo>
                <a:lnTo>
                  <a:pt x="36152" y="49804"/>
                </a:lnTo>
                <a:lnTo>
                  <a:pt x="40392" y="49804"/>
                </a:lnTo>
                <a:lnTo>
                  <a:pt x="41920" y="49623"/>
                </a:lnTo>
                <a:lnTo>
                  <a:pt x="42604" y="49253"/>
                </a:lnTo>
                <a:lnTo>
                  <a:pt x="42938" y="48702"/>
                </a:lnTo>
                <a:lnTo>
                  <a:pt x="45659" y="47048"/>
                </a:lnTo>
                <a:lnTo>
                  <a:pt x="48372" y="45024"/>
                </a:lnTo>
                <a:lnTo>
                  <a:pt x="50918" y="42638"/>
                </a:lnTo>
                <a:lnTo>
                  <a:pt x="53464" y="40251"/>
                </a:lnTo>
                <a:lnTo>
                  <a:pt x="55842" y="37676"/>
                </a:lnTo>
                <a:lnTo>
                  <a:pt x="58046" y="35101"/>
                </a:lnTo>
                <a:lnTo>
                  <a:pt x="62287" y="29777"/>
                </a:lnTo>
                <a:lnTo>
                  <a:pt x="62797" y="29225"/>
                </a:lnTo>
                <a:lnTo>
                  <a:pt x="62797" y="28674"/>
                </a:lnTo>
                <a:lnTo>
                  <a:pt x="62797" y="27934"/>
                </a:lnTo>
                <a:lnTo>
                  <a:pt x="62629" y="27383"/>
                </a:lnTo>
                <a:lnTo>
                  <a:pt x="63647" y="26099"/>
                </a:lnTo>
                <a:lnTo>
                  <a:pt x="64498" y="24815"/>
                </a:lnTo>
                <a:lnTo>
                  <a:pt x="66361" y="21689"/>
                </a:lnTo>
                <a:lnTo>
                  <a:pt x="67721" y="18381"/>
                </a:lnTo>
                <a:lnTo>
                  <a:pt x="68739" y="15254"/>
                </a:lnTo>
                <a:lnTo>
                  <a:pt x="70267" y="9560"/>
                </a:lnTo>
                <a:lnTo>
                  <a:pt x="71111" y="6623"/>
                </a:lnTo>
                <a:lnTo>
                  <a:pt x="72129" y="3866"/>
                </a:lnTo>
                <a:lnTo>
                  <a:pt x="72129" y="3685"/>
                </a:lnTo>
                <a:close/>
                <a:moveTo>
                  <a:pt x="73489" y="7"/>
                </a:moveTo>
                <a:lnTo>
                  <a:pt x="72304" y="188"/>
                </a:lnTo>
                <a:lnTo>
                  <a:pt x="71111" y="558"/>
                </a:lnTo>
                <a:lnTo>
                  <a:pt x="70093" y="1291"/>
                </a:lnTo>
                <a:lnTo>
                  <a:pt x="69925" y="1480"/>
                </a:lnTo>
                <a:lnTo>
                  <a:pt x="69416" y="1842"/>
                </a:lnTo>
                <a:lnTo>
                  <a:pt x="69074" y="2212"/>
                </a:lnTo>
                <a:lnTo>
                  <a:pt x="68230" y="3134"/>
                </a:lnTo>
                <a:lnTo>
                  <a:pt x="67721" y="4417"/>
                </a:lnTo>
                <a:lnTo>
                  <a:pt x="67212" y="5890"/>
                </a:lnTo>
                <a:lnTo>
                  <a:pt x="66535" y="8828"/>
                </a:lnTo>
                <a:lnTo>
                  <a:pt x="66026" y="11395"/>
                </a:lnTo>
                <a:lnTo>
                  <a:pt x="65008" y="14892"/>
                </a:lnTo>
                <a:lnTo>
                  <a:pt x="64498" y="16727"/>
                </a:lnTo>
                <a:lnTo>
                  <a:pt x="63815" y="18562"/>
                </a:lnTo>
                <a:lnTo>
                  <a:pt x="62797" y="20586"/>
                </a:lnTo>
                <a:lnTo>
                  <a:pt x="61611" y="22610"/>
                </a:lnTo>
                <a:lnTo>
                  <a:pt x="60425" y="24815"/>
                </a:lnTo>
                <a:lnTo>
                  <a:pt x="60083" y="25729"/>
                </a:lnTo>
                <a:lnTo>
                  <a:pt x="59741" y="27020"/>
                </a:lnTo>
                <a:lnTo>
                  <a:pt x="51085" y="36755"/>
                </a:lnTo>
                <a:lnTo>
                  <a:pt x="46677" y="41535"/>
                </a:lnTo>
                <a:lnTo>
                  <a:pt x="42094" y="46127"/>
                </a:lnTo>
                <a:lnTo>
                  <a:pt x="41411" y="45945"/>
                </a:lnTo>
                <a:lnTo>
                  <a:pt x="38530" y="45945"/>
                </a:lnTo>
                <a:lnTo>
                  <a:pt x="35642" y="46315"/>
                </a:lnTo>
                <a:lnTo>
                  <a:pt x="33947" y="46315"/>
                </a:lnTo>
                <a:lnTo>
                  <a:pt x="32078" y="46497"/>
                </a:lnTo>
                <a:lnTo>
                  <a:pt x="32078" y="46497"/>
                </a:lnTo>
                <a:lnTo>
                  <a:pt x="32245" y="46315"/>
                </a:lnTo>
                <a:lnTo>
                  <a:pt x="32245" y="45945"/>
                </a:lnTo>
                <a:lnTo>
                  <a:pt x="32078" y="45213"/>
                </a:lnTo>
                <a:lnTo>
                  <a:pt x="31569" y="44662"/>
                </a:lnTo>
                <a:lnTo>
                  <a:pt x="31060" y="44473"/>
                </a:lnTo>
                <a:lnTo>
                  <a:pt x="30718" y="43921"/>
                </a:lnTo>
                <a:lnTo>
                  <a:pt x="30209" y="43559"/>
                </a:lnTo>
                <a:lnTo>
                  <a:pt x="28681" y="42819"/>
                </a:lnTo>
                <a:lnTo>
                  <a:pt x="26986" y="42456"/>
                </a:lnTo>
                <a:lnTo>
                  <a:pt x="25291" y="42268"/>
                </a:lnTo>
                <a:lnTo>
                  <a:pt x="20025" y="42268"/>
                </a:lnTo>
                <a:lnTo>
                  <a:pt x="16635" y="42638"/>
                </a:lnTo>
                <a:lnTo>
                  <a:pt x="15108" y="42638"/>
                </a:lnTo>
                <a:lnTo>
                  <a:pt x="13406" y="42456"/>
                </a:lnTo>
                <a:lnTo>
                  <a:pt x="9848" y="42268"/>
                </a:lnTo>
                <a:lnTo>
                  <a:pt x="7979" y="42268"/>
                </a:lnTo>
                <a:lnTo>
                  <a:pt x="6284" y="42456"/>
                </a:lnTo>
                <a:lnTo>
                  <a:pt x="4757" y="42819"/>
                </a:lnTo>
                <a:lnTo>
                  <a:pt x="3229" y="43740"/>
                </a:lnTo>
                <a:lnTo>
                  <a:pt x="2545" y="43740"/>
                </a:lnTo>
                <a:lnTo>
                  <a:pt x="2211" y="44110"/>
                </a:lnTo>
                <a:lnTo>
                  <a:pt x="2036" y="44473"/>
                </a:lnTo>
                <a:lnTo>
                  <a:pt x="1701" y="46315"/>
                </a:lnTo>
                <a:lnTo>
                  <a:pt x="1527" y="48332"/>
                </a:lnTo>
                <a:lnTo>
                  <a:pt x="1527" y="52191"/>
                </a:lnTo>
                <a:lnTo>
                  <a:pt x="1360" y="56050"/>
                </a:lnTo>
                <a:lnTo>
                  <a:pt x="1192" y="59909"/>
                </a:lnTo>
                <a:lnTo>
                  <a:pt x="1018" y="64138"/>
                </a:lnTo>
                <a:lnTo>
                  <a:pt x="1018" y="68178"/>
                </a:lnTo>
                <a:lnTo>
                  <a:pt x="1018" y="76448"/>
                </a:lnTo>
                <a:lnTo>
                  <a:pt x="1192" y="80858"/>
                </a:lnTo>
                <a:lnTo>
                  <a:pt x="1192" y="85087"/>
                </a:lnTo>
                <a:lnTo>
                  <a:pt x="850" y="93538"/>
                </a:lnTo>
                <a:lnTo>
                  <a:pt x="683" y="102177"/>
                </a:lnTo>
                <a:lnTo>
                  <a:pt x="683" y="106950"/>
                </a:lnTo>
                <a:lnTo>
                  <a:pt x="509" y="109344"/>
                </a:lnTo>
                <a:lnTo>
                  <a:pt x="174" y="111730"/>
                </a:lnTo>
                <a:lnTo>
                  <a:pt x="0" y="112281"/>
                </a:lnTo>
                <a:lnTo>
                  <a:pt x="174" y="113014"/>
                </a:lnTo>
                <a:lnTo>
                  <a:pt x="509" y="113384"/>
                </a:lnTo>
                <a:lnTo>
                  <a:pt x="850" y="113754"/>
                </a:lnTo>
                <a:lnTo>
                  <a:pt x="1360" y="113935"/>
                </a:lnTo>
                <a:lnTo>
                  <a:pt x="1869" y="114117"/>
                </a:lnTo>
                <a:lnTo>
                  <a:pt x="2378" y="113935"/>
                </a:lnTo>
                <a:lnTo>
                  <a:pt x="2887" y="113565"/>
                </a:lnTo>
                <a:lnTo>
                  <a:pt x="3229" y="113935"/>
                </a:lnTo>
                <a:lnTo>
                  <a:pt x="3738" y="114117"/>
                </a:lnTo>
                <a:lnTo>
                  <a:pt x="6961" y="114305"/>
                </a:lnTo>
                <a:lnTo>
                  <a:pt x="10183" y="114305"/>
                </a:lnTo>
                <a:lnTo>
                  <a:pt x="13406" y="114117"/>
                </a:lnTo>
                <a:lnTo>
                  <a:pt x="16635" y="113935"/>
                </a:lnTo>
                <a:lnTo>
                  <a:pt x="17312" y="113935"/>
                </a:lnTo>
                <a:lnTo>
                  <a:pt x="23080" y="113384"/>
                </a:lnTo>
                <a:lnTo>
                  <a:pt x="25968" y="113203"/>
                </a:lnTo>
                <a:lnTo>
                  <a:pt x="28681" y="113014"/>
                </a:lnTo>
                <a:lnTo>
                  <a:pt x="28856" y="113014"/>
                </a:lnTo>
                <a:lnTo>
                  <a:pt x="29190" y="113203"/>
                </a:lnTo>
                <a:lnTo>
                  <a:pt x="29532" y="113384"/>
                </a:lnTo>
                <a:lnTo>
                  <a:pt x="30383" y="113384"/>
                </a:lnTo>
                <a:lnTo>
                  <a:pt x="31060" y="112833"/>
                </a:lnTo>
                <a:lnTo>
                  <a:pt x="31401" y="112651"/>
                </a:lnTo>
                <a:lnTo>
                  <a:pt x="31569" y="112281"/>
                </a:lnTo>
                <a:lnTo>
                  <a:pt x="31911" y="111360"/>
                </a:lnTo>
                <a:lnTo>
                  <a:pt x="32078" y="110258"/>
                </a:lnTo>
                <a:lnTo>
                  <a:pt x="32078" y="108241"/>
                </a:lnTo>
                <a:lnTo>
                  <a:pt x="32078" y="106217"/>
                </a:lnTo>
                <a:lnTo>
                  <a:pt x="31911" y="104193"/>
                </a:lnTo>
                <a:lnTo>
                  <a:pt x="32078" y="104012"/>
                </a:lnTo>
                <a:lnTo>
                  <a:pt x="35133" y="103642"/>
                </a:lnTo>
                <a:lnTo>
                  <a:pt x="38021" y="103280"/>
                </a:lnTo>
                <a:lnTo>
                  <a:pt x="40392" y="103461"/>
                </a:lnTo>
                <a:lnTo>
                  <a:pt x="41753" y="103280"/>
                </a:lnTo>
                <a:lnTo>
                  <a:pt x="42771" y="102910"/>
                </a:lnTo>
                <a:lnTo>
                  <a:pt x="42938" y="103091"/>
                </a:lnTo>
                <a:lnTo>
                  <a:pt x="45484" y="104933"/>
                </a:lnTo>
                <a:lnTo>
                  <a:pt x="48030" y="106769"/>
                </a:lnTo>
                <a:lnTo>
                  <a:pt x="50750" y="108422"/>
                </a:lnTo>
                <a:lnTo>
                  <a:pt x="53464" y="109895"/>
                </a:lnTo>
                <a:lnTo>
                  <a:pt x="56177" y="111179"/>
                </a:lnTo>
                <a:lnTo>
                  <a:pt x="58897" y="112463"/>
                </a:lnTo>
                <a:lnTo>
                  <a:pt x="61611" y="113565"/>
                </a:lnTo>
                <a:lnTo>
                  <a:pt x="64498" y="114487"/>
                </a:lnTo>
                <a:lnTo>
                  <a:pt x="70267" y="116322"/>
                </a:lnTo>
                <a:lnTo>
                  <a:pt x="76203" y="117613"/>
                </a:lnTo>
                <a:lnTo>
                  <a:pt x="82146" y="118527"/>
                </a:lnTo>
                <a:lnTo>
                  <a:pt x="88256" y="119448"/>
                </a:lnTo>
                <a:lnTo>
                  <a:pt x="92838" y="119818"/>
                </a:lnTo>
                <a:lnTo>
                  <a:pt x="95217" y="120000"/>
                </a:lnTo>
                <a:lnTo>
                  <a:pt x="97763" y="119818"/>
                </a:lnTo>
                <a:lnTo>
                  <a:pt x="100134" y="119818"/>
                </a:lnTo>
                <a:lnTo>
                  <a:pt x="102513" y="119267"/>
                </a:lnTo>
                <a:lnTo>
                  <a:pt x="104717" y="118716"/>
                </a:lnTo>
                <a:lnTo>
                  <a:pt x="106928" y="117794"/>
                </a:lnTo>
                <a:lnTo>
                  <a:pt x="107946" y="117243"/>
                </a:lnTo>
                <a:lnTo>
                  <a:pt x="108790" y="116692"/>
                </a:lnTo>
                <a:lnTo>
                  <a:pt x="109641" y="115959"/>
                </a:lnTo>
                <a:lnTo>
                  <a:pt x="110151" y="115219"/>
                </a:lnTo>
                <a:lnTo>
                  <a:pt x="110660" y="114487"/>
                </a:lnTo>
                <a:lnTo>
                  <a:pt x="111002" y="113565"/>
                </a:lnTo>
                <a:lnTo>
                  <a:pt x="111336" y="112833"/>
                </a:lnTo>
                <a:lnTo>
                  <a:pt x="111511" y="111911"/>
                </a:lnTo>
                <a:lnTo>
                  <a:pt x="111678" y="109895"/>
                </a:lnTo>
                <a:lnTo>
                  <a:pt x="111511" y="107871"/>
                </a:lnTo>
                <a:lnTo>
                  <a:pt x="111169" y="105847"/>
                </a:lnTo>
                <a:lnTo>
                  <a:pt x="110660" y="103831"/>
                </a:lnTo>
                <a:lnTo>
                  <a:pt x="111511" y="103091"/>
                </a:lnTo>
                <a:lnTo>
                  <a:pt x="112187" y="102177"/>
                </a:lnTo>
                <a:lnTo>
                  <a:pt x="112864" y="101256"/>
                </a:lnTo>
                <a:lnTo>
                  <a:pt x="113373" y="100153"/>
                </a:lnTo>
                <a:lnTo>
                  <a:pt x="114224" y="97767"/>
                </a:lnTo>
                <a:lnTo>
                  <a:pt x="114566" y="95561"/>
                </a:lnTo>
                <a:lnTo>
                  <a:pt x="114733" y="93719"/>
                </a:lnTo>
                <a:lnTo>
                  <a:pt x="114733" y="91151"/>
                </a:lnTo>
                <a:lnTo>
                  <a:pt x="114566" y="89679"/>
                </a:lnTo>
                <a:lnTo>
                  <a:pt x="114392" y="88206"/>
                </a:lnTo>
                <a:lnTo>
                  <a:pt x="114057" y="87103"/>
                </a:lnTo>
                <a:lnTo>
                  <a:pt x="113548" y="86001"/>
                </a:lnTo>
                <a:lnTo>
                  <a:pt x="114566" y="85087"/>
                </a:lnTo>
                <a:lnTo>
                  <a:pt x="115410" y="83796"/>
                </a:lnTo>
                <a:lnTo>
                  <a:pt x="116261" y="82512"/>
                </a:lnTo>
                <a:lnTo>
                  <a:pt x="116937" y="81228"/>
                </a:lnTo>
                <a:lnTo>
                  <a:pt x="117447" y="79755"/>
                </a:lnTo>
                <a:lnTo>
                  <a:pt x="117788" y="78101"/>
                </a:lnTo>
                <a:lnTo>
                  <a:pt x="117956" y="76629"/>
                </a:lnTo>
                <a:lnTo>
                  <a:pt x="118130" y="75164"/>
                </a:lnTo>
                <a:lnTo>
                  <a:pt x="117956" y="73691"/>
                </a:lnTo>
                <a:lnTo>
                  <a:pt x="117447" y="71856"/>
                </a:lnTo>
                <a:lnTo>
                  <a:pt x="116603" y="70013"/>
                </a:lnTo>
                <a:lnTo>
                  <a:pt x="115584" y="68367"/>
                </a:lnTo>
                <a:lnTo>
                  <a:pt x="116603" y="67446"/>
                </a:lnTo>
                <a:lnTo>
                  <a:pt x="117447" y="66343"/>
                </a:lnTo>
                <a:lnTo>
                  <a:pt x="118130" y="65059"/>
                </a:lnTo>
                <a:lnTo>
                  <a:pt x="118807" y="63768"/>
                </a:lnTo>
                <a:lnTo>
                  <a:pt x="119316" y="62484"/>
                </a:lnTo>
                <a:lnTo>
                  <a:pt x="119658" y="61011"/>
                </a:lnTo>
                <a:lnTo>
                  <a:pt x="119825" y="59546"/>
                </a:lnTo>
                <a:lnTo>
                  <a:pt x="119993" y="58074"/>
                </a:lnTo>
                <a:lnTo>
                  <a:pt x="119825" y="56239"/>
                </a:lnTo>
                <a:lnTo>
                  <a:pt x="119316" y="54766"/>
                </a:lnTo>
                <a:lnTo>
                  <a:pt x="118639" y="53293"/>
                </a:lnTo>
                <a:lnTo>
                  <a:pt x="117788" y="52010"/>
                </a:lnTo>
                <a:lnTo>
                  <a:pt x="116603" y="50907"/>
                </a:lnTo>
                <a:lnTo>
                  <a:pt x="115410" y="49986"/>
                </a:lnTo>
                <a:lnTo>
                  <a:pt x="114057" y="49072"/>
                </a:lnTo>
                <a:lnTo>
                  <a:pt x="112697" y="48332"/>
                </a:lnTo>
                <a:lnTo>
                  <a:pt x="111169" y="47599"/>
                </a:lnTo>
                <a:lnTo>
                  <a:pt x="109641" y="46867"/>
                </a:lnTo>
                <a:lnTo>
                  <a:pt x="106245" y="45945"/>
                </a:lnTo>
                <a:lnTo>
                  <a:pt x="102855" y="45213"/>
                </a:lnTo>
                <a:lnTo>
                  <a:pt x="99458" y="44843"/>
                </a:lnTo>
                <a:lnTo>
                  <a:pt x="96570" y="44473"/>
                </a:lnTo>
                <a:lnTo>
                  <a:pt x="93689" y="44292"/>
                </a:lnTo>
                <a:lnTo>
                  <a:pt x="87914" y="44110"/>
                </a:lnTo>
                <a:lnTo>
                  <a:pt x="80960" y="44110"/>
                </a:lnTo>
                <a:lnTo>
                  <a:pt x="78581" y="44292"/>
                </a:lnTo>
                <a:lnTo>
                  <a:pt x="79941" y="40432"/>
                </a:lnTo>
                <a:lnTo>
                  <a:pt x="81295" y="36573"/>
                </a:lnTo>
                <a:lnTo>
                  <a:pt x="82487" y="32533"/>
                </a:lnTo>
                <a:lnTo>
                  <a:pt x="83673" y="28674"/>
                </a:lnTo>
                <a:lnTo>
                  <a:pt x="84691" y="24626"/>
                </a:lnTo>
                <a:lnTo>
                  <a:pt x="85368" y="20586"/>
                </a:lnTo>
                <a:lnTo>
                  <a:pt x="85542" y="18562"/>
                </a:lnTo>
                <a:lnTo>
                  <a:pt x="85542" y="16546"/>
                </a:lnTo>
                <a:lnTo>
                  <a:pt x="85368" y="14341"/>
                </a:lnTo>
                <a:lnTo>
                  <a:pt x="85201" y="12317"/>
                </a:lnTo>
                <a:lnTo>
                  <a:pt x="84859" y="10663"/>
                </a:lnTo>
                <a:lnTo>
                  <a:pt x="84524" y="9190"/>
                </a:lnTo>
                <a:lnTo>
                  <a:pt x="84015" y="7725"/>
                </a:lnTo>
                <a:lnTo>
                  <a:pt x="83506" y="6441"/>
                </a:lnTo>
                <a:lnTo>
                  <a:pt x="82655" y="5150"/>
                </a:lnTo>
                <a:lnTo>
                  <a:pt x="81804" y="3866"/>
                </a:lnTo>
                <a:lnTo>
                  <a:pt x="80785" y="2764"/>
                </a:lnTo>
                <a:lnTo>
                  <a:pt x="79600" y="1661"/>
                </a:lnTo>
                <a:lnTo>
                  <a:pt x="78581" y="1110"/>
                </a:lnTo>
                <a:lnTo>
                  <a:pt x="77563" y="558"/>
                </a:lnTo>
                <a:lnTo>
                  <a:pt x="76203" y="188"/>
                </a:lnTo>
                <a:lnTo>
                  <a:pt x="74850" y="7"/>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859" name="Shape 859"/>
          <p:cNvSpPr txBox="1">
            <a:spLocks noGrp="1"/>
          </p:cNvSpPr>
          <p:nvPr>
            <p:ph type="ctrTitle" idx="4294967295"/>
          </p:nvPr>
        </p:nvSpPr>
        <p:spPr>
          <a:xfrm>
            <a:off x="685800" y="2497741"/>
            <a:ext cx="7772400" cy="1159798"/>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Walter Turncoat"/>
              <a:buNone/>
            </a:pPr>
            <a:r>
              <a:rPr lang="en" sz="4800" b="0" i="0" u="none" strike="noStrike" cap="none">
                <a:solidFill>
                  <a:srgbClr val="FFFFFF"/>
                </a:solidFill>
                <a:latin typeface="Walter Turncoat"/>
                <a:ea typeface="Walter Turncoat"/>
                <a:cs typeface="Walter Turncoat"/>
                <a:sym typeface="Walter Turncoat"/>
              </a:rPr>
              <a:t>Honors and Advanced Placement Information</a:t>
            </a:r>
          </a:p>
        </p:txBody>
      </p:sp>
      <p:grpSp>
        <p:nvGrpSpPr>
          <p:cNvPr id="860" name="Shape 860"/>
          <p:cNvGrpSpPr/>
          <p:nvPr/>
        </p:nvGrpSpPr>
        <p:grpSpPr>
          <a:xfrm rot="-7230029">
            <a:off x="6083565" y="1796209"/>
            <a:ext cx="1516807" cy="960909"/>
            <a:chOff x="238125" y="1918825"/>
            <a:chExt cx="1042449" cy="660400"/>
          </a:xfrm>
        </p:grpSpPr>
        <p:sp>
          <p:nvSpPr>
            <p:cNvPr id="861" name="Shape 861"/>
            <p:cNvSpPr/>
            <p:nvPr/>
          </p:nvSpPr>
          <p:spPr>
            <a:xfrm>
              <a:off x="238125" y="1918825"/>
              <a:ext cx="966974" cy="660400"/>
            </a:xfrm>
            <a:custGeom>
              <a:avLst/>
              <a:gdLst/>
              <a:ahLst/>
              <a:cxnLst/>
              <a:rect l="0" t="0" r="0" b="0"/>
              <a:pathLst>
                <a:path w="120000" h="120000" extrusionOk="0">
                  <a:moveTo>
                    <a:pt x="1169" y="34715"/>
                  </a:moveTo>
                  <a:lnTo>
                    <a:pt x="1169" y="36000"/>
                  </a:lnTo>
                  <a:lnTo>
                    <a:pt x="1464" y="34715"/>
                  </a:lnTo>
                  <a:close/>
                  <a:moveTo>
                    <a:pt x="104192" y="87428"/>
                  </a:moveTo>
                  <a:lnTo>
                    <a:pt x="103609" y="88282"/>
                  </a:lnTo>
                  <a:lnTo>
                    <a:pt x="103609" y="89141"/>
                  </a:lnTo>
                  <a:lnTo>
                    <a:pt x="104192" y="87428"/>
                  </a:lnTo>
                  <a:close/>
                  <a:moveTo>
                    <a:pt x="75805" y="109710"/>
                  </a:moveTo>
                  <a:lnTo>
                    <a:pt x="75510" y="110137"/>
                  </a:lnTo>
                  <a:lnTo>
                    <a:pt x="75805" y="110569"/>
                  </a:lnTo>
                  <a:lnTo>
                    <a:pt x="75805" y="110137"/>
                  </a:lnTo>
                  <a:lnTo>
                    <a:pt x="75805" y="109710"/>
                  </a:lnTo>
                  <a:close/>
                  <a:moveTo>
                    <a:pt x="45658" y="110996"/>
                  </a:moveTo>
                  <a:lnTo>
                    <a:pt x="45804" y="111209"/>
                  </a:lnTo>
                  <a:lnTo>
                    <a:pt x="45804" y="111209"/>
                  </a:lnTo>
                  <a:lnTo>
                    <a:pt x="45950" y="110996"/>
                  </a:lnTo>
                  <a:close/>
                  <a:moveTo>
                    <a:pt x="9071" y="4"/>
                  </a:moveTo>
                  <a:lnTo>
                    <a:pt x="8193" y="431"/>
                  </a:lnTo>
                  <a:lnTo>
                    <a:pt x="7901" y="1717"/>
                  </a:lnTo>
                  <a:lnTo>
                    <a:pt x="7901" y="858"/>
                  </a:lnTo>
                  <a:lnTo>
                    <a:pt x="7610" y="1717"/>
                  </a:lnTo>
                  <a:lnTo>
                    <a:pt x="7315" y="2575"/>
                  </a:lnTo>
                  <a:lnTo>
                    <a:pt x="7610" y="4288"/>
                  </a:lnTo>
                  <a:lnTo>
                    <a:pt x="7315" y="3861"/>
                  </a:lnTo>
                  <a:lnTo>
                    <a:pt x="6732" y="4288"/>
                  </a:lnTo>
                  <a:lnTo>
                    <a:pt x="7315" y="4288"/>
                  </a:lnTo>
                  <a:lnTo>
                    <a:pt x="7610" y="5146"/>
                  </a:lnTo>
                  <a:lnTo>
                    <a:pt x="7023" y="5573"/>
                  </a:lnTo>
                  <a:lnTo>
                    <a:pt x="6732" y="5573"/>
                  </a:lnTo>
                  <a:lnTo>
                    <a:pt x="6732" y="7286"/>
                  </a:lnTo>
                  <a:lnTo>
                    <a:pt x="6437" y="8572"/>
                  </a:lnTo>
                  <a:lnTo>
                    <a:pt x="5559" y="11143"/>
                  </a:lnTo>
                  <a:lnTo>
                    <a:pt x="4389" y="13714"/>
                  </a:lnTo>
                  <a:lnTo>
                    <a:pt x="4098" y="15431"/>
                  </a:lnTo>
                  <a:lnTo>
                    <a:pt x="4098" y="16717"/>
                  </a:lnTo>
                  <a:lnTo>
                    <a:pt x="3803" y="17144"/>
                  </a:lnTo>
                  <a:lnTo>
                    <a:pt x="3803" y="18002"/>
                  </a:lnTo>
                  <a:lnTo>
                    <a:pt x="4098" y="20573"/>
                  </a:lnTo>
                  <a:lnTo>
                    <a:pt x="3803" y="20573"/>
                  </a:lnTo>
                  <a:lnTo>
                    <a:pt x="3511" y="20146"/>
                  </a:lnTo>
                  <a:lnTo>
                    <a:pt x="3220" y="19715"/>
                  </a:lnTo>
                  <a:lnTo>
                    <a:pt x="2925" y="19715"/>
                  </a:lnTo>
                  <a:lnTo>
                    <a:pt x="3220" y="20146"/>
                  </a:lnTo>
                  <a:lnTo>
                    <a:pt x="3511" y="21000"/>
                  </a:lnTo>
                  <a:lnTo>
                    <a:pt x="3220" y="21859"/>
                  </a:lnTo>
                  <a:lnTo>
                    <a:pt x="2633" y="22286"/>
                  </a:lnTo>
                  <a:lnTo>
                    <a:pt x="2925" y="22286"/>
                  </a:lnTo>
                  <a:lnTo>
                    <a:pt x="2925" y="22718"/>
                  </a:lnTo>
                  <a:lnTo>
                    <a:pt x="2925" y="23572"/>
                  </a:lnTo>
                  <a:lnTo>
                    <a:pt x="2342" y="24003"/>
                  </a:lnTo>
                  <a:lnTo>
                    <a:pt x="1755" y="24430"/>
                  </a:lnTo>
                  <a:lnTo>
                    <a:pt x="1755" y="24857"/>
                  </a:lnTo>
                  <a:lnTo>
                    <a:pt x="2342" y="25289"/>
                  </a:lnTo>
                  <a:lnTo>
                    <a:pt x="2633" y="25716"/>
                  </a:lnTo>
                  <a:lnTo>
                    <a:pt x="2342" y="26143"/>
                  </a:lnTo>
                  <a:lnTo>
                    <a:pt x="1464" y="26143"/>
                  </a:lnTo>
                  <a:lnTo>
                    <a:pt x="1755" y="29999"/>
                  </a:lnTo>
                  <a:lnTo>
                    <a:pt x="1755" y="32144"/>
                  </a:lnTo>
                  <a:lnTo>
                    <a:pt x="1755" y="33002"/>
                  </a:lnTo>
                  <a:lnTo>
                    <a:pt x="2342" y="33002"/>
                  </a:lnTo>
                  <a:lnTo>
                    <a:pt x="2633" y="33429"/>
                  </a:lnTo>
                  <a:lnTo>
                    <a:pt x="2633" y="33856"/>
                  </a:lnTo>
                  <a:lnTo>
                    <a:pt x="2342" y="34288"/>
                  </a:lnTo>
                  <a:lnTo>
                    <a:pt x="1755" y="33856"/>
                  </a:lnTo>
                  <a:lnTo>
                    <a:pt x="1755" y="35142"/>
                  </a:lnTo>
                  <a:lnTo>
                    <a:pt x="1755" y="36859"/>
                  </a:lnTo>
                  <a:lnTo>
                    <a:pt x="1464" y="36427"/>
                  </a:lnTo>
                  <a:lnTo>
                    <a:pt x="1464" y="36000"/>
                  </a:lnTo>
                  <a:lnTo>
                    <a:pt x="1464" y="35573"/>
                  </a:lnTo>
                  <a:lnTo>
                    <a:pt x="1169" y="36000"/>
                  </a:lnTo>
                  <a:lnTo>
                    <a:pt x="1169" y="39430"/>
                  </a:lnTo>
                  <a:lnTo>
                    <a:pt x="877" y="40284"/>
                  </a:lnTo>
                  <a:lnTo>
                    <a:pt x="586" y="40716"/>
                  </a:lnTo>
                  <a:lnTo>
                    <a:pt x="291" y="40716"/>
                  </a:lnTo>
                  <a:lnTo>
                    <a:pt x="0" y="41570"/>
                  </a:lnTo>
                  <a:lnTo>
                    <a:pt x="291" y="42428"/>
                  </a:lnTo>
                  <a:lnTo>
                    <a:pt x="586" y="42855"/>
                  </a:lnTo>
                  <a:lnTo>
                    <a:pt x="877" y="43714"/>
                  </a:lnTo>
                  <a:lnTo>
                    <a:pt x="877" y="44572"/>
                  </a:lnTo>
                  <a:lnTo>
                    <a:pt x="291" y="44141"/>
                  </a:lnTo>
                  <a:lnTo>
                    <a:pt x="291" y="44999"/>
                  </a:lnTo>
                  <a:lnTo>
                    <a:pt x="586" y="45427"/>
                  </a:lnTo>
                  <a:lnTo>
                    <a:pt x="877" y="45858"/>
                  </a:lnTo>
                  <a:lnTo>
                    <a:pt x="877" y="47144"/>
                  </a:lnTo>
                  <a:lnTo>
                    <a:pt x="291" y="45858"/>
                  </a:lnTo>
                  <a:lnTo>
                    <a:pt x="291" y="46712"/>
                  </a:lnTo>
                  <a:lnTo>
                    <a:pt x="291" y="47998"/>
                  </a:lnTo>
                  <a:lnTo>
                    <a:pt x="291" y="52286"/>
                  </a:lnTo>
                  <a:lnTo>
                    <a:pt x="586" y="56570"/>
                  </a:lnTo>
                  <a:lnTo>
                    <a:pt x="1169" y="59999"/>
                  </a:lnTo>
                  <a:lnTo>
                    <a:pt x="1755" y="62144"/>
                  </a:lnTo>
                  <a:lnTo>
                    <a:pt x="2633" y="65142"/>
                  </a:lnTo>
                  <a:lnTo>
                    <a:pt x="3511" y="67713"/>
                  </a:lnTo>
                  <a:lnTo>
                    <a:pt x="3803" y="68999"/>
                  </a:lnTo>
                  <a:lnTo>
                    <a:pt x="3511" y="69857"/>
                  </a:lnTo>
                  <a:lnTo>
                    <a:pt x="4098" y="72428"/>
                  </a:lnTo>
                  <a:lnTo>
                    <a:pt x="5267" y="75000"/>
                  </a:lnTo>
                  <a:lnTo>
                    <a:pt x="7610" y="80569"/>
                  </a:lnTo>
                  <a:lnTo>
                    <a:pt x="9366" y="83999"/>
                  </a:lnTo>
                  <a:lnTo>
                    <a:pt x="11413" y="86570"/>
                  </a:lnTo>
                  <a:lnTo>
                    <a:pt x="10830" y="87428"/>
                  </a:lnTo>
                  <a:lnTo>
                    <a:pt x="11708" y="88282"/>
                  </a:lnTo>
                  <a:lnTo>
                    <a:pt x="12000" y="88282"/>
                  </a:lnTo>
                  <a:lnTo>
                    <a:pt x="12878" y="89141"/>
                  </a:lnTo>
                  <a:lnTo>
                    <a:pt x="13169" y="90427"/>
                  </a:lnTo>
                  <a:lnTo>
                    <a:pt x="13756" y="91712"/>
                  </a:lnTo>
                  <a:lnTo>
                    <a:pt x="14634" y="92571"/>
                  </a:lnTo>
                  <a:lnTo>
                    <a:pt x="14342" y="92998"/>
                  </a:lnTo>
                  <a:lnTo>
                    <a:pt x="14634" y="92998"/>
                  </a:lnTo>
                  <a:lnTo>
                    <a:pt x="14925" y="93425"/>
                  </a:lnTo>
                  <a:lnTo>
                    <a:pt x="17268" y="96854"/>
                  </a:lnTo>
                  <a:lnTo>
                    <a:pt x="18146" y="98140"/>
                  </a:lnTo>
                  <a:lnTo>
                    <a:pt x="19902" y="100284"/>
                  </a:lnTo>
                  <a:lnTo>
                    <a:pt x="19902" y="99426"/>
                  </a:lnTo>
                  <a:lnTo>
                    <a:pt x="20488" y="98999"/>
                  </a:lnTo>
                  <a:lnTo>
                    <a:pt x="20488" y="98999"/>
                  </a:lnTo>
                  <a:lnTo>
                    <a:pt x="20193" y="99853"/>
                  </a:lnTo>
                  <a:lnTo>
                    <a:pt x="20488" y="99426"/>
                  </a:lnTo>
                  <a:lnTo>
                    <a:pt x="20780" y="99426"/>
                  </a:lnTo>
                  <a:lnTo>
                    <a:pt x="20780" y="100284"/>
                  </a:lnTo>
                  <a:lnTo>
                    <a:pt x="20193" y="100284"/>
                  </a:lnTo>
                  <a:lnTo>
                    <a:pt x="21949" y="102424"/>
                  </a:lnTo>
                  <a:lnTo>
                    <a:pt x="24583" y="104995"/>
                  </a:lnTo>
                  <a:lnTo>
                    <a:pt x="27217" y="107139"/>
                  </a:lnTo>
                  <a:lnTo>
                    <a:pt x="28682" y="107566"/>
                  </a:lnTo>
                  <a:lnTo>
                    <a:pt x="29851" y="107566"/>
                  </a:lnTo>
                  <a:lnTo>
                    <a:pt x="29560" y="108425"/>
                  </a:lnTo>
                  <a:lnTo>
                    <a:pt x="29851" y="108852"/>
                  </a:lnTo>
                  <a:lnTo>
                    <a:pt x="31316" y="109710"/>
                  </a:lnTo>
                  <a:lnTo>
                    <a:pt x="33072" y="109710"/>
                  </a:lnTo>
                  <a:lnTo>
                    <a:pt x="34828" y="110569"/>
                  </a:lnTo>
                  <a:lnTo>
                    <a:pt x="37170" y="112708"/>
                  </a:lnTo>
                  <a:lnTo>
                    <a:pt x="40682" y="115280"/>
                  </a:lnTo>
                  <a:lnTo>
                    <a:pt x="41852" y="115280"/>
                  </a:lnTo>
                  <a:lnTo>
                    <a:pt x="43024" y="115711"/>
                  </a:lnTo>
                  <a:lnTo>
                    <a:pt x="45950" y="116565"/>
                  </a:lnTo>
                  <a:lnTo>
                    <a:pt x="50632" y="119136"/>
                  </a:lnTo>
                  <a:lnTo>
                    <a:pt x="50926" y="118709"/>
                  </a:lnTo>
                  <a:lnTo>
                    <a:pt x="51513" y="118282"/>
                  </a:lnTo>
                  <a:lnTo>
                    <a:pt x="53560" y="118709"/>
                  </a:lnTo>
                  <a:lnTo>
                    <a:pt x="57364" y="119568"/>
                  </a:lnTo>
                  <a:lnTo>
                    <a:pt x="59120" y="119995"/>
                  </a:lnTo>
                  <a:lnTo>
                    <a:pt x="61462" y="119995"/>
                  </a:lnTo>
                  <a:lnTo>
                    <a:pt x="61754" y="119136"/>
                  </a:lnTo>
                  <a:lnTo>
                    <a:pt x="62340" y="118709"/>
                  </a:lnTo>
                  <a:lnTo>
                    <a:pt x="62927" y="118709"/>
                  </a:lnTo>
                  <a:lnTo>
                    <a:pt x="62632" y="119568"/>
                  </a:lnTo>
                  <a:lnTo>
                    <a:pt x="64388" y="119136"/>
                  </a:lnTo>
                  <a:lnTo>
                    <a:pt x="66439" y="118709"/>
                  </a:lnTo>
                  <a:lnTo>
                    <a:pt x="68195" y="118282"/>
                  </a:lnTo>
                  <a:lnTo>
                    <a:pt x="70242" y="117424"/>
                  </a:lnTo>
                  <a:lnTo>
                    <a:pt x="70242" y="117851"/>
                  </a:lnTo>
                  <a:lnTo>
                    <a:pt x="71707" y="117851"/>
                  </a:lnTo>
                  <a:lnTo>
                    <a:pt x="73463" y="117424"/>
                  </a:lnTo>
                  <a:lnTo>
                    <a:pt x="74927" y="116138"/>
                  </a:lnTo>
                  <a:lnTo>
                    <a:pt x="76975" y="114853"/>
                  </a:lnTo>
                  <a:lnTo>
                    <a:pt x="80487" y="113140"/>
                  </a:lnTo>
                  <a:lnTo>
                    <a:pt x="82534" y="112281"/>
                  </a:lnTo>
                  <a:lnTo>
                    <a:pt x="84877" y="110569"/>
                  </a:lnTo>
                  <a:lnTo>
                    <a:pt x="87219" y="108852"/>
                  </a:lnTo>
                  <a:lnTo>
                    <a:pt x="89558" y="106281"/>
                  </a:lnTo>
                  <a:lnTo>
                    <a:pt x="89558" y="106712"/>
                  </a:lnTo>
                  <a:lnTo>
                    <a:pt x="89267" y="107139"/>
                  </a:lnTo>
                  <a:lnTo>
                    <a:pt x="88975" y="107566"/>
                  </a:lnTo>
                  <a:lnTo>
                    <a:pt x="88389" y="108425"/>
                  </a:lnTo>
                  <a:lnTo>
                    <a:pt x="88097" y="108425"/>
                  </a:lnTo>
                  <a:lnTo>
                    <a:pt x="88389" y="108852"/>
                  </a:lnTo>
                  <a:lnTo>
                    <a:pt x="90145" y="105854"/>
                  </a:lnTo>
                  <a:lnTo>
                    <a:pt x="91314" y="104995"/>
                  </a:lnTo>
                  <a:lnTo>
                    <a:pt x="91609" y="104995"/>
                  </a:lnTo>
                  <a:lnTo>
                    <a:pt x="91609" y="105427"/>
                  </a:lnTo>
                  <a:lnTo>
                    <a:pt x="93365" y="103282"/>
                  </a:lnTo>
                  <a:lnTo>
                    <a:pt x="94243" y="102424"/>
                  </a:lnTo>
                  <a:lnTo>
                    <a:pt x="95121" y="101138"/>
                  </a:lnTo>
                  <a:lnTo>
                    <a:pt x="95413" y="101138"/>
                  </a:lnTo>
                  <a:lnTo>
                    <a:pt x="95413" y="100711"/>
                  </a:lnTo>
                  <a:lnTo>
                    <a:pt x="95413" y="99853"/>
                  </a:lnTo>
                  <a:lnTo>
                    <a:pt x="95413" y="98999"/>
                  </a:lnTo>
                  <a:lnTo>
                    <a:pt x="96585" y="98999"/>
                  </a:lnTo>
                  <a:lnTo>
                    <a:pt x="96877" y="99853"/>
                  </a:lnTo>
                  <a:lnTo>
                    <a:pt x="97463" y="98140"/>
                  </a:lnTo>
                  <a:lnTo>
                    <a:pt x="97755" y="97713"/>
                  </a:lnTo>
                  <a:lnTo>
                    <a:pt x="98047" y="97713"/>
                  </a:lnTo>
                  <a:lnTo>
                    <a:pt x="98341" y="96427"/>
                  </a:lnTo>
                  <a:lnTo>
                    <a:pt x="98924" y="95569"/>
                  </a:lnTo>
                  <a:lnTo>
                    <a:pt x="100097" y="93425"/>
                  </a:lnTo>
                  <a:lnTo>
                    <a:pt x="103023" y="90854"/>
                  </a:lnTo>
                  <a:lnTo>
                    <a:pt x="102436" y="90854"/>
                  </a:lnTo>
                  <a:lnTo>
                    <a:pt x="103609" y="88282"/>
                  </a:lnTo>
                  <a:lnTo>
                    <a:pt x="104192" y="86143"/>
                  </a:lnTo>
                  <a:lnTo>
                    <a:pt x="104487" y="84853"/>
                  </a:lnTo>
                  <a:lnTo>
                    <a:pt x="105365" y="83999"/>
                  </a:lnTo>
                  <a:lnTo>
                    <a:pt x="105948" y="84853"/>
                  </a:lnTo>
                  <a:lnTo>
                    <a:pt x="106535" y="81854"/>
                  </a:lnTo>
                  <a:lnTo>
                    <a:pt x="106826" y="82281"/>
                  </a:lnTo>
                  <a:lnTo>
                    <a:pt x="107121" y="81854"/>
                  </a:lnTo>
                  <a:lnTo>
                    <a:pt x="107413" y="80569"/>
                  </a:lnTo>
                  <a:lnTo>
                    <a:pt x="107704" y="80142"/>
                  </a:lnTo>
                  <a:lnTo>
                    <a:pt x="108291" y="78856"/>
                  </a:lnTo>
                  <a:lnTo>
                    <a:pt x="109460" y="76712"/>
                  </a:lnTo>
                  <a:lnTo>
                    <a:pt x="109460" y="77139"/>
                  </a:lnTo>
                  <a:lnTo>
                    <a:pt x="109460" y="77571"/>
                  </a:lnTo>
                  <a:lnTo>
                    <a:pt x="109460" y="77998"/>
                  </a:lnTo>
                  <a:lnTo>
                    <a:pt x="109755" y="77998"/>
                  </a:lnTo>
                  <a:lnTo>
                    <a:pt x="110338" y="75000"/>
                  </a:lnTo>
                  <a:lnTo>
                    <a:pt x="110925" y="73282"/>
                  </a:lnTo>
                  <a:lnTo>
                    <a:pt x="111511" y="71570"/>
                  </a:lnTo>
                  <a:lnTo>
                    <a:pt x="112389" y="68999"/>
                  </a:lnTo>
                  <a:lnTo>
                    <a:pt x="113854" y="65142"/>
                  </a:lnTo>
                  <a:lnTo>
                    <a:pt x="115023" y="59572"/>
                  </a:lnTo>
                  <a:lnTo>
                    <a:pt x="115901" y="56143"/>
                  </a:lnTo>
                  <a:lnTo>
                    <a:pt x="116193" y="55284"/>
                  </a:lnTo>
                  <a:lnTo>
                    <a:pt x="116779" y="53999"/>
                  </a:lnTo>
                  <a:lnTo>
                    <a:pt x="116779" y="54430"/>
                  </a:lnTo>
                  <a:lnTo>
                    <a:pt x="116779" y="54857"/>
                  </a:lnTo>
                  <a:lnTo>
                    <a:pt x="117071" y="52713"/>
                  </a:lnTo>
                  <a:lnTo>
                    <a:pt x="116488" y="53145"/>
                  </a:lnTo>
                  <a:lnTo>
                    <a:pt x="116193" y="51859"/>
                  </a:lnTo>
                  <a:lnTo>
                    <a:pt x="116488" y="51859"/>
                  </a:lnTo>
                  <a:lnTo>
                    <a:pt x="116779" y="51427"/>
                  </a:lnTo>
                  <a:lnTo>
                    <a:pt x="117071" y="51427"/>
                  </a:lnTo>
                  <a:lnTo>
                    <a:pt x="117071" y="51000"/>
                  </a:lnTo>
                  <a:lnTo>
                    <a:pt x="116779" y="49715"/>
                  </a:lnTo>
                  <a:lnTo>
                    <a:pt x="117071" y="47571"/>
                  </a:lnTo>
                  <a:lnTo>
                    <a:pt x="117657" y="48429"/>
                  </a:lnTo>
                  <a:lnTo>
                    <a:pt x="117366" y="47144"/>
                  </a:lnTo>
                  <a:lnTo>
                    <a:pt x="117657" y="45858"/>
                  </a:lnTo>
                  <a:lnTo>
                    <a:pt x="117657" y="46712"/>
                  </a:lnTo>
                  <a:lnTo>
                    <a:pt x="117949" y="46712"/>
                  </a:lnTo>
                  <a:lnTo>
                    <a:pt x="118535" y="44999"/>
                  </a:lnTo>
                  <a:lnTo>
                    <a:pt x="118827" y="44572"/>
                  </a:lnTo>
                  <a:lnTo>
                    <a:pt x="118244" y="43714"/>
                  </a:lnTo>
                  <a:lnTo>
                    <a:pt x="118244" y="42855"/>
                  </a:lnTo>
                  <a:lnTo>
                    <a:pt x="118244" y="42001"/>
                  </a:lnTo>
                  <a:lnTo>
                    <a:pt x="117949" y="40716"/>
                  </a:lnTo>
                  <a:lnTo>
                    <a:pt x="118535" y="41570"/>
                  </a:lnTo>
                  <a:lnTo>
                    <a:pt x="118827" y="41143"/>
                  </a:lnTo>
                  <a:lnTo>
                    <a:pt x="119413" y="39430"/>
                  </a:lnTo>
                  <a:lnTo>
                    <a:pt x="120000" y="37713"/>
                  </a:lnTo>
                  <a:lnTo>
                    <a:pt x="119413" y="37713"/>
                  </a:lnTo>
                  <a:lnTo>
                    <a:pt x="119413" y="36859"/>
                  </a:lnTo>
                  <a:lnTo>
                    <a:pt x="119413" y="35573"/>
                  </a:lnTo>
                  <a:lnTo>
                    <a:pt x="119705" y="34715"/>
                  </a:lnTo>
                  <a:lnTo>
                    <a:pt x="119705" y="33429"/>
                  </a:lnTo>
                  <a:lnTo>
                    <a:pt x="119122" y="30858"/>
                  </a:lnTo>
                  <a:lnTo>
                    <a:pt x="118535" y="28714"/>
                  </a:lnTo>
                  <a:lnTo>
                    <a:pt x="118827" y="28714"/>
                  </a:lnTo>
                  <a:lnTo>
                    <a:pt x="119122" y="29145"/>
                  </a:lnTo>
                  <a:lnTo>
                    <a:pt x="119122" y="27860"/>
                  </a:lnTo>
                  <a:lnTo>
                    <a:pt x="119413" y="26574"/>
                  </a:lnTo>
                  <a:lnTo>
                    <a:pt x="119413" y="25289"/>
                  </a:lnTo>
                  <a:lnTo>
                    <a:pt x="119705" y="25289"/>
                  </a:lnTo>
                  <a:lnTo>
                    <a:pt x="120000" y="25716"/>
                  </a:lnTo>
                  <a:lnTo>
                    <a:pt x="119413" y="23572"/>
                  </a:lnTo>
                  <a:lnTo>
                    <a:pt x="120000" y="24003"/>
                  </a:lnTo>
                  <a:lnTo>
                    <a:pt x="119705" y="22718"/>
                  </a:lnTo>
                  <a:lnTo>
                    <a:pt x="119413" y="23145"/>
                  </a:lnTo>
                  <a:lnTo>
                    <a:pt x="119122" y="23145"/>
                  </a:lnTo>
                  <a:lnTo>
                    <a:pt x="119122" y="22718"/>
                  </a:lnTo>
                  <a:lnTo>
                    <a:pt x="118827" y="23145"/>
                  </a:lnTo>
                  <a:lnTo>
                    <a:pt x="118535" y="23572"/>
                  </a:lnTo>
                  <a:lnTo>
                    <a:pt x="118827" y="24430"/>
                  </a:lnTo>
                  <a:lnTo>
                    <a:pt x="119122" y="26143"/>
                  </a:lnTo>
                  <a:lnTo>
                    <a:pt x="119122" y="26143"/>
                  </a:lnTo>
                  <a:lnTo>
                    <a:pt x="118535" y="25716"/>
                  </a:lnTo>
                  <a:lnTo>
                    <a:pt x="119122" y="27001"/>
                  </a:lnTo>
                  <a:lnTo>
                    <a:pt x="118535" y="27428"/>
                  </a:lnTo>
                  <a:lnTo>
                    <a:pt x="118244" y="27001"/>
                  </a:lnTo>
                  <a:lnTo>
                    <a:pt x="118244" y="27428"/>
                  </a:lnTo>
                  <a:lnTo>
                    <a:pt x="118244" y="27860"/>
                  </a:lnTo>
                  <a:lnTo>
                    <a:pt x="118244" y="29145"/>
                  </a:lnTo>
                  <a:lnTo>
                    <a:pt x="117949" y="29145"/>
                  </a:lnTo>
                  <a:lnTo>
                    <a:pt x="117949" y="31285"/>
                  </a:lnTo>
                  <a:lnTo>
                    <a:pt x="117949" y="32144"/>
                  </a:lnTo>
                  <a:lnTo>
                    <a:pt x="118244" y="32571"/>
                  </a:lnTo>
                  <a:lnTo>
                    <a:pt x="118535" y="32571"/>
                  </a:lnTo>
                  <a:lnTo>
                    <a:pt x="118827" y="33429"/>
                  </a:lnTo>
                  <a:lnTo>
                    <a:pt x="117366" y="34288"/>
                  </a:lnTo>
                  <a:lnTo>
                    <a:pt x="117949" y="34715"/>
                  </a:lnTo>
                  <a:lnTo>
                    <a:pt x="118244" y="36427"/>
                  </a:lnTo>
                  <a:lnTo>
                    <a:pt x="118244" y="37713"/>
                  </a:lnTo>
                  <a:lnTo>
                    <a:pt x="117949" y="38145"/>
                  </a:lnTo>
                  <a:lnTo>
                    <a:pt x="117366" y="38145"/>
                  </a:lnTo>
                  <a:lnTo>
                    <a:pt x="117657" y="38999"/>
                  </a:lnTo>
                  <a:lnTo>
                    <a:pt x="117949" y="39857"/>
                  </a:lnTo>
                  <a:lnTo>
                    <a:pt x="117657" y="40716"/>
                  </a:lnTo>
                  <a:lnTo>
                    <a:pt x="117366" y="39857"/>
                  </a:lnTo>
                  <a:lnTo>
                    <a:pt x="116779" y="40284"/>
                  </a:lnTo>
                  <a:lnTo>
                    <a:pt x="117071" y="40716"/>
                  </a:lnTo>
                  <a:lnTo>
                    <a:pt x="117071" y="42001"/>
                  </a:lnTo>
                  <a:lnTo>
                    <a:pt x="116779" y="44572"/>
                  </a:lnTo>
                  <a:lnTo>
                    <a:pt x="115901" y="47144"/>
                  </a:lnTo>
                  <a:lnTo>
                    <a:pt x="115315" y="48856"/>
                  </a:lnTo>
                  <a:lnTo>
                    <a:pt x="115901" y="50142"/>
                  </a:lnTo>
                  <a:lnTo>
                    <a:pt x="115610" y="51427"/>
                  </a:lnTo>
                  <a:lnTo>
                    <a:pt x="115023" y="51000"/>
                  </a:lnTo>
                  <a:lnTo>
                    <a:pt x="115023" y="51427"/>
                  </a:lnTo>
                  <a:lnTo>
                    <a:pt x="115023" y="52713"/>
                  </a:lnTo>
                  <a:lnTo>
                    <a:pt x="114732" y="52286"/>
                  </a:lnTo>
                  <a:lnTo>
                    <a:pt x="114437" y="53999"/>
                  </a:lnTo>
                  <a:lnTo>
                    <a:pt x="114145" y="55716"/>
                  </a:lnTo>
                  <a:lnTo>
                    <a:pt x="114437" y="56143"/>
                  </a:lnTo>
                  <a:lnTo>
                    <a:pt x="115315" y="56143"/>
                  </a:lnTo>
                  <a:lnTo>
                    <a:pt x="115610" y="57001"/>
                  </a:lnTo>
                  <a:lnTo>
                    <a:pt x="115023" y="56570"/>
                  </a:lnTo>
                  <a:lnTo>
                    <a:pt x="114732" y="57001"/>
                  </a:lnTo>
                  <a:lnTo>
                    <a:pt x="114437" y="56143"/>
                  </a:lnTo>
                  <a:lnTo>
                    <a:pt x="114732" y="57428"/>
                  </a:lnTo>
                  <a:lnTo>
                    <a:pt x="114732" y="57428"/>
                  </a:lnTo>
                  <a:lnTo>
                    <a:pt x="114437" y="57001"/>
                  </a:lnTo>
                  <a:lnTo>
                    <a:pt x="114145" y="56570"/>
                  </a:lnTo>
                  <a:lnTo>
                    <a:pt x="112972" y="59572"/>
                  </a:lnTo>
                  <a:lnTo>
                    <a:pt x="112681" y="61285"/>
                  </a:lnTo>
                  <a:lnTo>
                    <a:pt x="112681" y="62998"/>
                  </a:lnTo>
                  <a:lnTo>
                    <a:pt x="110925" y="68572"/>
                  </a:lnTo>
                  <a:lnTo>
                    <a:pt x="109755" y="71570"/>
                  </a:lnTo>
                  <a:lnTo>
                    <a:pt x="108582" y="73714"/>
                  </a:lnTo>
                  <a:lnTo>
                    <a:pt x="108582" y="72855"/>
                  </a:lnTo>
                  <a:lnTo>
                    <a:pt x="107704" y="74141"/>
                  </a:lnTo>
                  <a:lnTo>
                    <a:pt x="107121" y="75854"/>
                  </a:lnTo>
                  <a:lnTo>
                    <a:pt x="107121" y="75854"/>
                  </a:lnTo>
                  <a:lnTo>
                    <a:pt x="107704" y="75427"/>
                  </a:lnTo>
                  <a:lnTo>
                    <a:pt x="105948" y="77998"/>
                  </a:lnTo>
                  <a:lnTo>
                    <a:pt x="104192" y="80569"/>
                  </a:lnTo>
                  <a:lnTo>
                    <a:pt x="104487" y="80996"/>
                  </a:lnTo>
                  <a:lnTo>
                    <a:pt x="104779" y="80569"/>
                  </a:lnTo>
                  <a:lnTo>
                    <a:pt x="105070" y="80569"/>
                  </a:lnTo>
                  <a:lnTo>
                    <a:pt x="105070" y="80996"/>
                  </a:lnTo>
                  <a:lnTo>
                    <a:pt x="104487" y="81427"/>
                  </a:lnTo>
                  <a:lnTo>
                    <a:pt x="103901" y="81854"/>
                  </a:lnTo>
                  <a:lnTo>
                    <a:pt x="103609" y="82281"/>
                  </a:lnTo>
                  <a:lnTo>
                    <a:pt x="103023" y="82713"/>
                  </a:lnTo>
                  <a:lnTo>
                    <a:pt x="102731" y="84426"/>
                  </a:lnTo>
                  <a:lnTo>
                    <a:pt x="103023" y="84853"/>
                  </a:lnTo>
                  <a:lnTo>
                    <a:pt x="103023" y="85284"/>
                  </a:lnTo>
                  <a:lnTo>
                    <a:pt x="102436" y="86143"/>
                  </a:lnTo>
                  <a:lnTo>
                    <a:pt x="102145" y="86143"/>
                  </a:lnTo>
                  <a:lnTo>
                    <a:pt x="102145" y="85711"/>
                  </a:lnTo>
                  <a:lnTo>
                    <a:pt x="102145" y="84853"/>
                  </a:lnTo>
                  <a:lnTo>
                    <a:pt x="101558" y="85711"/>
                  </a:lnTo>
                  <a:lnTo>
                    <a:pt x="101267" y="86143"/>
                  </a:lnTo>
                  <a:lnTo>
                    <a:pt x="100975" y="86143"/>
                  </a:lnTo>
                  <a:lnTo>
                    <a:pt x="100975" y="86570"/>
                  </a:lnTo>
                  <a:lnTo>
                    <a:pt x="101558" y="86143"/>
                  </a:lnTo>
                  <a:lnTo>
                    <a:pt x="101558" y="86143"/>
                  </a:lnTo>
                  <a:lnTo>
                    <a:pt x="99511" y="89568"/>
                  </a:lnTo>
                  <a:lnTo>
                    <a:pt x="98341" y="90854"/>
                  </a:lnTo>
                  <a:lnTo>
                    <a:pt x="98047" y="90854"/>
                  </a:lnTo>
                  <a:lnTo>
                    <a:pt x="98047" y="90427"/>
                  </a:lnTo>
                  <a:lnTo>
                    <a:pt x="97169" y="91285"/>
                  </a:lnTo>
                  <a:lnTo>
                    <a:pt x="96291" y="92139"/>
                  </a:lnTo>
                  <a:lnTo>
                    <a:pt x="96585" y="91285"/>
                  </a:lnTo>
                  <a:lnTo>
                    <a:pt x="95999" y="92139"/>
                  </a:lnTo>
                  <a:lnTo>
                    <a:pt x="96585" y="92571"/>
                  </a:lnTo>
                  <a:lnTo>
                    <a:pt x="96291" y="93856"/>
                  </a:lnTo>
                  <a:lnTo>
                    <a:pt x="95707" y="94710"/>
                  </a:lnTo>
                  <a:lnTo>
                    <a:pt x="95413" y="95142"/>
                  </a:lnTo>
                  <a:lnTo>
                    <a:pt x="95121" y="94710"/>
                  </a:lnTo>
                  <a:lnTo>
                    <a:pt x="95707" y="94283"/>
                  </a:lnTo>
                  <a:lnTo>
                    <a:pt x="95413" y="94283"/>
                  </a:lnTo>
                  <a:lnTo>
                    <a:pt x="95413" y="93856"/>
                  </a:lnTo>
                  <a:lnTo>
                    <a:pt x="95413" y="93425"/>
                  </a:lnTo>
                  <a:lnTo>
                    <a:pt x="95121" y="93856"/>
                  </a:lnTo>
                  <a:lnTo>
                    <a:pt x="94535" y="94710"/>
                  </a:lnTo>
                  <a:lnTo>
                    <a:pt x="93365" y="95569"/>
                  </a:lnTo>
                  <a:lnTo>
                    <a:pt x="93657" y="95569"/>
                  </a:lnTo>
                  <a:lnTo>
                    <a:pt x="93657" y="96427"/>
                  </a:lnTo>
                  <a:lnTo>
                    <a:pt x="92779" y="98140"/>
                  </a:lnTo>
                  <a:lnTo>
                    <a:pt x="93657" y="97281"/>
                  </a:lnTo>
                  <a:lnTo>
                    <a:pt x="92779" y="98999"/>
                  </a:lnTo>
                  <a:lnTo>
                    <a:pt x="92779" y="98567"/>
                  </a:lnTo>
                  <a:lnTo>
                    <a:pt x="92487" y="98999"/>
                  </a:lnTo>
                  <a:lnTo>
                    <a:pt x="92192" y="99426"/>
                  </a:lnTo>
                  <a:lnTo>
                    <a:pt x="91023" y="99853"/>
                  </a:lnTo>
                  <a:lnTo>
                    <a:pt x="89558" y="99853"/>
                  </a:lnTo>
                  <a:lnTo>
                    <a:pt x="89267" y="100284"/>
                  </a:lnTo>
                  <a:lnTo>
                    <a:pt x="88680" y="100711"/>
                  </a:lnTo>
                  <a:lnTo>
                    <a:pt x="88975" y="101138"/>
                  </a:lnTo>
                  <a:lnTo>
                    <a:pt x="88975" y="101997"/>
                  </a:lnTo>
                  <a:lnTo>
                    <a:pt x="89853" y="100284"/>
                  </a:lnTo>
                  <a:lnTo>
                    <a:pt x="89558" y="101997"/>
                  </a:lnTo>
                  <a:lnTo>
                    <a:pt x="90436" y="101138"/>
                  </a:lnTo>
                  <a:lnTo>
                    <a:pt x="90436" y="101570"/>
                  </a:lnTo>
                  <a:lnTo>
                    <a:pt x="88975" y="102855"/>
                  </a:lnTo>
                  <a:lnTo>
                    <a:pt x="88389" y="102424"/>
                  </a:lnTo>
                  <a:lnTo>
                    <a:pt x="88097" y="101997"/>
                  </a:lnTo>
                  <a:lnTo>
                    <a:pt x="87802" y="101997"/>
                  </a:lnTo>
                  <a:lnTo>
                    <a:pt x="87511" y="102424"/>
                  </a:lnTo>
                  <a:lnTo>
                    <a:pt x="86633" y="103282"/>
                  </a:lnTo>
                  <a:lnTo>
                    <a:pt x="85755" y="104141"/>
                  </a:lnTo>
                  <a:lnTo>
                    <a:pt x="86046" y="104141"/>
                  </a:lnTo>
                  <a:lnTo>
                    <a:pt x="83412" y="106712"/>
                  </a:lnTo>
                  <a:lnTo>
                    <a:pt x="81073" y="108852"/>
                  </a:lnTo>
                  <a:lnTo>
                    <a:pt x="81073" y="107998"/>
                  </a:lnTo>
                  <a:lnTo>
                    <a:pt x="81365" y="107139"/>
                  </a:lnTo>
                  <a:lnTo>
                    <a:pt x="79900" y="108425"/>
                  </a:lnTo>
                  <a:lnTo>
                    <a:pt x="79022" y="109710"/>
                  </a:lnTo>
                  <a:lnTo>
                    <a:pt x="78731" y="110137"/>
                  </a:lnTo>
                  <a:lnTo>
                    <a:pt x="79022" y="110569"/>
                  </a:lnTo>
                  <a:lnTo>
                    <a:pt x="78144" y="110137"/>
                  </a:lnTo>
                  <a:lnTo>
                    <a:pt x="77266" y="110137"/>
                  </a:lnTo>
                  <a:lnTo>
                    <a:pt x="75805" y="110569"/>
                  </a:lnTo>
                  <a:lnTo>
                    <a:pt x="73171" y="112708"/>
                  </a:lnTo>
                  <a:lnTo>
                    <a:pt x="71998" y="113140"/>
                  </a:lnTo>
                  <a:lnTo>
                    <a:pt x="71120" y="113567"/>
                  </a:lnTo>
                  <a:lnTo>
                    <a:pt x="70829" y="113140"/>
                  </a:lnTo>
                  <a:lnTo>
                    <a:pt x="71120" y="112708"/>
                  </a:lnTo>
                  <a:lnTo>
                    <a:pt x="70829" y="112281"/>
                  </a:lnTo>
                  <a:lnTo>
                    <a:pt x="67900" y="112281"/>
                  </a:lnTo>
                  <a:lnTo>
                    <a:pt x="66730" y="113140"/>
                  </a:lnTo>
                  <a:lnTo>
                    <a:pt x="65266" y="114426"/>
                  </a:lnTo>
                  <a:lnTo>
                    <a:pt x="64096" y="114853"/>
                  </a:lnTo>
                  <a:lnTo>
                    <a:pt x="64388" y="114426"/>
                  </a:lnTo>
                  <a:lnTo>
                    <a:pt x="64388" y="113994"/>
                  </a:lnTo>
                  <a:lnTo>
                    <a:pt x="63510" y="114853"/>
                  </a:lnTo>
                  <a:lnTo>
                    <a:pt x="63218" y="115280"/>
                  </a:lnTo>
                  <a:lnTo>
                    <a:pt x="62632" y="113994"/>
                  </a:lnTo>
                  <a:lnTo>
                    <a:pt x="63510" y="113994"/>
                  </a:lnTo>
                  <a:lnTo>
                    <a:pt x="62340" y="113567"/>
                  </a:lnTo>
                  <a:lnTo>
                    <a:pt x="59998" y="113994"/>
                  </a:lnTo>
                  <a:lnTo>
                    <a:pt x="55903" y="115280"/>
                  </a:lnTo>
                  <a:lnTo>
                    <a:pt x="55903" y="115280"/>
                  </a:lnTo>
                  <a:lnTo>
                    <a:pt x="57950" y="113567"/>
                  </a:lnTo>
                  <a:lnTo>
                    <a:pt x="57072" y="113567"/>
                  </a:lnTo>
                  <a:lnTo>
                    <a:pt x="56194" y="113994"/>
                  </a:lnTo>
                  <a:lnTo>
                    <a:pt x="55316" y="113994"/>
                  </a:lnTo>
                  <a:lnTo>
                    <a:pt x="52974" y="113567"/>
                  </a:lnTo>
                  <a:lnTo>
                    <a:pt x="49462" y="112281"/>
                  </a:lnTo>
                  <a:lnTo>
                    <a:pt x="46828" y="111854"/>
                  </a:lnTo>
                  <a:lnTo>
                    <a:pt x="45950" y="111423"/>
                  </a:lnTo>
                  <a:lnTo>
                    <a:pt x="45804" y="111209"/>
                  </a:lnTo>
                  <a:lnTo>
                    <a:pt x="45804" y="111209"/>
                  </a:lnTo>
                  <a:lnTo>
                    <a:pt x="45658" y="111423"/>
                  </a:lnTo>
                  <a:lnTo>
                    <a:pt x="44486" y="110569"/>
                  </a:lnTo>
                  <a:lnTo>
                    <a:pt x="43024" y="109283"/>
                  </a:lnTo>
                  <a:lnTo>
                    <a:pt x="43024" y="109283"/>
                  </a:lnTo>
                  <a:lnTo>
                    <a:pt x="43608" y="110137"/>
                  </a:lnTo>
                  <a:lnTo>
                    <a:pt x="43024" y="110137"/>
                  </a:lnTo>
                  <a:lnTo>
                    <a:pt x="42438" y="109710"/>
                  </a:lnTo>
                  <a:lnTo>
                    <a:pt x="42146" y="108852"/>
                  </a:lnTo>
                  <a:lnTo>
                    <a:pt x="41560" y="108852"/>
                  </a:lnTo>
                  <a:lnTo>
                    <a:pt x="41852" y="108425"/>
                  </a:lnTo>
                  <a:lnTo>
                    <a:pt x="40096" y="108425"/>
                  </a:lnTo>
                  <a:lnTo>
                    <a:pt x="37756" y="107566"/>
                  </a:lnTo>
                  <a:lnTo>
                    <a:pt x="35706" y="106712"/>
                  </a:lnTo>
                  <a:lnTo>
                    <a:pt x="34828" y="105854"/>
                  </a:lnTo>
                  <a:lnTo>
                    <a:pt x="34536" y="104995"/>
                  </a:lnTo>
                  <a:lnTo>
                    <a:pt x="33366" y="104995"/>
                  </a:lnTo>
                  <a:lnTo>
                    <a:pt x="32488" y="104141"/>
                  </a:lnTo>
                  <a:lnTo>
                    <a:pt x="32780" y="104141"/>
                  </a:lnTo>
                  <a:lnTo>
                    <a:pt x="31316" y="103282"/>
                  </a:lnTo>
                  <a:lnTo>
                    <a:pt x="30146" y="102855"/>
                  </a:lnTo>
                  <a:lnTo>
                    <a:pt x="28973" y="102855"/>
                  </a:lnTo>
                  <a:lnTo>
                    <a:pt x="28973" y="101997"/>
                  </a:lnTo>
                  <a:lnTo>
                    <a:pt x="28973" y="101138"/>
                  </a:lnTo>
                  <a:lnTo>
                    <a:pt x="28095" y="99853"/>
                  </a:lnTo>
                  <a:lnTo>
                    <a:pt x="24583" y="96854"/>
                  </a:lnTo>
                  <a:lnTo>
                    <a:pt x="23122" y="95569"/>
                  </a:lnTo>
                  <a:lnTo>
                    <a:pt x="21366" y="93425"/>
                  </a:lnTo>
                  <a:lnTo>
                    <a:pt x="19024" y="90427"/>
                  </a:lnTo>
                  <a:lnTo>
                    <a:pt x="17854" y="89568"/>
                  </a:lnTo>
                  <a:lnTo>
                    <a:pt x="17559" y="89141"/>
                  </a:lnTo>
                  <a:lnTo>
                    <a:pt x="16976" y="89141"/>
                  </a:lnTo>
                  <a:lnTo>
                    <a:pt x="16390" y="87428"/>
                  </a:lnTo>
                  <a:lnTo>
                    <a:pt x="15220" y="85284"/>
                  </a:lnTo>
                  <a:lnTo>
                    <a:pt x="14047" y="83140"/>
                  </a:lnTo>
                  <a:lnTo>
                    <a:pt x="12878" y="81854"/>
                  </a:lnTo>
                  <a:lnTo>
                    <a:pt x="12878" y="80569"/>
                  </a:lnTo>
                  <a:lnTo>
                    <a:pt x="12586" y="79710"/>
                  </a:lnTo>
                  <a:lnTo>
                    <a:pt x="11413" y="77571"/>
                  </a:lnTo>
                  <a:lnTo>
                    <a:pt x="12000" y="77571"/>
                  </a:lnTo>
                  <a:lnTo>
                    <a:pt x="9657" y="76712"/>
                  </a:lnTo>
                  <a:lnTo>
                    <a:pt x="9949" y="75427"/>
                  </a:lnTo>
                  <a:lnTo>
                    <a:pt x="9657" y="73714"/>
                  </a:lnTo>
                  <a:lnTo>
                    <a:pt x="9071" y="71997"/>
                  </a:lnTo>
                  <a:lnTo>
                    <a:pt x="8193" y="71143"/>
                  </a:lnTo>
                  <a:lnTo>
                    <a:pt x="8488" y="70711"/>
                  </a:lnTo>
                  <a:lnTo>
                    <a:pt x="8193" y="70284"/>
                  </a:lnTo>
                  <a:lnTo>
                    <a:pt x="7610" y="68572"/>
                  </a:lnTo>
                  <a:lnTo>
                    <a:pt x="6145" y="66000"/>
                  </a:lnTo>
                  <a:lnTo>
                    <a:pt x="6732" y="65569"/>
                  </a:lnTo>
                  <a:lnTo>
                    <a:pt x="6145" y="65142"/>
                  </a:lnTo>
                  <a:lnTo>
                    <a:pt x="5854" y="64715"/>
                  </a:lnTo>
                  <a:lnTo>
                    <a:pt x="5559" y="64283"/>
                  </a:lnTo>
                  <a:lnTo>
                    <a:pt x="4976" y="62144"/>
                  </a:lnTo>
                  <a:lnTo>
                    <a:pt x="5267" y="62571"/>
                  </a:lnTo>
                  <a:lnTo>
                    <a:pt x="5267" y="62571"/>
                  </a:lnTo>
                  <a:lnTo>
                    <a:pt x="4681" y="60427"/>
                  </a:lnTo>
                  <a:lnTo>
                    <a:pt x="4098" y="58287"/>
                  </a:lnTo>
                  <a:lnTo>
                    <a:pt x="3803" y="56570"/>
                  </a:lnTo>
                  <a:lnTo>
                    <a:pt x="3803" y="55284"/>
                  </a:lnTo>
                  <a:lnTo>
                    <a:pt x="4098" y="54430"/>
                  </a:lnTo>
                  <a:lnTo>
                    <a:pt x="4389" y="56570"/>
                  </a:lnTo>
                  <a:lnTo>
                    <a:pt x="4681" y="56143"/>
                  </a:lnTo>
                  <a:lnTo>
                    <a:pt x="5559" y="56143"/>
                  </a:lnTo>
                  <a:lnTo>
                    <a:pt x="4976" y="55284"/>
                  </a:lnTo>
                  <a:lnTo>
                    <a:pt x="4976" y="53999"/>
                  </a:lnTo>
                  <a:lnTo>
                    <a:pt x="4681" y="51000"/>
                  </a:lnTo>
                  <a:lnTo>
                    <a:pt x="4389" y="50569"/>
                  </a:lnTo>
                  <a:lnTo>
                    <a:pt x="4389" y="49715"/>
                  </a:lnTo>
                  <a:lnTo>
                    <a:pt x="4098" y="49283"/>
                  </a:lnTo>
                  <a:lnTo>
                    <a:pt x="3803" y="49283"/>
                  </a:lnTo>
                  <a:lnTo>
                    <a:pt x="3803" y="50142"/>
                  </a:lnTo>
                  <a:lnTo>
                    <a:pt x="4098" y="51427"/>
                  </a:lnTo>
                  <a:lnTo>
                    <a:pt x="3511" y="51000"/>
                  </a:lnTo>
                  <a:lnTo>
                    <a:pt x="3511" y="50569"/>
                  </a:lnTo>
                  <a:lnTo>
                    <a:pt x="3511" y="50142"/>
                  </a:lnTo>
                  <a:lnTo>
                    <a:pt x="2925" y="49283"/>
                  </a:lnTo>
                  <a:lnTo>
                    <a:pt x="3220" y="48429"/>
                  </a:lnTo>
                  <a:lnTo>
                    <a:pt x="3511" y="47144"/>
                  </a:lnTo>
                  <a:lnTo>
                    <a:pt x="3803" y="44572"/>
                  </a:lnTo>
                  <a:lnTo>
                    <a:pt x="3511" y="42428"/>
                  </a:lnTo>
                  <a:lnTo>
                    <a:pt x="3511" y="41570"/>
                  </a:lnTo>
                  <a:lnTo>
                    <a:pt x="3803" y="41143"/>
                  </a:lnTo>
                  <a:lnTo>
                    <a:pt x="3803" y="38572"/>
                  </a:lnTo>
                  <a:lnTo>
                    <a:pt x="4098" y="35573"/>
                  </a:lnTo>
                  <a:lnTo>
                    <a:pt x="4976" y="29145"/>
                  </a:lnTo>
                  <a:lnTo>
                    <a:pt x="6145" y="22286"/>
                  </a:lnTo>
                  <a:lnTo>
                    <a:pt x="7610" y="14999"/>
                  </a:lnTo>
                  <a:lnTo>
                    <a:pt x="8488" y="10716"/>
                  </a:lnTo>
                  <a:lnTo>
                    <a:pt x="9071" y="8572"/>
                  </a:lnTo>
                  <a:lnTo>
                    <a:pt x="9366" y="6432"/>
                  </a:lnTo>
                  <a:lnTo>
                    <a:pt x="10244" y="5146"/>
                  </a:lnTo>
                  <a:lnTo>
                    <a:pt x="10830" y="3429"/>
                  </a:lnTo>
                  <a:lnTo>
                    <a:pt x="11122" y="2575"/>
                  </a:lnTo>
                  <a:lnTo>
                    <a:pt x="11122" y="2144"/>
                  </a:lnTo>
                  <a:lnTo>
                    <a:pt x="10830" y="1717"/>
                  </a:lnTo>
                  <a:lnTo>
                    <a:pt x="10244" y="1290"/>
                  </a:lnTo>
                  <a:lnTo>
                    <a:pt x="9949" y="431"/>
                  </a:lnTo>
                  <a:lnTo>
                    <a:pt x="9657" y="4"/>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862" name="Shape 862"/>
            <p:cNvSpPr/>
            <p:nvPr/>
          </p:nvSpPr>
          <p:spPr>
            <a:xfrm>
              <a:off x="1091875" y="1951850"/>
              <a:ext cx="188699" cy="136800"/>
            </a:xfrm>
            <a:custGeom>
              <a:avLst/>
              <a:gdLst/>
              <a:ahLst/>
              <a:cxnLst/>
              <a:rect l="0" t="0" r="0" b="0"/>
              <a:pathLst>
                <a:path w="120000" h="120000" extrusionOk="0">
                  <a:moveTo>
                    <a:pt x="79491" y="0"/>
                  </a:moveTo>
                  <a:lnTo>
                    <a:pt x="76502" y="2083"/>
                  </a:lnTo>
                  <a:lnTo>
                    <a:pt x="74992" y="2083"/>
                  </a:lnTo>
                  <a:lnTo>
                    <a:pt x="68998" y="10350"/>
                  </a:lnTo>
                  <a:lnTo>
                    <a:pt x="64499" y="12412"/>
                  </a:lnTo>
                  <a:lnTo>
                    <a:pt x="60000" y="12412"/>
                  </a:lnTo>
                  <a:lnTo>
                    <a:pt x="54006" y="8289"/>
                  </a:lnTo>
                  <a:lnTo>
                    <a:pt x="51001" y="20701"/>
                  </a:lnTo>
                  <a:lnTo>
                    <a:pt x="40508" y="41381"/>
                  </a:lnTo>
                  <a:lnTo>
                    <a:pt x="34499" y="51732"/>
                  </a:lnTo>
                  <a:lnTo>
                    <a:pt x="28505" y="60000"/>
                  </a:lnTo>
                  <a:lnTo>
                    <a:pt x="22496" y="64144"/>
                  </a:lnTo>
                  <a:lnTo>
                    <a:pt x="21001" y="64144"/>
                  </a:lnTo>
                  <a:lnTo>
                    <a:pt x="19507" y="62083"/>
                  </a:lnTo>
                  <a:lnTo>
                    <a:pt x="21001" y="68289"/>
                  </a:lnTo>
                  <a:lnTo>
                    <a:pt x="17996" y="68289"/>
                  </a:lnTo>
                  <a:lnTo>
                    <a:pt x="19507" y="72412"/>
                  </a:lnTo>
                  <a:lnTo>
                    <a:pt x="19507" y="70350"/>
                  </a:lnTo>
                  <a:lnTo>
                    <a:pt x="21001" y="72412"/>
                  </a:lnTo>
                  <a:lnTo>
                    <a:pt x="24006" y="76557"/>
                  </a:lnTo>
                  <a:lnTo>
                    <a:pt x="21001" y="74495"/>
                  </a:lnTo>
                  <a:lnTo>
                    <a:pt x="17996" y="76557"/>
                  </a:lnTo>
                  <a:lnTo>
                    <a:pt x="12003" y="86907"/>
                  </a:lnTo>
                  <a:lnTo>
                    <a:pt x="7503" y="99320"/>
                  </a:lnTo>
                  <a:lnTo>
                    <a:pt x="4499" y="101381"/>
                  </a:lnTo>
                  <a:lnTo>
                    <a:pt x="0" y="101381"/>
                  </a:lnTo>
                  <a:lnTo>
                    <a:pt x="6009" y="111732"/>
                  </a:lnTo>
                  <a:lnTo>
                    <a:pt x="15007" y="120000"/>
                  </a:lnTo>
                  <a:lnTo>
                    <a:pt x="13497" y="117938"/>
                  </a:lnTo>
                  <a:lnTo>
                    <a:pt x="15007" y="115855"/>
                  </a:lnTo>
                  <a:lnTo>
                    <a:pt x="17996" y="113793"/>
                  </a:lnTo>
                  <a:lnTo>
                    <a:pt x="21001" y="109649"/>
                  </a:lnTo>
                  <a:lnTo>
                    <a:pt x="21001" y="105526"/>
                  </a:lnTo>
                  <a:lnTo>
                    <a:pt x="19507" y="101381"/>
                  </a:lnTo>
                  <a:lnTo>
                    <a:pt x="19507" y="101381"/>
                  </a:lnTo>
                  <a:lnTo>
                    <a:pt x="24006" y="105526"/>
                  </a:lnTo>
                  <a:lnTo>
                    <a:pt x="22496" y="103442"/>
                  </a:lnTo>
                  <a:lnTo>
                    <a:pt x="22496" y="103442"/>
                  </a:lnTo>
                  <a:lnTo>
                    <a:pt x="25500" y="105526"/>
                  </a:lnTo>
                  <a:lnTo>
                    <a:pt x="26995" y="107587"/>
                  </a:lnTo>
                  <a:lnTo>
                    <a:pt x="25500" y="103442"/>
                  </a:lnTo>
                  <a:lnTo>
                    <a:pt x="22496" y="91030"/>
                  </a:lnTo>
                  <a:lnTo>
                    <a:pt x="24006" y="95175"/>
                  </a:lnTo>
                  <a:lnTo>
                    <a:pt x="30000" y="99320"/>
                  </a:lnTo>
                  <a:lnTo>
                    <a:pt x="76502" y="28969"/>
                  </a:lnTo>
                  <a:lnTo>
                    <a:pt x="76502" y="31030"/>
                  </a:lnTo>
                  <a:lnTo>
                    <a:pt x="76502" y="33114"/>
                  </a:lnTo>
                  <a:lnTo>
                    <a:pt x="81001" y="33114"/>
                  </a:lnTo>
                  <a:lnTo>
                    <a:pt x="79491" y="35175"/>
                  </a:lnTo>
                  <a:lnTo>
                    <a:pt x="79491" y="37236"/>
                  </a:lnTo>
                  <a:lnTo>
                    <a:pt x="82496" y="43442"/>
                  </a:lnTo>
                  <a:lnTo>
                    <a:pt x="86995" y="49649"/>
                  </a:lnTo>
                  <a:lnTo>
                    <a:pt x="90000" y="49649"/>
                  </a:lnTo>
                  <a:lnTo>
                    <a:pt x="94499" y="47587"/>
                  </a:lnTo>
                  <a:lnTo>
                    <a:pt x="90000" y="51732"/>
                  </a:lnTo>
                  <a:lnTo>
                    <a:pt x="88489" y="53793"/>
                  </a:lnTo>
                  <a:lnTo>
                    <a:pt x="88489" y="57938"/>
                  </a:lnTo>
                  <a:lnTo>
                    <a:pt x="90000" y="60000"/>
                  </a:lnTo>
                  <a:lnTo>
                    <a:pt x="94499" y="62083"/>
                  </a:lnTo>
                  <a:lnTo>
                    <a:pt x="97488" y="62083"/>
                  </a:lnTo>
                  <a:lnTo>
                    <a:pt x="98998" y="68289"/>
                  </a:lnTo>
                  <a:lnTo>
                    <a:pt x="101987" y="78618"/>
                  </a:lnTo>
                  <a:lnTo>
                    <a:pt x="106486" y="88969"/>
                  </a:lnTo>
                  <a:lnTo>
                    <a:pt x="109491" y="91030"/>
                  </a:lnTo>
                  <a:lnTo>
                    <a:pt x="112496" y="91030"/>
                  </a:lnTo>
                  <a:lnTo>
                    <a:pt x="109491" y="95175"/>
                  </a:lnTo>
                  <a:lnTo>
                    <a:pt x="107996" y="97236"/>
                  </a:lnTo>
                  <a:lnTo>
                    <a:pt x="109491" y="99320"/>
                  </a:lnTo>
                  <a:lnTo>
                    <a:pt x="112496" y="103442"/>
                  </a:lnTo>
                  <a:lnTo>
                    <a:pt x="118489" y="105526"/>
                  </a:lnTo>
                  <a:lnTo>
                    <a:pt x="115484" y="109649"/>
                  </a:lnTo>
                  <a:lnTo>
                    <a:pt x="112496" y="111732"/>
                  </a:lnTo>
                  <a:lnTo>
                    <a:pt x="116995" y="111732"/>
                  </a:lnTo>
                  <a:lnTo>
                    <a:pt x="119984" y="103442"/>
                  </a:lnTo>
                  <a:lnTo>
                    <a:pt x="118489" y="101381"/>
                  </a:lnTo>
                  <a:lnTo>
                    <a:pt x="115484" y="103442"/>
                  </a:lnTo>
                  <a:lnTo>
                    <a:pt x="118489" y="97236"/>
                  </a:lnTo>
                  <a:lnTo>
                    <a:pt x="118489" y="95175"/>
                  </a:lnTo>
                  <a:lnTo>
                    <a:pt x="118489" y="91030"/>
                  </a:lnTo>
                  <a:lnTo>
                    <a:pt x="113990" y="86907"/>
                  </a:lnTo>
                  <a:lnTo>
                    <a:pt x="107996" y="84824"/>
                  </a:lnTo>
                  <a:lnTo>
                    <a:pt x="110985" y="82763"/>
                  </a:lnTo>
                  <a:lnTo>
                    <a:pt x="115484" y="78618"/>
                  </a:lnTo>
                  <a:lnTo>
                    <a:pt x="110985" y="68289"/>
                  </a:lnTo>
                  <a:lnTo>
                    <a:pt x="106486" y="62083"/>
                  </a:lnTo>
                  <a:lnTo>
                    <a:pt x="101987" y="57938"/>
                  </a:lnTo>
                  <a:lnTo>
                    <a:pt x="104992" y="49649"/>
                  </a:lnTo>
                  <a:lnTo>
                    <a:pt x="109491" y="43442"/>
                  </a:lnTo>
                  <a:lnTo>
                    <a:pt x="101987" y="45526"/>
                  </a:lnTo>
                  <a:lnTo>
                    <a:pt x="104992" y="41381"/>
                  </a:lnTo>
                  <a:lnTo>
                    <a:pt x="98998" y="41381"/>
                  </a:lnTo>
                  <a:lnTo>
                    <a:pt x="101987" y="37236"/>
                  </a:lnTo>
                  <a:lnTo>
                    <a:pt x="103497" y="35175"/>
                  </a:lnTo>
                  <a:lnTo>
                    <a:pt x="103497" y="33114"/>
                  </a:lnTo>
                  <a:lnTo>
                    <a:pt x="98998" y="35175"/>
                  </a:lnTo>
                  <a:lnTo>
                    <a:pt x="97488" y="39320"/>
                  </a:lnTo>
                  <a:lnTo>
                    <a:pt x="97488" y="33114"/>
                  </a:lnTo>
                  <a:lnTo>
                    <a:pt x="95993" y="28969"/>
                  </a:lnTo>
                  <a:lnTo>
                    <a:pt x="91494" y="20701"/>
                  </a:lnTo>
                  <a:lnTo>
                    <a:pt x="83990" y="12412"/>
                  </a:lnTo>
                  <a:lnTo>
                    <a:pt x="81001" y="6206"/>
                  </a:lnTo>
                  <a:lnTo>
                    <a:pt x="79491" y="0"/>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grpSp>
        <p:nvGrpSpPr>
          <p:cNvPr id="863" name="Shape 863"/>
          <p:cNvGrpSpPr/>
          <p:nvPr/>
        </p:nvGrpSpPr>
        <p:grpSpPr>
          <a:xfrm rot="4843953" flipH="1">
            <a:off x="2064272" y="1817152"/>
            <a:ext cx="1166676" cy="1032862"/>
            <a:chOff x="1113100" y="2199475"/>
            <a:chExt cx="801900" cy="709925"/>
          </a:xfrm>
        </p:grpSpPr>
        <p:sp>
          <p:nvSpPr>
            <p:cNvPr id="864" name="Shape 864"/>
            <p:cNvSpPr/>
            <p:nvPr/>
          </p:nvSpPr>
          <p:spPr>
            <a:xfrm>
              <a:off x="1113100" y="2291450"/>
              <a:ext cx="735850" cy="617950"/>
            </a:xfrm>
            <a:custGeom>
              <a:avLst/>
              <a:gdLst/>
              <a:ahLst/>
              <a:cxnLst/>
              <a:rect l="0" t="0" r="0" b="0"/>
              <a:pathLst>
                <a:path w="120000" h="120000" extrusionOk="0">
                  <a:moveTo>
                    <a:pt x="108462" y="67330"/>
                  </a:moveTo>
                  <a:lnTo>
                    <a:pt x="108075" y="67787"/>
                  </a:lnTo>
                  <a:lnTo>
                    <a:pt x="108075" y="68243"/>
                  </a:lnTo>
                  <a:lnTo>
                    <a:pt x="108462" y="69160"/>
                  </a:lnTo>
                  <a:lnTo>
                    <a:pt x="108462" y="67330"/>
                  </a:lnTo>
                  <a:close/>
                  <a:moveTo>
                    <a:pt x="32309" y="113586"/>
                  </a:moveTo>
                  <a:lnTo>
                    <a:pt x="33846" y="114043"/>
                  </a:lnTo>
                  <a:lnTo>
                    <a:pt x="33076" y="114043"/>
                  </a:lnTo>
                  <a:lnTo>
                    <a:pt x="32309" y="113586"/>
                  </a:lnTo>
                  <a:close/>
                  <a:moveTo>
                    <a:pt x="118075" y="4"/>
                  </a:moveTo>
                  <a:lnTo>
                    <a:pt x="118075" y="461"/>
                  </a:lnTo>
                  <a:lnTo>
                    <a:pt x="117309" y="1378"/>
                  </a:lnTo>
                  <a:lnTo>
                    <a:pt x="117692" y="1378"/>
                  </a:lnTo>
                  <a:lnTo>
                    <a:pt x="117692" y="2752"/>
                  </a:lnTo>
                  <a:lnTo>
                    <a:pt x="116921" y="2752"/>
                  </a:lnTo>
                  <a:lnTo>
                    <a:pt x="117692" y="3208"/>
                  </a:lnTo>
                  <a:lnTo>
                    <a:pt x="116921" y="4126"/>
                  </a:lnTo>
                  <a:lnTo>
                    <a:pt x="116921" y="5044"/>
                  </a:lnTo>
                  <a:lnTo>
                    <a:pt x="116538" y="5044"/>
                  </a:lnTo>
                  <a:lnTo>
                    <a:pt x="116155" y="5956"/>
                  </a:lnTo>
                  <a:lnTo>
                    <a:pt x="116921" y="6874"/>
                  </a:lnTo>
                  <a:lnTo>
                    <a:pt x="118075" y="7791"/>
                  </a:lnTo>
                  <a:lnTo>
                    <a:pt x="116538" y="8704"/>
                  </a:lnTo>
                  <a:lnTo>
                    <a:pt x="117692" y="9622"/>
                  </a:lnTo>
                  <a:lnTo>
                    <a:pt x="118075" y="10539"/>
                  </a:lnTo>
                  <a:lnTo>
                    <a:pt x="117692" y="10996"/>
                  </a:lnTo>
                  <a:lnTo>
                    <a:pt x="117309" y="11452"/>
                  </a:lnTo>
                  <a:lnTo>
                    <a:pt x="117692" y="11452"/>
                  </a:lnTo>
                  <a:lnTo>
                    <a:pt x="117309" y="11913"/>
                  </a:lnTo>
                  <a:lnTo>
                    <a:pt x="117692" y="12369"/>
                  </a:lnTo>
                  <a:lnTo>
                    <a:pt x="117692" y="12826"/>
                  </a:lnTo>
                  <a:lnTo>
                    <a:pt x="116538" y="12826"/>
                  </a:lnTo>
                  <a:lnTo>
                    <a:pt x="116921" y="13287"/>
                  </a:lnTo>
                  <a:lnTo>
                    <a:pt x="117309" y="13743"/>
                  </a:lnTo>
                  <a:lnTo>
                    <a:pt x="117309" y="16035"/>
                  </a:lnTo>
                  <a:lnTo>
                    <a:pt x="116921" y="17865"/>
                  </a:lnTo>
                  <a:lnTo>
                    <a:pt x="116538" y="19239"/>
                  </a:lnTo>
                  <a:lnTo>
                    <a:pt x="117309" y="19700"/>
                  </a:lnTo>
                  <a:lnTo>
                    <a:pt x="117309" y="21074"/>
                  </a:lnTo>
                  <a:lnTo>
                    <a:pt x="116538" y="20613"/>
                  </a:lnTo>
                  <a:lnTo>
                    <a:pt x="116538" y="21074"/>
                  </a:lnTo>
                  <a:lnTo>
                    <a:pt x="116921" y="21530"/>
                  </a:lnTo>
                  <a:lnTo>
                    <a:pt x="116155" y="21530"/>
                  </a:lnTo>
                  <a:lnTo>
                    <a:pt x="116538" y="22904"/>
                  </a:lnTo>
                  <a:lnTo>
                    <a:pt x="116155" y="24278"/>
                  </a:lnTo>
                  <a:lnTo>
                    <a:pt x="117309" y="23822"/>
                  </a:lnTo>
                  <a:lnTo>
                    <a:pt x="118463" y="24735"/>
                  </a:lnTo>
                  <a:lnTo>
                    <a:pt x="118463" y="24735"/>
                  </a:lnTo>
                  <a:lnTo>
                    <a:pt x="117309" y="24278"/>
                  </a:lnTo>
                  <a:lnTo>
                    <a:pt x="116921" y="24278"/>
                  </a:lnTo>
                  <a:lnTo>
                    <a:pt x="117309" y="24735"/>
                  </a:lnTo>
                  <a:lnTo>
                    <a:pt x="116538" y="24735"/>
                  </a:lnTo>
                  <a:lnTo>
                    <a:pt x="115768" y="27026"/>
                  </a:lnTo>
                  <a:lnTo>
                    <a:pt x="115768" y="27944"/>
                  </a:lnTo>
                  <a:lnTo>
                    <a:pt x="116538" y="29317"/>
                  </a:lnTo>
                  <a:lnTo>
                    <a:pt x="115768" y="33895"/>
                  </a:lnTo>
                  <a:lnTo>
                    <a:pt x="115384" y="35726"/>
                  </a:lnTo>
                  <a:lnTo>
                    <a:pt x="114614" y="37561"/>
                  </a:lnTo>
                  <a:lnTo>
                    <a:pt x="114614" y="37100"/>
                  </a:lnTo>
                  <a:lnTo>
                    <a:pt x="114614" y="36643"/>
                  </a:lnTo>
                  <a:lnTo>
                    <a:pt x="113460" y="39391"/>
                  </a:lnTo>
                  <a:lnTo>
                    <a:pt x="113460" y="39391"/>
                  </a:lnTo>
                  <a:lnTo>
                    <a:pt x="113843" y="38935"/>
                  </a:lnTo>
                  <a:lnTo>
                    <a:pt x="111923" y="43513"/>
                  </a:lnTo>
                  <a:lnTo>
                    <a:pt x="113077" y="43513"/>
                  </a:lnTo>
                  <a:lnTo>
                    <a:pt x="112306" y="44887"/>
                  </a:lnTo>
                  <a:lnTo>
                    <a:pt x="112306" y="45804"/>
                  </a:lnTo>
                  <a:lnTo>
                    <a:pt x="112690" y="46261"/>
                  </a:lnTo>
                  <a:lnTo>
                    <a:pt x="112690" y="47634"/>
                  </a:lnTo>
                  <a:lnTo>
                    <a:pt x="112306" y="48091"/>
                  </a:lnTo>
                  <a:lnTo>
                    <a:pt x="111923" y="48091"/>
                  </a:lnTo>
                  <a:lnTo>
                    <a:pt x="111536" y="47178"/>
                  </a:lnTo>
                  <a:lnTo>
                    <a:pt x="111153" y="47634"/>
                  </a:lnTo>
                  <a:lnTo>
                    <a:pt x="110382" y="48091"/>
                  </a:lnTo>
                  <a:lnTo>
                    <a:pt x="110769" y="48552"/>
                  </a:lnTo>
                  <a:lnTo>
                    <a:pt x="110382" y="49008"/>
                  </a:lnTo>
                  <a:lnTo>
                    <a:pt x="110382" y="49926"/>
                  </a:lnTo>
                  <a:lnTo>
                    <a:pt x="110769" y="50839"/>
                  </a:lnTo>
                  <a:lnTo>
                    <a:pt x="110769" y="52212"/>
                  </a:lnTo>
                  <a:lnTo>
                    <a:pt x="109228" y="52212"/>
                  </a:lnTo>
                  <a:lnTo>
                    <a:pt x="108845" y="51756"/>
                  </a:lnTo>
                  <a:lnTo>
                    <a:pt x="108845" y="52674"/>
                  </a:lnTo>
                  <a:lnTo>
                    <a:pt x="108462" y="53130"/>
                  </a:lnTo>
                  <a:lnTo>
                    <a:pt x="107691" y="53130"/>
                  </a:lnTo>
                  <a:lnTo>
                    <a:pt x="107691" y="53586"/>
                  </a:lnTo>
                  <a:lnTo>
                    <a:pt x="108075" y="53586"/>
                  </a:lnTo>
                  <a:lnTo>
                    <a:pt x="108462" y="54048"/>
                  </a:lnTo>
                  <a:lnTo>
                    <a:pt x="108462" y="54960"/>
                  </a:lnTo>
                  <a:lnTo>
                    <a:pt x="108462" y="55878"/>
                  </a:lnTo>
                  <a:lnTo>
                    <a:pt x="108075" y="55878"/>
                  </a:lnTo>
                  <a:lnTo>
                    <a:pt x="108075" y="55421"/>
                  </a:lnTo>
                  <a:lnTo>
                    <a:pt x="107691" y="55421"/>
                  </a:lnTo>
                  <a:lnTo>
                    <a:pt x="107691" y="54960"/>
                  </a:lnTo>
                  <a:lnTo>
                    <a:pt x="107308" y="57252"/>
                  </a:lnTo>
                  <a:lnTo>
                    <a:pt x="106921" y="56795"/>
                  </a:lnTo>
                  <a:lnTo>
                    <a:pt x="106538" y="57252"/>
                  </a:lnTo>
                  <a:lnTo>
                    <a:pt x="106921" y="57252"/>
                  </a:lnTo>
                  <a:lnTo>
                    <a:pt x="107308" y="58626"/>
                  </a:lnTo>
                  <a:lnTo>
                    <a:pt x="107691" y="59999"/>
                  </a:lnTo>
                  <a:lnTo>
                    <a:pt x="106154" y="60917"/>
                  </a:lnTo>
                  <a:lnTo>
                    <a:pt x="105001" y="61835"/>
                  </a:lnTo>
                  <a:lnTo>
                    <a:pt x="104613" y="62747"/>
                  </a:lnTo>
                  <a:lnTo>
                    <a:pt x="105001" y="62747"/>
                  </a:lnTo>
                  <a:lnTo>
                    <a:pt x="105001" y="63208"/>
                  </a:lnTo>
                  <a:lnTo>
                    <a:pt x="105384" y="61835"/>
                  </a:lnTo>
                  <a:lnTo>
                    <a:pt x="105767" y="63208"/>
                  </a:lnTo>
                  <a:lnTo>
                    <a:pt x="106154" y="62291"/>
                  </a:lnTo>
                  <a:lnTo>
                    <a:pt x="106538" y="62747"/>
                  </a:lnTo>
                  <a:lnTo>
                    <a:pt x="105767" y="64121"/>
                  </a:lnTo>
                  <a:lnTo>
                    <a:pt x="104613" y="63665"/>
                  </a:lnTo>
                  <a:lnTo>
                    <a:pt x="103847" y="64121"/>
                  </a:lnTo>
                  <a:lnTo>
                    <a:pt x="103459" y="65039"/>
                  </a:lnTo>
                  <a:lnTo>
                    <a:pt x="103076" y="67330"/>
                  </a:lnTo>
                  <a:lnTo>
                    <a:pt x="102693" y="70078"/>
                  </a:lnTo>
                  <a:lnTo>
                    <a:pt x="102306" y="70991"/>
                  </a:lnTo>
                  <a:lnTo>
                    <a:pt x="101922" y="71908"/>
                  </a:lnTo>
                  <a:lnTo>
                    <a:pt x="101539" y="71452"/>
                  </a:lnTo>
                  <a:lnTo>
                    <a:pt x="101152" y="70534"/>
                  </a:lnTo>
                  <a:lnTo>
                    <a:pt x="100769" y="72365"/>
                  </a:lnTo>
                  <a:lnTo>
                    <a:pt x="100769" y="73738"/>
                  </a:lnTo>
                  <a:lnTo>
                    <a:pt x="100769" y="74200"/>
                  </a:lnTo>
                  <a:lnTo>
                    <a:pt x="101152" y="74200"/>
                  </a:lnTo>
                  <a:lnTo>
                    <a:pt x="99998" y="74656"/>
                  </a:lnTo>
                  <a:lnTo>
                    <a:pt x="99232" y="75112"/>
                  </a:lnTo>
                  <a:lnTo>
                    <a:pt x="98078" y="77404"/>
                  </a:lnTo>
                  <a:lnTo>
                    <a:pt x="97691" y="79695"/>
                  </a:lnTo>
                  <a:lnTo>
                    <a:pt x="96924" y="81069"/>
                  </a:lnTo>
                  <a:lnTo>
                    <a:pt x="95383" y="81069"/>
                  </a:lnTo>
                  <a:lnTo>
                    <a:pt x="94617" y="82443"/>
                  </a:lnTo>
                  <a:lnTo>
                    <a:pt x="93846" y="84273"/>
                  </a:lnTo>
                  <a:lnTo>
                    <a:pt x="93076" y="86565"/>
                  </a:lnTo>
                  <a:lnTo>
                    <a:pt x="93076" y="86104"/>
                  </a:lnTo>
                  <a:lnTo>
                    <a:pt x="92692" y="85647"/>
                  </a:lnTo>
                  <a:lnTo>
                    <a:pt x="92692" y="85647"/>
                  </a:lnTo>
                  <a:lnTo>
                    <a:pt x="93076" y="87021"/>
                  </a:lnTo>
                  <a:lnTo>
                    <a:pt x="91539" y="87021"/>
                  </a:lnTo>
                  <a:lnTo>
                    <a:pt x="91922" y="86104"/>
                  </a:lnTo>
                  <a:lnTo>
                    <a:pt x="91539" y="86104"/>
                  </a:lnTo>
                  <a:lnTo>
                    <a:pt x="91155" y="86565"/>
                  </a:lnTo>
                  <a:lnTo>
                    <a:pt x="90768" y="88395"/>
                  </a:lnTo>
                  <a:lnTo>
                    <a:pt x="90385" y="89769"/>
                  </a:lnTo>
                  <a:lnTo>
                    <a:pt x="90002" y="90225"/>
                  </a:lnTo>
                  <a:lnTo>
                    <a:pt x="89231" y="90225"/>
                  </a:lnTo>
                  <a:lnTo>
                    <a:pt x="88460" y="92978"/>
                  </a:lnTo>
                  <a:lnTo>
                    <a:pt x="88077" y="91604"/>
                  </a:lnTo>
                  <a:lnTo>
                    <a:pt x="88077" y="92517"/>
                  </a:lnTo>
                  <a:lnTo>
                    <a:pt x="87307" y="92978"/>
                  </a:lnTo>
                  <a:lnTo>
                    <a:pt x="85382" y="94808"/>
                  </a:lnTo>
                  <a:lnTo>
                    <a:pt x="83075" y="96182"/>
                  </a:lnTo>
                  <a:lnTo>
                    <a:pt x="81155" y="97556"/>
                  </a:lnTo>
                  <a:lnTo>
                    <a:pt x="81921" y="98012"/>
                  </a:lnTo>
                  <a:lnTo>
                    <a:pt x="82308" y="98473"/>
                  </a:lnTo>
                  <a:lnTo>
                    <a:pt x="81155" y="98930"/>
                  </a:lnTo>
                  <a:lnTo>
                    <a:pt x="81155" y="98473"/>
                  </a:lnTo>
                  <a:lnTo>
                    <a:pt x="80767" y="98012"/>
                  </a:lnTo>
                  <a:lnTo>
                    <a:pt x="80767" y="98473"/>
                  </a:lnTo>
                  <a:lnTo>
                    <a:pt x="80767" y="98930"/>
                  </a:lnTo>
                  <a:lnTo>
                    <a:pt x="78460" y="98473"/>
                  </a:lnTo>
                  <a:lnTo>
                    <a:pt x="78847" y="98930"/>
                  </a:lnTo>
                  <a:lnTo>
                    <a:pt x="78460" y="99386"/>
                  </a:lnTo>
                  <a:lnTo>
                    <a:pt x="79230" y="99847"/>
                  </a:lnTo>
                  <a:lnTo>
                    <a:pt x="78847" y="100304"/>
                  </a:lnTo>
                  <a:lnTo>
                    <a:pt x="77306" y="100304"/>
                  </a:lnTo>
                  <a:lnTo>
                    <a:pt x="75769" y="102134"/>
                  </a:lnTo>
                  <a:lnTo>
                    <a:pt x="73845" y="103969"/>
                  </a:lnTo>
                  <a:lnTo>
                    <a:pt x="72308" y="105343"/>
                  </a:lnTo>
                  <a:lnTo>
                    <a:pt x="70771" y="105799"/>
                  </a:lnTo>
                  <a:lnTo>
                    <a:pt x="69617" y="107173"/>
                  </a:lnTo>
                  <a:lnTo>
                    <a:pt x="68463" y="108547"/>
                  </a:lnTo>
                  <a:lnTo>
                    <a:pt x="68076" y="108091"/>
                  </a:lnTo>
                  <a:lnTo>
                    <a:pt x="67693" y="107630"/>
                  </a:lnTo>
                  <a:lnTo>
                    <a:pt x="66539" y="107630"/>
                  </a:lnTo>
                  <a:lnTo>
                    <a:pt x="64615" y="109003"/>
                  </a:lnTo>
                  <a:lnTo>
                    <a:pt x="58463" y="110839"/>
                  </a:lnTo>
                  <a:lnTo>
                    <a:pt x="58463" y="111295"/>
                  </a:lnTo>
                  <a:lnTo>
                    <a:pt x="58463" y="111751"/>
                  </a:lnTo>
                  <a:lnTo>
                    <a:pt x="58075" y="112212"/>
                  </a:lnTo>
                  <a:lnTo>
                    <a:pt x="57309" y="111751"/>
                  </a:lnTo>
                  <a:lnTo>
                    <a:pt x="56921" y="111295"/>
                  </a:lnTo>
                  <a:lnTo>
                    <a:pt x="56155" y="111295"/>
                  </a:lnTo>
                  <a:lnTo>
                    <a:pt x="56155" y="112669"/>
                  </a:lnTo>
                  <a:lnTo>
                    <a:pt x="55001" y="112212"/>
                  </a:lnTo>
                  <a:lnTo>
                    <a:pt x="53460" y="112212"/>
                  </a:lnTo>
                  <a:lnTo>
                    <a:pt x="51540" y="112669"/>
                  </a:lnTo>
                  <a:lnTo>
                    <a:pt x="50769" y="113125"/>
                  </a:lnTo>
                  <a:lnTo>
                    <a:pt x="49232" y="112669"/>
                  </a:lnTo>
                  <a:lnTo>
                    <a:pt x="48079" y="112212"/>
                  </a:lnTo>
                  <a:lnTo>
                    <a:pt x="46925" y="114499"/>
                  </a:lnTo>
                  <a:lnTo>
                    <a:pt x="46154" y="113586"/>
                  </a:lnTo>
                  <a:lnTo>
                    <a:pt x="45384" y="113125"/>
                  </a:lnTo>
                  <a:lnTo>
                    <a:pt x="44230" y="113125"/>
                  </a:lnTo>
                  <a:lnTo>
                    <a:pt x="43076" y="113586"/>
                  </a:lnTo>
                  <a:lnTo>
                    <a:pt x="43076" y="113125"/>
                  </a:lnTo>
                  <a:lnTo>
                    <a:pt x="41539" y="113125"/>
                  </a:lnTo>
                  <a:lnTo>
                    <a:pt x="39615" y="114043"/>
                  </a:lnTo>
                  <a:lnTo>
                    <a:pt x="39615" y="113125"/>
                  </a:lnTo>
                  <a:lnTo>
                    <a:pt x="39232" y="114043"/>
                  </a:lnTo>
                  <a:lnTo>
                    <a:pt x="38461" y="114960"/>
                  </a:lnTo>
                  <a:lnTo>
                    <a:pt x="38078" y="114499"/>
                  </a:lnTo>
                  <a:lnTo>
                    <a:pt x="38461" y="114499"/>
                  </a:lnTo>
                  <a:lnTo>
                    <a:pt x="38078" y="114043"/>
                  </a:lnTo>
                  <a:lnTo>
                    <a:pt x="37695" y="114043"/>
                  </a:lnTo>
                  <a:lnTo>
                    <a:pt x="37695" y="114499"/>
                  </a:lnTo>
                  <a:lnTo>
                    <a:pt x="37307" y="114043"/>
                  </a:lnTo>
                  <a:lnTo>
                    <a:pt x="36154" y="114960"/>
                  </a:lnTo>
                  <a:lnTo>
                    <a:pt x="35770" y="114960"/>
                  </a:lnTo>
                  <a:lnTo>
                    <a:pt x="35387" y="114043"/>
                  </a:lnTo>
                  <a:lnTo>
                    <a:pt x="35000" y="114499"/>
                  </a:lnTo>
                  <a:lnTo>
                    <a:pt x="34617" y="114499"/>
                  </a:lnTo>
                  <a:lnTo>
                    <a:pt x="34233" y="114043"/>
                  </a:lnTo>
                  <a:lnTo>
                    <a:pt x="33846" y="114043"/>
                  </a:lnTo>
                  <a:lnTo>
                    <a:pt x="33463" y="113125"/>
                  </a:lnTo>
                  <a:lnTo>
                    <a:pt x="33846" y="112212"/>
                  </a:lnTo>
                  <a:lnTo>
                    <a:pt x="33846" y="112212"/>
                  </a:lnTo>
                  <a:lnTo>
                    <a:pt x="32692" y="112669"/>
                  </a:lnTo>
                  <a:lnTo>
                    <a:pt x="31155" y="112669"/>
                  </a:lnTo>
                  <a:lnTo>
                    <a:pt x="30002" y="113125"/>
                  </a:lnTo>
                  <a:lnTo>
                    <a:pt x="29614" y="113125"/>
                  </a:lnTo>
                  <a:lnTo>
                    <a:pt x="29614" y="113586"/>
                  </a:lnTo>
                  <a:lnTo>
                    <a:pt x="30768" y="113586"/>
                  </a:lnTo>
                  <a:lnTo>
                    <a:pt x="30385" y="114043"/>
                  </a:lnTo>
                  <a:lnTo>
                    <a:pt x="30002" y="114043"/>
                  </a:lnTo>
                  <a:lnTo>
                    <a:pt x="29231" y="114960"/>
                  </a:lnTo>
                  <a:lnTo>
                    <a:pt x="28460" y="113586"/>
                  </a:lnTo>
                  <a:lnTo>
                    <a:pt x="27307" y="112669"/>
                  </a:lnTo>
                  <a:lnTo>
                    <a:pt x="26923" y="112212"/>
                  </a:lnTo>
                  <a:lnTo>
                    <a:pt x="26153" y="112669"/>
                  </a:lnTo>
                  <a:lnTo>
                    <a:pt x="25386" y="113125"/>
                  </a:lnTo>
                  <a:lnTo>
                    <a:pt x="24999" y="114043"/>
                  </a:lnTo>
                  <a:lnTo>
                    <a:pt x="24616" y="114043"/>
                  </a:lnTo>
                  <a:lnTo>
                    <a:pt x="24616" y="113586"/>
                  </a:lnTo>
                  <a:lnTo>
                    <a:pt x="24999" y="112669"/>
                  </a:lnTo>
                  <a:lnTo>
                    <a:pt x="23845" y="113125"/>
                  </a:lnTo>
                  <a:lnTo>
                    <a:pt x="23079" y="113586"/>
                  </a:lnTo>
                  <a:lnTo>
                    <a:pt x="20771" y="112669"/>
                  </a:lnTo>
                  <a:lnTo>
                    <a:pt x="16540" y="111751"/>
                  </a:lnTo>
                  <a:lnTo>
                    <a:pt x="11924" y="110839"/>
                  </a:lnTo>
                  <a:lnTo>
                    <a:pt x="9234" y="110839"/>
                  </a:lnTo>
                  <a:lnTo>
                    <a:pt x="9234" y="109921"/>
                  </a:lnTo>
                  <a:lnTo>
                    <a:pt x="7693" y="109921"/>
                  </a:lnTo>
                  <a:lnTo>
                    <a:pt x="6156" y="109465"/>
                  </a:lnTo>
                  <a:lnTo>
                    <a:pt x="3848" y="107173"/>
                  </a:lnTo>
                  <a:lnTo>
                    <a:pt x="3848" y="106256"/>
                  </a:lnTo>
                  <a:lnTo>
                    <a:pt x="4231" y="105343"/>
                  </a:lnTo>
                  <a:lnTo>
                    <a:pt x="3078" y="105343"/>
                  </a:lnTo>
                  <a:lnTo>
                    <a:pt x="1924" y="105799"/>
                  </a:lnTo>
                  <a:lnTo>
                    <a:pt x="387" y="107173"/>
                  </a:lnTo>
                  <a:lnTo>
                    <a:pt x="0" y="108091"/>
                  </a:lnTo>
                  <a:lnTo>
                    <a:pt x="0" y="108547"/>
                  </a:lnTo>
                  <a:lnTo>
                    <a:pt x="1153" y="109003"/>
                  </a:lnTo>
                  <a:lnTo>
                    <a:pt x="770" y="109465"/>
                  </a:lnTo>
                  <a:lnTo>
                    <a:pt x="387" y="109003"/>
                  </a:lnTo>
                  <a:lnTo>
                    <a:pt x="387" y="109921"/>
                  </a:lnTo>
                  <a:lnTo>
                    <a:pt x="1153" y="109921"/>
                  </a:lnTo>
                  <a:lnTo>
                    <a:pt x="2307" y="110377"/>
                  </a:lnTo>
                  <a:lnTo>
                    <a:pt x="1924" y="110839"/>
                  </a:lnTo>
                  <a:lnTo>
                    <a:pt x="1924" y="111295"/>
                  </a:lnTo>
                  <a:lnTo>
                    <a:pt x="2694" y="110377"/>
                  </a:lnTo>
                  <a:lnTo>
                    <a:pt x="3078" y="111295"/>
                  </a:lnTo>
                  <a:lnTo>
                    <a:pt x="3078" y="111751"/>
                  </a:lnTo>
                  <a:lnTo>
                    <a:pt x="2694" y="111751"/>
                  </a:lnTo>
                  <a:lnTo>
                    <a:pt x="3848" y="112212"/>
                  </a:lnTo>
                  <a:lnTo>
                    <a:pt x="4615" y="112669"/>
                  </a:lnTo>
                  <a:lnTo>
                    <a:pt x="6539" y="113586"/>
                  </a:lnTo>
                  <a:lnTo>
                    <a:pt x="6156" y="114043"/>
                  </a:lnTo>
                  <a:lnTo>
                    <a:pt x="6156" y="114499"/>
                  </a:lnTo>
                  <a:lnTo>
                    <a:pt x="7309" y="114960"/>
                  </a:lnTo>
                  <a:lnTo>
                    <a:pt x="8846" y="115417"/>
                  </a:lnTo>
                  <a:lnTo>
                    <a:pt x="10000" y="115417"/>
                  </a:lnTo>
                  <a:lnTo>
                    <a:pt x="9617" y="115873"/>
                  </a:lnTo>
                  <a:lnTo>
                    <a:pt x="10771" y="116791"/>
                  </a:lnTo>
                  <a:lnTo>
                    <a:pt x="11154" y="115873"/>
                  </a:lnTo>
                  <a:lnTo>
                    <a:pt x="12308" y="114960"/>
                  </a:lnTo>
                  <a:lnTo>
                    <a:pt x="11924" y="116334"/>
                  </a:lnTo>
                  <a:lnTo>
                    <a:pt x="11541" y="117247"/>
                  </a:lnTo>
                  <a:lnTo>
                    <a:pt x="12695" y="115873"/>
                  </a:lnTo>
                  <a:lnTo>
                    <a:pt x="13078" y="117247"/>
                  </a:lnTo>
                  <a:lnTo>
                    <a:pt x="13461" y="116334"/>
                  </a:lnTo>
                  <a:lnTo>
                    <a:pt x="14232" y="116791"/>
                  </a:lnTo>
                  <a:lnTo>
                    <a:pt x="14615" y="118164"/>
                  </a:lnTo>
                  <a:lnTo>
                    <a:pt x="15003" y="117708"/>
                  </a:lnTo>
                  <a:lnTo>
                    <a:pt x="15386" y="116791"/>
                  </a:lnTo>
                  <a:lnTo>
                    <a:pt x="15769" y="117247"/>
                  </a:lnTo>
                  <a:lnTo>
                    <a:pt x="15769" y="118164"/>
                  </a:lnTo>
                  <a:lnTo>
                    <a:pt x="18077" y="117247"/>
                  </a:lnTo>
                  <a:lnTo>
                    <a:pt x="19230" y="116791"/>
                  </a:lnTo>
                  <a:lnTo>
                    <a:pt x="19618" y="117247"/>
                  </a:lnTo>
                  <a:lnTo>
                    <a:pt x="19618" y="115873"/>
                  </a:lnTo>
                  <a:lnTo>
                    <a:pt x="20384" y="115417"/>
                  </a:lnTo>
                  <a:lnTo>
                    <a:pt x="20384" y="115873"/>
                  </a:lnTo>
                  <a:lnTo>
                    <a:pt x="20001" y="116791"/>
                  </a:lnTo>
                  <a:lnTo>
                    <a:pt x="20771" y="116334"/>
                  </a:lnTo>
                  <a:lnTo>
                    <a:pt x="21925" y="116334"/>
                  </a:lnTo>
                  <a:lnTo>
                    <a:pt x="21925" y="117247"/>
                  </a:lnTo>
                  <a:lnTo>
                    <a:pt x="20384" y="117247"/>
                  </a:lnTo>
                  <a:lnTo>
                    <a:pt x="20771" y="117708"/>
                  </a:lnTo>
                  <a:lnTo>
                    <a:pt x="20384" y="117708"/>
                  </a:lnTo>
                  <a:lnTo>
                    <a:pt x="20384" y="118621"/>
                  </a:lnTo>
                  <a:lnTo>
                    <a:pt x="21925" y="118621"/>
                  </a:lnTo>
                  <a:lnTo>
                    <a:pt x="22692" y="117708"/>
                  </a:lnTo>
                  <a:lnTo>
                    <a:pt x="24233" y="118164"/>
                  </a:lnTo>
                  <a:lnTo>
                    <a:pt x="26153" y="118164"/>
                  </a:lnTo>
                  <a:lnTo>
                    <a:pt x="25770" y="118621"/>
                  </a:lnTo>
                  <a:lnTo>
                    <a:pt x="26540" y="118621"/>
                  </a:lnTo>
                  <a:lnTo>
                    <a:pt x="26923" y="118164"/>
                  </a:lnTo>
                  <a:lnTo>
                    <a:pt x="26923" y="117708"/>
                  </a:lnTo>
                  <a:lnTo>
                    <a:pt x="27694" y="118164"/>
                  </a:lnTo>
                  <a:lnTo>
                    <a:pt x="26923" y="118621"/>
                  </a:lnTo>
                  <a:lnTo>
                    <a:pt x="27694" y="118621"/>
                  </a:lnTo>
                  <a:lnTo>
                    <a:pt x="28077" y="118164"/>
                  </a:lnTo>
                  <a:lnTo>
                    <a:pt x="28460" y="118621"/>
                  </a:lnTo>
                  <a:lnTo>
                    <a:pt x="29614" y="118621"/>
                  </a:lnTo>
                  <a:lnTo>
                    <a:pt x="32309" y="119538"/>
                  </a:lnTo>
                  <a:lnTo>
                    <a:pt x="35387" y="119538"/>
                  </a:lnTo>
                  <a:lnTo>
                    <a:pt x="36924" y="119082"/>
                  </a:lnTo>
                  <a:lnTo>
                    <a:pt x="38848" y="119082"/>
                  </a:lnTo>
                  <a:lnTo>
                    <a:pt x="40769" y="119538"/>
                  </a:lnTo>
                  <a:lnTo>
                    <a:pt x="43076" y="119995"/>
                  </a:lnTo>
                  <a:lnTo>
                    <a:pt x="46538" y="119538"/>
                  </a:lnTo>
                  <a:lnTo>
                    <a:pt x="50386" y="119082"/>
                  </a:lnTo>
                  <a:lnTo>
                    <a:pt x="52306" y="118164"/>
                  </a:lnTo>
                  <a:lnTo>
                    <a:pt x="52694" y="119082"/>
                  </a:lnTo>
                  <a:lnTo>
                    <a:pt x="53077" y="118164"/>
                  </a:lnTo>
                  <a:lnTo>
                    <a:pt x="53460" y="119082"/>
                  </a:lnTo>
                  <a:lnTo>
                    <a:pt x="53847" y="118621"/>
                  </a:lnTo>
                  <a:lnTo>
                    <a:pt x="53460" y="118164"/>
                  </a:lnTo>
                  <a:lnTo>
                    <a:pt x="56921" y="118164"/>
                  </a:lnTo>
                  <a:lnTo>
                    <a:pt x="56921" y="118621"/>
                  </a:lnTo>
                  <a:lnTo>
                    <a:pt x="56921" y="119082"/>
                  </a:lnTo>
                  <a:lnTo>
                    <a:pt x="60000" y="117708"/>
                  </a:lnTo>
                  <a:lnTo>
                    <a:pt x="63461" y="116791"/>
                  </a:lnTo>
                  <a:lnTo>
                    <a:pt x="62694" y="116334"/>
                  </a:lnTo>
                  <a:lnTo>
                    <a:pt x="63078" y="115873"/>
                  </a:lnTo>
                  <a:lnTo>
                    <a:pt x="63461" y="116334"/>
                  </a:lnTo>
                  <a:lnTo>
                    <a:pt x="63078" y="115417"/>
                  </a:lnTo>
                  <a:lnTo>
                    <a:pt x="63848" y="115873"/>
                  </a:lnTo>
                  <a:lnTo>
                    <a:pt x="63461" y="116791"/>
                  </a:lnTo>
                  <a:lnTo>
                    <a:pt x="65385" y="116334"/>
                  </a:lnTo>
                  <a:lnTo>
                    <a:pt x="68076" y="114960"/>
                  </a:lnTo>
                  <a:lnTo>
                    <a:pt x="70383" y="113586"/>
                  </a:lnTo>
                  <a:lnTo>
                    <a:pt x="71154" y="112669"/>
                  </a:lnTo>
                  <a:lnTo>
                    <a:pt x="71537" y="111751"/>
                  </a:lnTo>
                  <a:lnTo>
                    <a:pt x="72308" y="112212"/>
                  </a:lnTo>
                  <a:lnTo>
                    <a:pt x="72691" y="112212"/>
                  </a:lnTo>
                  <a:lnTo>
                    <a:pt x="73461" y="111751"/>
                  </a:lnTo>
                  <a:lnTo>
                    <a:pt x="74232" y="110377"/>
                  </a:lnTo>
                  <a:lnTo>
                    <a:pt x="74615" y="109465"/>
                  </a:lnTo>
                  <a:lnTo>
                    <a:pt x="76923" y="108547"/>
                  </a:lnTo>
                  <a:lnTo>
                    <a:pt x="80001" y="107173"/>
                  </a:lnTo>
                  <a:lnTo>
                    <a:pt x="82308" y="105343"/>
                  </a:lnTo>
                  <a:lnTo>
                    <a:pt x="84999" y="103052"/>
                  </a:lnTo>
                  <a:lnTo>
                    <a:pt x="86923" y="100760"/>
                  </a:lnTo>
                  <a:lnTo>
                    <a:pt x="87694" y="99386"/>
                  </a:lnTo>
                  <a:lnTo>
                    <a:pt x="90385" y="96638"/>
                  </a:lnTo>
                  <a:lnTo>
                    <a:pt x="92692" y="94352"/>
                  </a:lnTo>
                  <a:lnTo>
                    <a:pt x="94229" y="92060"/>
                  </a:lnTo>
                  <a:lnTo>
                    <a:pt x="95000" y="90225"/>
                  </a:lnTo>
                  <a:lnTo>
                    <a:pt x="95383" y="91143"/>
                  </a:lnTo>
                  <a:lnTo>
                    <a:pt x="96154" y="89313"/>
                  </a:lnTo>
                  <a:lnTo>
                    <a:pt x="96924" y="87939"/>
                  </a:lnTo>
                  <a:lnTo>
                    <a:pt x="98078" y="86104"/>
                  </a:lnTo>
                  <a:lnTo>
                    <a:pt x="98844" y="84730"/>
                  </a:lnTo>
                  <a:lnTo>
                    <a:pt x="99232" y="84730"/>
                  </a:lnTo>
                  <a:lnTo>
                    <a:pt x="99615" y="84273"/>
                  </a:lnTo>
                  <a:lnTo>
                    <a:pt x="100385" y="82443"/>
                  </a:lnTo>
                  <a:lnTo>
                    <a:pt x="102693" y="78778"/>
                  </a:lnTo>
                  <a:lnTo>
                    <a:pt x="104230" y="76030"/>
                  </a:lnTo>
                  <a:lnTo>
                    <a:pt x="105767" y="73738"/>
                  </a:lnTo>
                  <a:lnTo>
                    <a:pt x="106921" y="70534"/>
                  </a:lnTo>
                  <a:lnTo>
                    <a:pt x="108075" y="66413"/>
                  </a:lnTo>
                  <a:lnTo>
                    <a:pt x="108462" y="67330"/>
                  </a:lnTo>
                  <a:lnTo>
                    <a:pt x="108462" y="65956"/>
                  </a:lnTo>
                  <a:lnTo>
                    <a:pt x="108845" y="64582"/>
                  </a:lnTo>
                  <a:lnTo>
                    <a:pt x="109228" y="64582"/>
                  </a:lnTo>
                  <a:lnTo>
                    <a:pt x="109616" y="65039"/>
                  </a:lnTo>
                  <a:lnTo>
                    <a:pt x="110769" y="62291"/>
                  </a:lnTo>
                  <a:lnTo>
                    <a:pt x="111153" y="60917"/>
                  </a:lnTo>
                  <a:lnTo>
                    <a:pt x="111153" y="60461"/>
                  </a:lnTo>
                  <a:lnTo>
                    <a:pt x="109999" y="58626"/>
                  </a:lnTo>
                  <a:lnTo>
                    <a:pt x="110382" y="59087"/>
                  </a:lnTo>
                  <a:lnTo>
                    <a:pt x="110769" y="58626"/>
                  </a:lnTo>
                  <a:lnTo>
                    <a:pt x="111536" y="58626"/>
                  </a:lnTo>
                  <a:lnTo>
                    <a:pt x="111923" y="59087"/>
                  </a:lnTo>
                  <a:lnTo>
                    <a:pt x="111923" y="58169"/>
                  </a:lnTo>
                  <a:lnTo>
                    <a:pt x="112306" y="57252"/>
                  </a:lnTo>
                  <a:lnTo>
                    <a:pt x="112690" y="57252"/>
                  </a:lnTo>
                  <a:lnTo>
                    <a:pt x="112306" y="55878"/>
                  </a:lnTo>
                  <a:lnTo>
                    <a:pt x="112690" y="54048"/>
                  </a:lnTo>
                  <a:lnTo>
                    <a:pt x="113460" y="52212"/>
                  </a:lnTo>
                  <a:lnTo>
                    <a:pt x="113843" y="51756"/>
                  </a:lnTo>
                  <a:lnTo>
                    <a:pt x="114614" y="51756"/>
                  </a:lnTo>
                  <a:lnTo>
                    <a:pt x="114231" y="50382"/>
                  </a:lnTo>
                  <a:lnTo>
                    <a:pt x="114231" y="49926"/>
                  </a:lnTo>
                  <a:lnTo>
                    <a:pt x="114231" y="49008"/>
                  </a:lnTo>
                  <a:lnTo>
                    <a:pt x="114614" y="49926"/>
                  </a:lnTo>
                  <a:lnTo>
                    <a:pt x="115001" y="48552"/>
                  </a:lnTo>
                  <a:lnTo>
                    <a:pt x="114231" y="48552"/>
                  </a:lnTo>
                  <a:lnTo>
                    <a:pt x="113843" y="48091"/>
                  </a:lnTo>
                  <a:lnTo>
                    <a:pt x="114614" y="47178"/>
                  </a:lnTo>
                  <a:lnTo>
                    <a:pt x="115001" y="47178"/>
                  </a:lnTo>
                  <a:lnTo>
                    <a:pt x="114614" y="46261"/>
                  </a:lnTo>
                  <a:lnTo>
                    <a:pt x="115768" y="46261"/>
                  </a:lnTo>
                  <a:lnTo>
                    <a:pt x="115384" y="43969"/>
                  </a:lnTo>
                  <a:lnTo>
                    <a:pt x="115768" y="43969"/>
                  </a:lnTo>
                  <a:lnTo>
                    <a:pt x="115768" y="43513"/>
                  </a:lnTo>
                  <a:lnTo>
                    <a:pt x="115768" y="42595"/>
                  </a:lnTo>
                  <a:lnTo>
                    <a:pt x="116155" y="41221"/>
                  </a:lnTo>
                  <a:lnTo>
                    <a:pt x="116538" y="39391"/>
                  </a:lnTo>
                  <a:lnTo>
                    <a:pt x="117309" y="40309"/>
                  </a:lnTo>
                  <a:lnTo>
                    <a:pt x="118075" y="36187"/>
                  </a:lnTo>
                  <a:lnTo>
                    <a:pt x="118463" y="32522"/>
                  </a:lnTo>
                  <a:lnTo>
                    <a:pt x="119229" y="27482"/>
                  </a:lnTo>
                  <a:lnTo>
                    <a:pt x="119616" y="22904"/>
                  </a:lnTo>
                  <a:lnTo>
                    <a:pt x="119616" y="21074"/>
                  </a:lnTo>
                  <a:lnTo>
                    <a:pt x="118463" y="21530"/>
                  </a:lnTo>
                  <a:lnTo>
                    <a:pt x="118075" y="21530"/>
                  </a:lnTo>
                  <a:lnTo>
                    <a:pt x="118075" y="20613"/>
                  </a:lnTo>
                  <a:lnTo>
                    <a:pt x="118846" y="21074"/>
                  </a:lnTo>
                  <a:lnTo>
                    <a:pt x="119229" y="20156"/>
                  </a:lnTo>
                  <a:lnTo>
                    <a:pt x="118846" y="20156"/>
                  </a:lnTo>
                  <a:lnTo>
                    <a:pt x="118463" y="19239"/>
                  </a:lnTo>
                  <a:lnTo>
                    <a:pt x="118075" y="17865"/>
                  </a:lnTo>
                  <a:lnTo>
                    <a:pt x="118075" y="17865"/>
                  </a:lnTo>
                  <a:lnTo>
                    <a:pt x="119229" y="18321"/>
                  </a:lnTo>
                  <a:lnTo>
                    <a:pt x="118463" y="17409"/>
                  </a:lnTo>
                  <a:lnTo>
                    <a:pt x="118463" y="16491"/>
                  </a:lnTo>
                  <a:lnTo>
                    <a:pt x="119229" y="17409"/>
                  </a:lnTo>
                  <a:lnTo>
                    <a:pt x="119229" y="16947"/>
                  </a:lnTo>
                  <a:lnTo>
                    <a:pt x="120000" y="15117"/>
                  </a:lnTo>
                  <a:lnTo>
                    <a:pt x="119229" y="14200"/>
                  </a:lnTo>
                  <a:lnTo>
                    <a:pt x="118075" y="12826"/>
                  </a:lnTo>
                  <a:lnTo>
                    <a:pt x="118075" y="12826"/>
                  </a:lnTo>
                  <a:lnTo>
                    <a:pt x="119229" y="13743"/>
                  </a:lnTo>
                  <a:lnTo>
                    <a:pt x="119616" y="13287"/>
                  </a:lnTo>
                  <a:lnTo>
                    <a:pt x="120000" y="11452"/>
                  </a:lnTo>
                  <a:lnTo>
                    <a:pt x="120000" y="10996"/>
                  </a:lnTo>
                  <a:lnTo>
                    <a:pt x="120000" y="10539"/>
                  </a:lnTo>
                  <a:lnTo>
                    <a:pt x="119616" y="10539"/>
                  </a:lnTo>
                  <a:lnTo>
                    <a:pt x="117309" y="4582"/>
                  </a:lnTo>
                  <a:lnTo>
                    <a:pt x="118075" y="3208"/>
                  </a:lnTo>
                  <a:lnTo>
                    <a:pt x="118463" y="2296"/>
                  </a:lnTo>
                  <a:lnTo>
                    <a:pt x="118846" y="2296"/>
                  </a:lnTo>
                  <a:lnTo>
                    <a:pt x="117692" y="922"/>
                  </a:lnTo>
                  <a:lnTo>
                    <a:pt x="118463" y="922"/>
                  </a:lnTo>
                  <a:lnTo>
                    <a:pt x="118075" y="4"/>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865" name="Shape 865"/>
            <p:cNvSpPr/>
            <p:nvPr/>
          </p:nvSpPr>
          <p:spPr>
            <a:xfrm>
              <a:off x="1745175" y="2199475"/>
              <a:ext cx="169825" cy="162774"/>
            </a:xfrm>
            <a:custGeom>
              <a:avLst/>
              <a:gdLst/>
              <a:ahLst/>
              <a:cxnLst/>
              <a:rect l="0" t="0" r="0" b="0"/>
              <a:pathLst>
                <a:path w="120000" h="120000" extrusionOk="0">
                  <a:moveTo>
                    <a:pt x="18336" y="118249"/>
                  </a:moveTo>
                  <a:lnTo>
                    <a:pt x="18336" y="119115"/>
                  </a:lnTo>
                  <a:lnTo>
                    <a:pt x="18336" y="119115"/>
                  </a:lnTo>
                  <a:lnTo>
                    <a:pt x="16658" y="118249"/>
                  </a:lnTo>
                  <a:close/>
                  <a:moveTo>
                    <a:pt x="46653" y="18"/>
                  </a:moveTo>
                  <a:lnTo>
                    <a:pt x="46653" y="3501"/>
                  </a:lnTo>
                  <a:lnTo>
                    <a:pt x="46653" y="8717"/>
                  </a:lnTo>
                  <a:lnTo>
                    <a:pt x="46653" y="10450"/>
                  </a:lnTo>
                  <a:lnTo>
                    <a:pt x="44993" y="5234"/>
                  </a:lnTo>
                  <a:lnTo>
                    <a:pt x="44993" y="13933"/>
                  </a:lnTo>
                  <a:lnTo>
                    <a:pt x="43332" y="5234"/>
                  </a:lnTo>
                  <a:lnTo>
                    <a:pt x="43332" y="8717"/>
                  </a:lnTo>
                  <a:lnTo>
                    <a:pt x="43332" y="12182"/>
                  </a:lnTo>
                  <a:lnTo>
                    <a:pt x="36655" y="22614"/>
                  </a:lnTo>
                  <a:lnTo>
                    <a:pt x="26656" y="40012"/>
                  </a:lnTo>
                  <a:lnTo>
                    <a:pt x="14997" y="57392"/>
                  </a:lnTo>
                  <a:lnTo>
                    <a:pt x="6659" y="69556"/>
                  </a:lnTo>
                  <a:lnTo>
                    <a:pt x="4999" y="76522"/>
                  </a:lnTo>
                  <a:lnTo>
                    <a:pt x="8337" y="78255"/>
                  </a:lnTo>
                  <a:lnTo>
                    <a:pt x="8337" y="79987"/>
                  </a:lnTo>
                  <a:lnTo>
                    <a:pt x="6659" y="81738"/>
                  </a:lnTo>
                  <a:lnTo>
                    <a:pt x="4999" y="81738"/>
                  </a:lnTo>
                  <a:lnTo>
                    <a:pt x="9998" y="83471"/>
                  </a:lnTo>
                  <a:lnTo>
                    <a:pt x="8337" y="81738"/>
                  </a:lnTo>
                  <a:lnTo>
                    <a:pt x="9998" y="81738"/>
                  </a:lnTo>
                  <a:lnTo>
                    <a:pt x="14997" y="85203"/>
                  </a:lnTo>
                  <a:lnTo>
                    <a:pt x="9998" y="85203"/>
                  </a:lnTo>
                  <a:lnTo>
                    <a:pt x="8337" y="88686"/>
                  </a:lnTo>
                  <a:lnTo>
                    <a:pt x="6659" y="97385"/>
                  </a:lnTo>
                  <a:lnTo>
                    <a:pt x="4999" y="109549"/>
                  </a:lnTo>
                  <a:lnTo>
                    <a:pt x="3338" y="113033"/>
                  </a:lnTo>
                  <a:lnTo>
                    <a:pt x="0" y="114765"/>
                  </a:lnTo>
                  <a:lnTo>
                    <a:pt x="9998" y="118249"/>
                  </a:lnTo>
                  <a:lnTo>
                    <a:pt x="18336" y="119686"/>
                  </a:lnTo>
                  <a:lnTo>
                    <a:pt x="18336" y="119686"/>
                  </a:lnTo>
                  <a:lnTo>
                    <a:pt x="18336" y="119981"/>
                  </a:lnTo>
                  <a:lnTo>
                    <a:pt x="18566" y="119741"/>
                  </a:lnTo>
                  <a:lnTo>
                    <a:pt x="18566" y="119741"/>
                  </a:lnTo>
                  <a:lnTo>
                    <a:pt x="19997" y="119981"/>
                  </a:lnTo>
                  <a:lnTo>
                    <a:pt x="18884" y="119410"/>
                  </a:lnTo>
                  <a:lnTo>
                    <a:pt x="18884" y="119410"/>
                  </a:lnTo>
                  <a:lnTo>
                    <a:pt x="19997" y="118249"/>
                  </a:lnTo>
                  <a:lnTo>
                    <a:pt x="21657" y="113033"/>
                  </a:lnTo>
                  <a:lnTo>
                    <a:pt x="21657" y="109549"/>
                  </a:lnTo>
                  <a:lnTo>
                    <a:pt x="18336" y="106066"/>
                  </a:lnTo>
                  <a:lnTo>
                    <a:pt x="24996" y="106066"/>
                  </a:lnTo>
                  <a:lnTo>
                    <a:pt x="23335" y="104334"/>
                  </a:lnTo>
                  <a:lnTo>
                    <a:pt x="24996" y="104334"/>
                  </a:lnTo>
                  <a:lnTo>
                    <a:pt x="28335" y="106066"/>
                  </a:lnTo>
                  <a:lnTo>
                    <a:pt x="24996" y="102601"/>
                  </a:lnTo>
                  <a:lnTo>
                    <a:pt x="18336" y="95635"/>
                  </a:lnTo>
                  <a:lnTo>
                    <a:pt x="21657" y="97385"/>
                  </a:lnTo>
                  <a:lnTo>
                    <a:pt x="28335" y="99118"/>
                  </a:lnTo>
                  <a:lnTo>
                    <a:pt x="39994" y="64340"/>
                  </a:lnTo>
                  <a:lnTo>
                    <a:pt x="53331" y="29580"/>
                  </a:lnTo>
                  <a:lnTo>
                    <a:pt x="53331" y="34796"/>
                  </a:lnTo>
                  <a:lnTo>
                    <a:pt x="54991" y="31313"/>
                  </a:lnTo>
                  <a:lnTo>
                    <a:pt x="54991" y="34796"/>
                  </a:lnTo>
                  <a:lnTo>
                    <a:pt x="58330" y="31313"/>
                  </a:lnTo>
                  <a:lnTo>
                    <a:pt x="56670" y="34796"/>
                  </a:lnTo>
                  <a:lnTo>
                    <a:pt x="58330" y="36528"/>
                  </a:lnTo>
                  <a:lnTo>
                    <a:pt x="63329" y="38261"/>
                  </a:lnTo>
                  <a:lnTo>
                    <a:pt x="69989" y="40012"/>
                  </a:lnTo>
                  <a:lnTo>
                    <a:pt x="76667" y="36528"/>
                  </a:lnTo>
                  <a:lnTo>
                    <a:pt x="73328" y="40012"/>
                  </a:lnTo>
                  <a:lnTo>
                    <a:pt x="73328" y="43477"/>
                  </a:lnTo>
                  <a:lnTo>
                    <a:pt x="73328" y="45228"/>
                  </a:lnTo>
                  <a:lnTo>
                    <a:pt x="74988" y="46960"/>
                  </a:lnTo>
                  <a:lnTo>
                    <a:pt x="81666" y="46960"/>
                  </a:lnTo>
                  <a:lnTo>
                    <a:pt x="84987" y="43477"/>
                  </a:lnTo>
                  <a:lnTo>
                    <a:pt x="88326" y="48692"/>
                  </a:lnTo>
                  <a:lnTo>
                    <a:pt x="93325" y="55659"/>
                  </a:lnTo>
                  <a:lnTo>
                    <a:pt x="101663" y="59124"/>
                  </a:lnTo>
                  <a:lnTo>
                    <a:pt x="108323" y="59124"/>
                  </a:lnTo>
                  <a:lnTo>
                    <a:pt x="106662" y="62607"/>
                  </a:lnTo>
                  <a:lnTo>
                    <a:pt x="106662" y="66091"/>
                  </a:lnTo>
                  <a:lnTo>
                    <a:pt x="108323" y="67823"/>
                  </a:lnTo>
                  <a:lnTo>
                    <a:pt x="111662" y="67823"/>
                  </a:lnTo>
                  <a:lnTo>
                    <a:pt x="118321" y="66091"/>
                  </a:lnTo>
                  <a:lnTo>
                    <a:pt x="118321" y="71307"/>
                  </a:lnTo>
                  <a:lnTo>
                    <a:pt x="114983" y="73039"/>
                  </a:lnTo>
                  <a:lnTo>
                    <a:pt x="114983" y="73039"/>
                  </a:lnTo>
                  <a:lnTo>
                    <a:pt x="119982" y="71307"/>
                  </a:lnTo>
                  <a:lnTo>
                    <a:pt x="119982" y="64340"/>
                  </a:lnTo>
                  <a:lnTo>
                    <a:pt x="118321" y="62607"/>
                  </a:lnTo>
                  <a:lnTo>
                    <a:pt x="114983" y="66091"/>
                  </a:lnTo>
                  <a:lnTo>
                    <a:pt x="114983" y="66091"/>
                  </a:lnTo>
                  <a:lnTo>
                    <a:pt x="116661" y="60875"/>
                  </a:lnTo>
                  <a:lnTo>
                    <a:pt x="116661" y="57392"/>
                  </a:lnTo>
                  <a:lnTo>
                    <a:pt x="114983" y="55659"/>
                  </a:lnTo>
                  <a:lnTo>
                    <a:pt x="109983" y="55659"/>
                  </a:lnTo>
                  <a:lnTo>
                    <a:pt x="103324" y="57392"/>
                  </a:lnTo>
                  <a:lnTo>
                    <a:pt x="103324" y="57392"/>
                  </a:lnTo>
                  <a:lnTo>
                    <a:pt x="104984" y="52176"/>
                  </a:lnTo>
                  <a:lnTo>
                    <a:pt x="104984" y="53908"/>
                  </a:lnTo>
                  <a:lnTo>
                    <a:pt x="108323" y="46960"/>
                  </a:lnTo>
                  <a:lnTo>
                    <a:pt x="99985" y="43477"/>
                  </a:lnTo>
                  <a:lnTo>
                    <a:pt x="93325" y="40012"/>
                  </a:lnTo>
                  <a:lnTo>
                    <a:pt x="86665" y="40012"/>
                  </a:lnTo>
                  <a:lnTo>
                    <a:pt x="86665" y="31313"/>
                  </a:lnTo>
                  <a:lnTo>
                    <a:pt x="89986" y="24364"/>
                  </a:lnTo>
                  <a:lnTo>
                    <a:pt x="83326" y="29580"/>
                  </a:lnTo>
                  <a:lnTo>
                    <a:pt x="84987" y="24364"/>
                  </a:lnTo>
                  <a:lnTo>
                    <a:pt x="84987" y="24364"/>
                  </a:lnTo>
                  <a:lnTo>
                    <a:pt x="83326" y="26097"/>
                  </a:lnTo>
                  <a:lnTo>
                    <a:pt x="78327" y="29580"/>
                  </a:lnTo>
                  <a:lnTo>
                    <a:pt x="81666" y="24364"/>
                  </a:lnTo>
                  <a:lnTo>
                    <a:pt x="81666" y="22614"/>
                  </a:lnTo>
                  <a:lnTo>
                    <a:pt x="79988" y="20881"/>
                  </a:lnTo>
                  <a:lnTo>
                    <a:pt x="76667" y="24364"/>
                  </a:lnTo>
                  <a:lnTo>
                    <a:pt x="76667" y="27829"/>
                  </a:lnTo>
                  <a:lnTo>
                    <a:pt x="74988" y="24364"/>
                  </a:lnTo>
                  <a:lnTo>
                    <a:pt x="73328" y="22614"/>
                  </a:lnTo>
                  <a:lnTo>
                    <a:pt x="68329" y="17398"/>
                  </a:lnTo>
                  <a:lnTo>
                    <a:pt x="56670" y="10450"/>
                  </a:lnTo>
                  <a:lnTo>
                    <a:pt x="51670" y="6966"/>
                  </a:lnTo>
                  <a:lnTo>
                    <a:pt x="48332" y="18"/>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grpSp>
        <p:nvGrpSpPr>
          <p:cNvPr id="866" name="Shape 866"/>
          <p:cNvGrpSpPr/>
          <p:nvPr/>
        </p:nvGrpSpPr>
        <p:grpSpPr>
          <a:xfrm rot="2011211">
            <a:off x="2656277" y="880730"/>
            <a:ext cx="1046868" cy="269658"/>
            <a:chOff x="271125" y="812725"/>
            <a:chExt cx="766524" cy="221725"/>
          </a:xfrm>
        </p:grpSpPr>
        <p:sp>
          <p:nvSpPr>
            <p:cNvPr id="867" name="Shape 867"/>
            <p:cNvSpPr/>
            <p:nvPr/>
          </p:nvSpPr>
          <p:spPr>
            <a:xfrm>
              <a:off x="271125" y="921200"/>
              <a:ext cx="695774" cy="70775"/>
            </a:xfrm>
            <a:custGeom>
              <a:avLst/>
              <a:gdLst/>
              <a:ahLst/>
              <a:cxnLst/>
              <a:rect l="0" t="0" r="0" b="0"/>
              <a:pathLst>
                <a:path w="120000" h="120000" extrusionOk="0">
                  <a:moveTo>
                    <a:pt x="117555" y="40014"/>
                  </a:moveTo>
                  <a:lnTo>
                    <a:pt x="117964" y="46033"/>
                  </a:lnTo>
                  <a:lnTo>
                    <a:pt x="117964" y="40014"/>
                  </a:lnTo>
                  <a:close/>
                  <a:moveTo>
                    <a:pt x="117964" y="46033"/>
                  </a:moveTo>
                  <a:lnTo>
                    <a:pt x="117964" y="48025"/>
                  </a:lnTo>
                  <a:lnTo>
                    <a:pt x="118020" y="46880"/>
                  </a:lnTo>
                  <a:lnTo>
                    <a:pt x="118020" y="46880"/>
                  </a:lnTo>
                  <a:lnTo>
                    <a:pt x="117964" y="46033"/>
                  </a:lnTo>
                  <a:close/>
                  <a:moveTo>
                    <a:pt x="118370" y="40014"/>
                  </a:moveTo>
                  <a:lnTo>
                    <a:pt x="118020" y="46880"/>
                  </a:lnTo>
                  <a:lnTo>
                    <a:pt x="118020" y="46880"/>
                  </a:lnTo>
                  <a:lnTo>
                    <a:pt x="118370" y="52009"/>
                  </a:lnTo>
                  <a:lnTo>
                    <a:pt x="118370" y="40014"/>
                  </a:lnTo>
                  <a:close/>
                  <a:moveTo>
                    <a:pt x="119185" y="44040"/>
                  </a:moveTo>
                  <a:lnTo>
                    <a:pt x="118370" y="52009"/>
                  </a:lnTo>
                  <a:lnTo>
                    <a:pt x="118370" y="56036"/>
                  </a:lnTo>
                  <a:lnTo>
                    <a:pt x="118370" y="60021"/>
                  </a:lnTo>
                  <a:lnTo>
                    <a:pt x="119995" y="60021"/>
                  </a:lnTo>
                  <a:lnTo>
                    <a:pt x="119995" y="52009"/>
                  </a:lnTo>
                  <a:lnTo>
                    <a:pt x="119590" y="56036"/>
                  </a:lnTo>
                  <a:lnTo>
                    <a:pt x="119590" y="52009"/>
                  </a:lnTo>
                  <a:lnTo>
                    <a:pt x="119590" y="48025"/>
                  </a:lnTo>
                  <a:lnTo>
                    <a:pt x="119185" y="44040"/>
                  </a:lnTo>
                  <a:close/>
                  <a:moveTo>
                    <a:pt x="87049" y="42"/>
                  </a:moveTo>
                  <a:lnTo>
                    <a:pt x="86644" y="8053"/>
                  </a:lnTo>
                  <a:lnTo>
                    <a:pt x="86234" y="4026"/>
                  </a:lnTo>
                  <a:lnTo>
                    <a:pt x="85829" y="12038"/>
                  </a:lnTo>
                  <a:lnTo>
                    <a:pt x="85424" y="20049"/>
                  </a:lnTo>
                  <a:lnTo>
                    <a:pt x="84203" y="12038"/>
                  </a:lnTo>
                  <a:lnTo>
                    <a:pt x="83389" y="4026"/>
                  </a:lnTo>
                  <a:lnTo>
                    <a:pt x="82983" y="4026"/>
                  </a:lnTo>
                  <a:lnTo>
                    <a:pt x="82983" y="8053"/>
                  </a:lnTo>
                  <a:lnTo>
                    <a:pt x="82574" y="16022"/>
                  </a:lnTo>
                  <a:lnTo>
                    <a:pt x="83794" y="8053"/>
                  </a:lnTo>
                  <a:lnTo>
                    <a:pt x="82983" y="20049"/>
                  </a:lnTo>
                  <a:lnTo>
                    <a:pt x="83794" y="16022"/>
                  </a:lnTo>
                  <a:lnTo>
                    <a:pt x="83794" y="24033"/>
                  </a:lnTo>
                  <a:lnTo>
                    <a:pt x="82574" y="24033"/>
                  </a:lnTo>
                  <a:lnTo>
                    <a:pt x="82574" y="8053"/>
                  </a:lnTo>
                  <a:lnTo>
                    <a:pt x="82168" y="4026"/>
                  </a:lnTo>
                  <a:lnTo>
                    <a:pt x="81763" y="4026"/>
                  </a:lnTo>
                  <a:lnTo>
                    <a:pt x="80948" y="12038"/>
                  </a:lnTo>
                  <a:lnTo>
                    <a:pt x="80543" y="20049"/>
                  </a:lnTo>
                  <a:lnTo>
                    <a:pt x="80133" y="16022"/>
                  </a:lnTo>
                  <a:lnTo>
                    <a:pt x="79728" y="8053"/>
                  </a:lnTo>
                  <a:lnTo>
                    <a:pt x="79323" y="16022"/>
                  </a:lnTo>
                  <a:lnTo>
                    <a:pt x="77287" y="24033"/>
                  </a:lnTo>
                  <a:lnTo>
                    <a:pt x="77693" y="12038"/>
                  </a:lnTo>
                  <a:lnTo>
                    <a:pt x="76882" y="16022"/>
                  </a:lnTo>
                  <a:lnTo>
                    <a:pt x="76067" y="24033"/>
                  </a:lnTo>
                  <a:lnTo>
                    <a:pt x="76067" y="28018"/>
                  </a:lnTo>
                  <a:lnTo>
                    <a:pt x="75252" y="24033"/>
                  </a:lnTo>
                  <a:lnTo>
                    <a:pt x="74032" y="20049"/>
                  </a:lnTo>
                  <a:lnTo>
                    <a:pt x="72001" y="20049"/>
                  </a:lnTo>
                  <a:lnTo>
                    <a:pt x="72001" y="24033"/>
                  </a:lnTo>
                  <a:lnTo>
                    <a:pt x="71592" y="28018"/>
                  </a:lnTo>
                  <a:lnTo>
                    <a:pt x="70781" y="16022"/>
                  </a:lnTo>
                  <a:lnTo>
                    <a:pt x="69966" y="16022"/>
                  </a:lnTo>
                  <a:lnTo>
                    <a:pt x="67526" y="28018"/>
                  </a:lnTo>
                  <a:lnTo>
                    <a:pt x="67526" y="20049"/>
                  </a:lnTo>
                  <a:lnTo>
                    <a:pt x="67120" y="32045"/>
                  </a:lnTo>
                  <a:lnTo>
                    <a:pt x="66305" y="20049"/>
                  </a:lnTo>
                  <a:lnTo>
                    <a:pt x="67120" y="20049"/>
                  </a:lnTo>
                  <a:lnTo>
                    <a:pt x="66711" y="16022"/>
                  </a:lnTo>
                  <a:lnTo>
                    <a:pt x="66305" y="16022"/>
                  </a:lnTo>
                  <a:lnTo>
                    <a:pt x="65490" y="20049"/>
                  </a:lnTo>
                  <a:lnTo>
                    <a:pt x="64676" y="32045"/>
                  </a:lnTo>
                  <a:lnTo>
                    <a:pt x="64270" y="28018"/>
                  </a:lnTo>
                  <a:lnTo>
                    <a:pt x="63865" y="20049"/>
                  </a:lnTo>
                  <a:lnTo>
                    <a:pt x="62645" y="32045"/>
                  </a:lnTo>
                  <a:lnTo>
                    <a:pt x="63050" y="24033"/>
                  </a:lnTo>
                  <a:lnTo>
                    <a:pt x="62645" y="28018"/>
                  </a:lnTo>
                  <a:lnTo>
                    <a:pt x="61830" y="32045"/>
                  </a:lnTo>
                  <a:lnTo>
                    <a:pt x="61830" y="24033"/>
                  </a:lnTo>
                  <a:lnTo>
                    <a:pt x="61425" y="20049"/>
                  </a:lnTo>
                  <a:lnTo>
                    <a:pt x="60204" y="16022"/>
                  </a:lnTo>
                  <a:lnTo>
                    <a:pt x="58574" y="12038"/>
                  </a:lnTo>
                  <a:lnTo>
                    <a:pt x="57354" y="12038"/>
                  </a:lnTo>
                  <a:lnTo>
                    <a:pt x="57354" y="16022"/>
                  </a:lnTo>
                  <a:lnTo>
                    <a:pt x="57354" y="20049"/>
                  </a:lnTo>
                  <a:lnTo>
                    <a:pt x="56949" y="20049"/>
                  </a:lnTo>
                  <a:lnTo>
                    <a:pt x="56949" y="28018"/>
                  </a:lnTo>
                  <a:lnTo>
                    <a:pt x="56544" y="28018"/>
                  </a:lnTo>
                  <a:lnTo>
                    <a:pt x="56134" y="24033"/>
                  </a:lnTo>
                  <a:lnTo>
                    <a:pt x="55729" y="16022"/>
                  </a:lnTo>
                  <a:lnTo>
                    <a:pt x="55323" y="4026"/>
                  </a:lnTo>
                  <a:lnTo>
                    <a:pt x="55323" y="16022"/>
                  </a:lnTo>
                  <a:lnTo>
                    <a:pt x="54914" y="16022"/>
                  </a:lnTo>
                  <a:lnTo>
                    <a:pt x="54509" y="12038"/>
                  </a:lnTo>
                  <a:lnTo>
                    <a:pt x="54103" y="8053"/>
                  </a:lnTo>
                  <a:lnTo>
                    <a:pt x="52883" y="8053"/>
                  </a:lnTo>
                  <a:lnTo>
                    <a:pt x="52473" y="20049"/>
                  </a:lnTo>
                  <a:lnTo>
                    <a:pt x="52068" y="16022"/>
                  </a:lnTo>
                  <a:lnTo>
                    <a:pt x="51253" y="12038"/>
                  </a:lnTo>
                  <a:lnTo>
                    <a:pt x="49628" y="16022"/>
                  </a:lnTo>
                  <a:lnTo>
                    <a:pt x="46372" y="28018"/>
                  </a:lnTo>
                  <a:lnTo>
                    <a:pt x="45967" y="20049"/>
                  </a:lnTo>
                  <a:lnTo>
                    <a:pt x="45562" y="16022"/>
                  </a:lnTo>
                  <a:lnTo>
                    <a:pt x="43527" y="16022"/>
                  </a:lnTo>
                  <a:lnTo>
                    <a:pt x="41086" y="20049"/>
                  </a:lnTo>
                  <a:lnTo>
                    <a:pt x="40271" y="20049"/>
                  </a:lnTo>
                  <a:lnTo>
                    <a:pt x="39461" y="16022"/>
                  </a:lnTo>
                  <a:lnTo>
                    <a:pt x="39461" y="20049"/>
                  </a:lnTo>
                  <a:lnTo>
                    <a:pt x="39461" y="24033"/>
                  </a:lnTo>
                  <a:lnTo>
                    <a:pt x="38646" y="28018"/>
                  </a:lnTo>
                  <a:lnTo>
                    <a:pt x="38240" y="24033"/>
                  </a:lnTo>
                  <a:lnTo>
                    <a:pt x="37425" y="20049"/>
                  </a:lnTo>
                  <a:lnTo>
                    <a:pt x="37425" y="32045"/>
                  </a:lnTo>
                  <a:lnTo>
                    <a:pt x="36610" y="28018"/>
                  </a:lnTo>
                  <a:lnTo>
                    <a:pt x="35390" y="24033"/>
                  </a:lnTo>
                  <a:lnTo>
                    <a:pt x="34170" y="28018"/>
                  </a:lnTo>
                  <a:lnTo>
                    <a:pt x="33765" y="32045"/>
                  </a:lnTo>
                  <a:lnTo>
                    <a:pt x="32545" y="24033"/>
                  </a:lnTo>
                  <a:lnTo>
                    <a:pt x="31730" y="20049"/>
                  </a:lnTo>
                  <a:lnTo>
                    <a:pt x="30915" y="40014"/>
                  </a:lnTo>
                  <a:lnTo>
                    <a:pt x="30104" y="28018"/>
                  </a:lnTo>
                  <a:lnTo>
                    <a:pt x="29289" y="28018"/>
                  </a:lnTo>
                  <a:lnTo>
                    <a:pt x="28474" y="32045"/>
                  </a:lnTo>
                  <a:lnTo>
                    <a:pt x="28069" y="28018"/>
                  </a:lnTo>
                  <a:lnTo>
                    <a:pt x="27664" y="32045"/>
                  </a:lnTo>
                  <a:lnTo>
                    <a:pt x="26034" y="40014"/>
                  </a:lnTo>
                  <a:lnTo>
                    <a:pt x="26034" y="44040"/>
                  </a:lnTo>
                  <a:lnTo>
                    <a:pt x="25223" y="48025"/>
                  </a:lnTo>
                  <a:lnTo>
                    <a:pt x="25223" y="44040"/>
                  </a:lnTo>
                  <a:lnTo>
                    <a:pt x="24814" y="44040"/>
                  </a:lnTo>
                  <a:lnTo>
                    <a:pt x="24003" y="52009"/>
                  </a:lnTo>
                  <a:lnTo>
                    <a:pt x="23593" y="52009"/>
                  </a:lnTo>
                  <a:lnTo>
                    <a:pt x="23188" y="44040"/>
                  </a:lnTo>
                  <a:lnTo>
                    <a:pt x="23188" y="48025"/>
                  </a:lnTo>
                  <a:lnTo>
                    <a:pt x="22373" y="52009"/>
                  </a:lnTo>
                  <a:lnTo>
                    <a:pt x="21968" y="48025"/>
                  </a:lnTo>
                  <a:lnTo>
                    <a:pt x="21153" y="44040"/>
                  </a:lnTo>
                  <a:lnTo>
                    <a:pt x="22373" y="44040"/>
                  </a:lnTo>
                  <a:lnTo>
                    <a:pt x="21968" y="40014"/>
                  </a:lnTo>
                  <a:lnTo>
                    <a:pt x="21968" y="32045"/>
                  </a:lnTo>
                  <a:lnTo>
                    <a:pt x="21563" y="40014"/>
                  </a:lnTo>
                  <a:lnTo>
                    <a:pt x="19527" y="40014"/>
                  </a:lnTo>
                  <a:lnTo>
                    <a:pt x="19527" y="48025"/>
                  </a:lnTo>
                  <a:lnTo>
                    <a:pt x="20342" y="48025"/>
                  </a:lnTo>
                  <a:lnTo>
                    <a:pt x="19933" y="52009"/>
                  </a:lnTo>
                  <a:lnTo>
                    <a:pt x="19933" y="48025"/>
                  </a:lnTo>
                  <a:lnTo>
                    <a:pt x="19527" y="60021"/>
                  </a:lnTo>
                  <a:lnTo>
                    <a:pt x="18712" y="52009"/>
                  </a:lnTo>
                  <a:lnTo>
                    <a:pt x="17902" y="44040"/>
                  </a:lnTo>
                  <a:lnTo>
                    <a:pt x="17087" y="44040"/>
                  </a:lnTo>
                  <a:lnTo>
                    <a:pt x="16272" y="60021"/>
                  </a:lnTo>
                  <a:lnTo>
                    <a:pt x="16272" y="56036"/>
                  </a:lnTo>
                  <a:lnTo>
                    <a:pt x="16272" y="52009"/>
                  </a:lnTo>
                  <a:lnTo>
                    <a:pt x="15867" y="56036"/>
                  </a:lnTo>
                  <a:lnTo>
                    <a:pt x="15461" y="64005"/>
                  </a:lnTo>
                  <a:lnTo>
                    <a:pt x="13832" y="60021"/>
                  </a:lnTo>
                  <a:lnTo>
                    <a:pt x="10581" y="60021"/>
                  </a:lnTo>
                  <a:lnTo>
                    <a:pt x="7730" y="64005"/>
                  </a:lnTo>
                  <a:lnTo>
                    <a:pt x="6510" y="68032"/>
                  </a:lnTo>
                  <a:lnTo>
                    <a:pt x="5695" y="72016"/>
                  </a:lnTo>
                  <a:lnTo>
                    <a:pt x="5695" y="68032"/>
                  </a:lnTo>
                  <a:lnTo>
                    <a:pt x="4475" y="72016"/>
                  </a:lnTo>
                  <a:lnTo>
                    <a:pt x="3255" y="76001"/>
                  </a:lnTo>
                  <a:lnTo>
                    <a:pt x="2444" y="76001"/>
                  </a:lnTo>
                  <a:lnTo>
                    <a:pt x="1629" y="80028"/>
                  </a:lnTo>
                  <a:lnTo>
                    <a:pt x="1224" y="72016"/>
                  </a:lnTo>
                  <a:lnTo>
                    <a:pt x="409" y="68032"/>
                  </a:lnTo>
                  <a:lnTo>
                    <a:pt x="4" y="76001"/>
                  </a:lnTo>
                  <a:lnTo>
                    <a:pt x="4" y="87997"/>
                  </a:lnTo>
                  <a:lnTo>
                    <a:pt x="409" y="108004"/>
                  </a:lnTo>
                  <a:lnTo>
                    <a:pt x="814" y="120000"/>
                  </a:lnTo>
                  <a:lnTo>
                    <a:pt x="1224" y="116015"/>
                  </a:lnTo>
                  <a:lnTo>
                    <a:pt x="2035" y="120000"/>
                  </a:lnTo>
                  <a:lnTo>
                    <a:pt x="2444" y="108004"/>
                  </a:lnTo>
                  <a:lnTo>
                    <a:pt x="2850" y="111988"/>
                  </a:lnTo>
                  <a:lnTo>
                    <a:pt x="2850" y="116015"/>
                  </a:lnTo>
                  <a:lnTo>
                    <a:pt x="3255" y="111988"/>
                  </a:lnTo>
                  <a:lnTo>
                    <a:pt x="4070" y="108004"/>
                  </a:lnTo>
                  <a:lnTo>
                    <a:pt x="5290" y="108004"/>
                  </a:lnTo>
                  <a:lnTo>
                    <a:pt x="5290" y="111988"/>
                  </a:lnTo>
                  <a:lnTo>
                    <a:pt x="5695" y="116015"/>
                  </a:lnTo>
                  <a:lnTo>
                    <a:pt x="6105" y="120000"/>
                  </a:lnTo>
                  <a:lnTo>
                    <a:pt x="6510" y="111988"/>
                  </a:lnTo>
                  <a:lnTo>
                    <a:pt x="7730" y="108004"/>
                  </a:lnTo>
                  <a:lnTo>
                    <a:pt x="7325" y="111988"/>
                  </a:lnTo>
                  <a:lnTo>
                    <a:pt x="8136" y="116015"/>
                  </a:lnTo>
                  <a:lnTo>
                    <a:pt x="8136" y="104019"/>
                  </a:lnTo>
                  <a:lnTo>
                    <a:pt x="8545" y="96008"/>
                  </a:lnTo>
                  <a:lnTo>
                    <a:pt x="8951" y="116015"/>
                  </a:lnTo>
                  <a:lnTo>
                    <a:pt x="9360" y="99992"/>
                  </a:lnTo>
                  <a:lnTo>
                    <a:pt x="9766" y="111988"/>
                  </a:lnTo>
                  <a:lnTo>
                    <a:pt x="9766" y="108004"/>
                  </a:lnTo>
                  <a:lnTo>
                    <a:pt x="10171" y="104019"/>
                  </a:lnTo>
                  <a:lnTo>
                    <a:pt x="10581" y="108004"/>
                  </a:lnTo>
                  <a:lnTo>
                    <a:pt x="10581" y="116015"/>
                  </a:lnTo>
                  <a:lnTo>
                    <a:pt x="10986" y="108004"/>
                  </a:lnTo>
                  <a:lnTo>
                    <a:pt x="10986" y="104019"/>
                  </a:lnTo>
                  <a:lnTo>
                    <a:pt x="11391" y="108004"/>
                  </a:lnTo>
                  <a:lnTo>
                    <a:pt x="11391" y="111988"/>
                  </a:lnTo>
                  <a:lnTo>
                    <a:pt x="12206" y="104019"/>
                  </a:lnTo>
                  <a:lnTo>
                    <a:pt x="13021" y="104019"/>
                  </a:lnTo>
                  <a:lnTo>
                    <a:pt x="13426" y="96008"/>
                  </a:lnTo>
                  <a:lnTo>
                    <a:pt x="13426" y="87997"/>
                  </a:lnTo>
                  <a:lnTo>
                    <a:pt x="13832" y="84012"/>
                  </a:lnTo>
                  <a:lnTo>
                    <a:pt x="13832" y="87997"/>
                  </a:lnTo>
                  <a:lnTo>
                    <a:pt x="13832" y="96008"/>
                  </a:lnTo>
                  <a:lnTo>
                    <a:pt x="14241" y="87997"/>
                  </a:lnTo>
                  <a:lnTo>
                    <a:pt x="15052" y="87997"/>
                  </a:lnTo>
                  <a:lnTo>
                    <a:pt x="15052" y="92024"/>
                  </a:lnTo>
                  <a:lnTo>
                    <a:pt x="14646" y="96008"/>
                  </a:lnTo>
                  <a:lnTo>
                    <a:pt x="14241" y="99992"/>
                  </a:lnTo>
                  <a:lnTo>
                    <a:pt x="14241" y="108004"/>
                  </a:lnTo>
                  <a:lnTo>
                    <a:pt x="15052" y="108004"/>
                  </a:lnTo>
                  <a:lnTo>
                    <a:pt x="15461" y="104019"/>
                  </a:lnTo>
                  <a:lnTo>
                    <a:pt x="15867" y="96008"/>
                  </a:lnTo>
                  <a:lnTo>
                    <a:pt x="17902" y="96008"/>
                  </a:lnTo>
                  <a:lnTo>
                    <a:pt x="17902" y="99992"/>
                  </a:lnTo>
                  <a:lnTo>
                    <a:pt x="18307" y="92024"/>
                  </a:lnTo>
                  <a:lnTo>
                    <a:pt x="18712" y="92024"/>
                  </a:lnTo>
                  <a:lnTo>
                    <a:pt x="18307" y="96008"/>
                  </a:lnTo>
                  <a:lnTo>
                    <a:pt x="22783" y="96008"/>
                  </a:lnTo>
                  <a:lnTo>
                    <a:pt x="24003" y="92024"/>
                  </a:lnTo>
                  <a:lnTo>
                    <a:pt x="24814" y="92024"/>
                  </a:lnTo>
                  <a:lnTo>
                    <a:pt x="24814" y="87997"/>
                  </a:lnTo>
                  <a:lnTo>
                    <a:pt x="27664" y="87997"/>
                  </a:lnTo>
                  <a:lnTo>
                    <a:pt x="28069" y="80028"/>
                  </a:lnTo>
                  <a:lnTo>
                    <a:pt x="28474" y="80028"/>
                  </a:lnTo>
                  <a:lnTo>
                    <a:pt x="30915" y="84012"/>
                  </a:lnTo>
                  <a:lnTo>
                    <a:pt x="32135" y="80028"/>
                  </a:lnTo>
                  <a:lnTo>
                    <a:pt x="32545" y="80028"/>
                  </a:lnTo>
                  <a:lnTo>
                    <a:pt x="32950" y="72016"/>
                  </a:lnTo>
                  <a:lnTo>
                    <a:pt x="33355" y="80028"/>
                  </a:lnTo>
                  <a:lnTo>
                    <a:pt x="34170" y="87997"/>
                  </a:lnTo>
                  <a:lnTo>
                    <a:pt x="34985" y="76001"/>
                  </a:lnTo>
                  <a:lnTo>
                    <a:pt x="34985" y="84012"/>
                  </a:lnTo>
                  <a:lnTo>
                    <a:pt x="35390" y="76001"/>
                  </a:lnTo>
                  <a:lnTo>
                    <a:pt x="35796" y="84012"/>
                  </a:lnTo>
                  <a:lnTo>
                    <a:pt x="35796" y="80028"/>
                  </a:lnTo>
                  <a:lnTo>
                    <a:pt x="35796" y="76001"/>
                  </a:lnTo>
                  <a:lnTo>
                    <a:pt x="36610" y="76001"/>
                  </a:lnTo>
                  <a:lnTo>
                    <a:pt x="37016" y="80028"/>
                  </a:lnTo>
                  <a:lnTo>
                    <a:pt x="37831" y="76001"/>
                  </a:lnTo>
                  <a:lnTo>
                    <a:pt x="37831" y="84012"/>
                  </a:lnTo>
                  <a:lnTo>
                    <a:pt x="38240" y="80028"/>
                  </a:lnTo>
                  <a:lnTo>
                    <a:pt x="41901" y="80028"/>
                  </a:lnTo>
                  <a:lnTo>
                    <a:pt x="41491" y="76001"/>
                  </a:lnTo>
                  <a:lnTo>
                    <a:pt x="41901" y="68032"/>
                  </a:lnTo>
                  <a:lnTo>
                    <a:pt x="42306" y="72016"/>
                  </a:lnTo>
                  <a:lnTo>
                    <a:pt x="42306" y="76001"/>
                  </a:lnTo>
                  <a:lnTo>
                    <a:pt x="42712" y="80028"/>
                  </a:lnTo>
                  <a:lnTo>
                    <a:pt x="43527" y="84012"/>
                  </a:lnTo>
                  <a:lnTo>
                    <a:pt x="45967" y="76001"/>
                  </a:lnTo>
                  <a:lnTo>
                    <a:pt x="47592" y="64005"/>
                  </a:lnTo>
                  <a:lnTo>
                    <a:pt x="48002" y="72016"/>
                  </a:lnTo>
                  <a:lnTo>
                    <a:pt x="48813" y="72016"/>
                  </a:lnTo>
                  <a:lnTo>
                    <a:pt x="49628" y="68032"/>
                  </a:lnTo>
                  <a:lnTo>
                    <a:pt x="50033" y="60021"/>
                  </a:lnTo>
                  <a:lnTo>
                    <a:pt x="51663" y="68032"/>
                  </a:lnTo>
                  <a:lnTo>
                    <a:pt x="53694" y="72016"/>
                  </a:lnTo>
                  <a:lnTo>
                    <a:pt x="54509" y="64005"/>
                  </a:lnTo>
                  <a:lnTo>
                    <a:pt x="54509" y="72016"/>
                  </a:lnTo>
                  <a:lnTo>
                    <a:pt x="55729" y="64005"/>
                  </a:lnTo>
                  <a:lnTo>
                    <a:pt x="56949" y="64005"/>
                  </a:lnTo>
                  <a:lnTo>
                    <a:pt x="60610" y="72016"/>
                  </a:lnTo>
                  <a:lnTo>
                    <a:pt x="62235" y="76001"/>
                  </a:lnTo>
                  <a:lnTo>
                    <a:pt x="63865" y="76001"/>
                  </a:lnTo>
                  <a:lnTo>
                    <a:pt x="65085" y="72016"/>
                  </a:lnTo>
                  <a:lnTo>
                    <a:pt x="66305" y="64005"/>
                  </a:lnTo>
                  <a:lnTo>
                    <a:pt x="66711" y="60021"/>
                  </a:lnTo>
                  <a:lnTo>
                    <a:pt x="66711" y="64005"/>
                  </a:lnTo>
                  <a:lnTo>
                    <a:pt x="66711" y="72016"/>
                  </a:lnTo>
                  <a:lnTo>
                    <a:pt x="70781" y="64005"/>
                  </a:lnTo>
                  <a:lnTo>
                    <a:pt x="70781" y="68032"/>
                  </a:lnTo>
                  <a:lnTo>
                    <a:pt x="71186" y="68032"/>
                  </a:lnTo>
                  <a:lnTo>
                    <a:pt x="71592" y="64005"/>
                  </a:lnTo>
                  <a:lnTo>
                    <a:pt x="76067" y="64005"/>
                  </a:lnTo>
                  <a:lnTo>
                    <a:pt x="76472" y="68032"/>
                  </a:lnTo>
                  <a:lnTo>
                    <a:pt x="76882" y="68032"/>
                  </a:lnTo>
                  <a:lnTo>
                    <a:pt x="79323" y="64005"/>
                  </a:lnTo>
                  <a:lnTo>
                    <a:pt x="82168" y="56036"/>
                  </a:lnTo>
                  <a:lnTo>
                    <a:pt x="80948" y="68032"/>
                  </a:lnTo>
                  <a:lnTo>
                    <a:pt x="82574" y="56036"/>
                  </a:lnTo>
                  <a:lnTo>
                    <a:pt x="83389" y="56036"/>
                  </a:lnTo>
                  <a:lnTo>
                    <a:pt x="83389" y="64005"/>
                  </a:lnTo>
                  <a:lnTo>
                    <a:pt x="84203" y="60021"/>
                  </a:lnTo>
                  <a:lnTo>
                    <a:pt x="85829" y="60021"/>
                  </a:lnTo>
                  <a:lnTo>
                    <a:pt x="86234" y="56036"/>
                  </a:lnTo>
                  <a:lnTo>
                    <a:pt x="86644" y="40014"/>
                  </a:lnTo>
                  <a:lnTo>
                    <a:pt x="86644" y="48025"/>
                  </a:lnTo>
                  <a:lnTo>
                    <a:pt x="87049" y="52009"/>
                  </a:lnTo>
                  <a:lnTo>
                    <a:pt x="87049" y="60021"/>
                  </a:lnTo>
                  <a:lnTo>
                    <a:pt x="87454" y="56036"/>
                  </a:lnTo>
                  <a:lnTo>
                    <a:pt x="87864" y="56036"/>
                  </a:lnTo>
                  <a:lnTo>
                    <a:pt x="87864" y="60021"/>
                  </a:lnTo>
                  <a:lnTo>
                    <a:pt x="89084" y="52009"/>
                  </a:lnTo>
                  <a:lnTo>
                    <a:pt x="90305" y="48025"/>
                  </a:lnTo>
                  <a:lnTo>
                    <a:pt x="90710" y="48025"/>
                  </a:lnTo>
                  <a:lnTo>
                    <a:pt x="91115" y="60021"/>
                  </a:lnTo>
                  <a:lnTo>
                    <a:pt x="93150" y="52009"/>
                  </a:lnTo>
                  <a:lnTo>
                    <a:pt x="92745" y="44040"/>
                  </a:lnTo>
                  <a:lnTo>
                    <a:pt x="92745" y="40014"/>
                  </a:lnTo>
                  <a:lnTo>
                    <a:pt x="93556" y="40014"/>
                  </a:lnTo>
                  <a:lnTo>
                    <a:pt x="93150" y="44040"/>
                  </a:lnTo>
                  <a:lnTo>
                    <a:pt x="94780" y="44040"/>
                  </a:lnTo>
                  <a:lnTo>
                    <a:pt x="94371" y="52009"/>
                  </a:lnTo>
                  <a:lnTo>
                    <a:pt x="94371" y="52009"/>
                  </a:lnTo>
                  <a:lnTo>
                    <a:pt x="95591" y="44040"/>
                  </a:lnTo>
                  <a:lnTo>
                    <a:pt x="96000" y="52009"/>
                  </a:lnTo>
                  <a:lnTo>
                    <a:pt x="96000" y="48025"/>
                  </a:lnTo>
                  <a:lnTo>
                    <a:pt x="96000" y="44040"/>
                  </a:lnTo>
                  <a:lnTo>
                    <a:pt x="97221" y="44040"/>
                  </a:lnTo>
                  <a:lnTo>
                    <a:pt x="97626" y="56036"/>
                  </a:lnTo>
                  <a:lnTo>
                    <a:pt x="99251" y="52009"/>
                  </a:lnTo>
                  <a:lnTo>
                    <a:pt x="100066" y="48025"/>
                  </a:lnTo>
                  <a:lnTo>
                    <a:pt x="100472" y="44040"/>
                  </a:lnTo>
                  <a:lnTo>
                    <a:pt x="100881" y="48025"/>
                  </a:lnTo>
                  <a:lnTo>
                    <a:pt x="100881" y="52009"/>
                  </a:lnTo>
                  <a:lnTo>
                    <a:pt x="102101" y="52009"/>
                  </a:lnTo>
                  <a:lnTo>
                    <a:pt x="102912" y="48025"/>
                  </a:lnTo>
                  <a:lnTo>
                    <a:pt x="103727" y="52009"/>
                  </a:lnTo>
                  <a:lnTo>
                    <a:pt x="104542" y="52009"/>
                  </a:lnTo>
                  <a:lnTo>
                    <a:pt x="104542" y="48025"/>
                  </a:lnTo>
                  <a:lnTo>
                    <a:pt x="105762" y="52009"/>
                  </a:lnTo>
                  <a:lnTo>
                    <a:pt x="107388" y="56036"/>
                  </a:lnTo>
                  <a:lnTo>
                    <a:pt x="108565" y="44422"/>
                  </a:lnTo>
                  <a:lnTo>
                    <a:pt x="108203" y="48025"/>
                  </a:lnTo>
                  <a:lnTo>
                    <a:pt x="108608" y="52009"/>
                  </a:lnTo>
                  <a:lnTo>
                    <a:pt x="108608" y="48025"/>
                  </a:lnTo>
                  <a:lnTo>
                    <a:pt x="109013" y="44040"/>
                  </a:lnTo>
                  <a:lnTo>
                    <a:pt x="109423" y="40014"/>
                  </a:lnTo>
                  <a:lnTo>
                    <a:pt x="109828" y="40014"/>
                  </a:lnTo>
                  <a:lnTo>
                    <a:pt x="109828" y="48025"/>
                  </a:lnTo>
                  <a:lnTo>
                    <a:pt x="110233" y="44040"/>
                  </a:lnTo>
                  <a:lnTo>
                    <a:pt x="110643" y="44040"/>
                  </a:lnTo>
                  <a:lnTo>
                    <a:pt x="110233" y="48025"/>
                  </a:lnTo>
                  <a:lnTo>
                    <a:pt x="110643" y="52009"/>
                  </a:lnTo>
                  <a:lnTo>
                    <a:pt x="111454" y="56036"/>
                  </a:lnTo>
                  <a:lnTo>
                    <a:pt x="111863" y="48025"/>
                  </a:lnTo>
                  <a:lnTo>
                    <a:pt x="112674" y="44040"/>
                  </a:lnTo>
                  <a:lnTo>
                    <a:pt x="112674" y="44040"/>
                  </a:lnTo>
                  <a:lnTo>
                    <a:pt x="112269" y="52009"/>
                  </a:lnTo>
                  <a:lnTo>
                    <a:pt x="112674" y="56036"/>
                  </a:lnTo>
                  <a:lnTo>
                    <a:pt x="113489" y="60021"/>
                  </a:lnTo>
                  <a:lnTo>
                    <a:pt x="113894" y="60021"/>
                  </a:lnTo>
                  <a:lnTo>
                    <a:pt x="115929" y="52009"/>
                  </a:lnTo>
                  <a:lnTo>
                    <a:pt x="117555" y="40014"/>
                  </a:lnTo>
                  <a:lnTo>
                    <a:pt x="117149" y="40014"/>
                  </a:lnTo>
                  <a:lnTo>
                    <a:pt x="117555" y="36029"/>
                  </a:lnTo>
                  <a:lnTo>
                    <a:pt x="116335" y="32045"/>
                  </a:lnTo>
                  <a:lnTo>
                    <a:pt x="115929" y="40014"/>
                  </a:lnTo>
                  <a:lnTo>
                    <a:pt x="115524" y="48025"/>
                  </a:lnTo>
                  <a:lnTo>
                    <a:pt x="115524" y="28018"/>
                  </a:lnTo>
                  <a:lnTo>
                    <a:pt x="114709" y="40014"/>
                  </a:lnTo>
                  <a:lnTo>
                    <a:pt x="114304" y="36029"/>
                  </a:lnTo>
                  <a:lnTo>
                    <a:pt x="113894" y="32045"/>
                  </a:lnTo>
                  <a:lnTo>
                    <a:pt x="113489" y="40014"/>
                  </a:lnTo>
                  <a:lnTo>
                    <a:pt x="113083" y="28018"/>
                  </a:lnTo>
                  <a:lnTo>
                    <a:pt x="112269" y="32045"/>
                  </a:lnTo>
                  <a:lnTo>
                    <a:pt x="111454" y="28018"/>
                  </a:lnTo>
                  <a:lnTo>
                    <a:pt x="109423" y="24033"/>
                  </a:lnTo>
                  <a:lnTo>
                    <a:pt x="109013" y="28018"/>
                  </a:lnTo>
                  <a:lnTo>
                    <a:pt x="108203" y="32045"/>
                  </a:lnTo>
                  <a:lnTo>
                    <a:pt x="108608" y="20049"/>
                  </a:lnTo>
                  <a:lnTo>
                    <a:pt x="107793" y="28018"/>
                  </a:lnTo>
                  <a:lnTo>
                    <a:pt x="107793" y="28018"/>
                  </a:lnTo>
                  <a:lnTo>
                    <a:pt x="108203" y="20049"/>
                  </a:lnTo>
                  <a:lnTo>
                    <a:pt x="107388" y="24033"/>
                  </a:lnTo>
                  <a:lnTo>
                    <a:pt x="106573" y="24033"/>
                  </a:lnTo>
                  <a:lnTo>
                    <a:pt x="106573" y="32045"/>
                  </a:lnTo>
                  <a:lnTo>
                    <a:pt x="106167" y="44040"/>
                  </a:lnTo>
                  <a:lnTo>
                    <a:pt x="106167" y="36029"/>
                  </a:lnTo>
                  <a:lnTo>
                    <a:pt x="106573" y="28018"/>
                  </a:lnTo>
                  <a:lnTo>
                    <a:pt x="106167" y="32045"/>
                  </a:lnTo>
                  <a:lnTo>
                    <a:pt x="106167" y="28018"/>
                  </a:lnTo>
                  <a:lnTo>
                    <a:pt x="105762" y="20049"/>
                  </a:lnTo>
                  <a:lnTo>
                    <a:pt x="105762" y="28018"/>
                  </a:lnTo>
                  <a:lnTo>
                    <a:pt x="105353" y="24033"/>
                  </a:lnTo>
                  <a:lnTo>
                    <a:pt x="104947" y="16022"/>
                  </a:lnTo>
                  <a:lnTo>
                    <a:pt x="104542" y="24033"/>
                  </a:lnTo>
                  <a:lnTo>
                    <a:pt x="103322" y="24033"/>
                  </a:lnTo>
                  <a:lnTo>
                    <a:pt x="100881" y="28018"/>
                  </a:lnTo>
                  <a:lnTo>
                    <a:pt x="99661" y="28018"/>
                  </a:lnTo>
                  <a:lnTo>
                    <a:pt x="98846" y="24033"/>
                  </a:lnTo>
                  <a:lnTo>
                    <a:pt x="98846" y="20049"/>
                  </a:lnTo>
                  <a:lnTo>
                    <a:pt x="99251" y="20049"/>
                  </a:lnTo>
                  <a:lnTo>
                    <a:pt x="97626" y="16022"/>
                  </a:lnTo>
                  <a:lnTo>
                    <a:pt x="98031" y="20049"/>
                  </a:lnTo>
                  <a:lnTo>
                    <a:pt x="97221" y="20049"/>
                  </a:lnTo>
                  <a:lnTo>
                    <a:pt x="97626" y="12038"/>
                  </a:lnTo>
                  <a:lnTo>
                    <a:pt x="97221" y="8053"/>
                  </a:lnTo>
                  <a:lnTo>
                    <a:pt x="96811" y="8053"/>
                  </a:lnTo>
                  <a:lnTo>
                    <a:pt x="96406" y="12038"/>
                  </a:lnTo>
                  <a:lnTo>
                    <a:pt x="95591" y="16022"/>
                  </a:lnTo>
                  <a:lnTo>
                    <a:pt x="95185" y="12038"/>
                  </a:lnTo>
                  <a:lnTo>
                    <a:pt x="95591" y="20049"/>
                  </a:lnTo>
                  <a:lnTo>
                    <a:pt x="94371" y="8053"/>
                  </a:lnTo>
                  <a:lnTo>
                    <a:pt x="93965" y="8053"/>
                  </a:lnTo>
                  <a:lnTo>
                    <a:pt x="93556" y="16022"/>
                  </a:lnTo>
                  <a:lnTo>
                    <a:pt x="93150" y="32045"/>
                  </a:lnTo>
                  <a:lnTo>
                    <a:pt x="92335" y="28018"/>
                  </a:lnTo>
                  <a:lnTo>
                    <a:pt x="92745" y="20049"/>
                  </a:lnTo>
                  <a:lnTo>
                    <a:pt x="93150" y="12038"/>
                  </a:lnTo>
                  <a:lnTo>
                    <a:pt x="92335" y="12038"/>
                  </a:lnTo>
                  <a:lnTo>
                    <a:pt x="92335" y="8053"/>
                  </a:lnTo>
                  <a:lnTo>
                    <a:pt x="91525" y="16022"/>
                  </a:lnTo>
                  <a:lnTo>
                    <a:pt x="90305" y="24033"/>
                  </a:lnTo>
                  <a:lnTo>
                    <a:pt x="88675" y="42"/>
                  </a:lnTo>
                  <a:lnTo>
                    <a:pt x="88269" y="4026"/>
                  </a:lnTo>
                  <a:lnTo>
                    <a:pt x="88269" y="8053"/>
                  </a:lnTo>
                  <a:lnTo>
                    <a:pt x="88269" y="16022"/>
                  </a:lnTo>
                  <a:lnTo>
                    <a:pt x="87454" y="12038"/>
                  </a:lnTo>
                  <a:lnTo>
                    <a:pt x="87454" y="8053"/>
                  </a:lnTo>
                  <a:lnTo>
                    <a:pt x="87864" y="4026"/>
                  </a:lnTo>
                  <a:lnTo>
                    <a:pt x="87454" y="42"/>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868" name="Shape 868"/>
            <p:cNvSpPr/>
            <p:nvPr/>
          </p:nvSpPr>
          <p:spPr>
            <a:xfrm>
              <a:off x="858375" y="812725"/>
              <a:ext cx="179274" cy="221725"/>
            </a:xfrm>
            <a:custGeom>
              <a:avLst/>
              <a:gdLst/>
              <a:ahLst/>
              <a:cxnLst/>
              <a:rect l="0" t="0" r="0" b="0"/>
              <a:pathLst>
                <a:path w="120000" h="120000" extrusionOk="0">
                  <a:moveTo>
                    <a:pt x="96321" y="88082"/>
                  </a:moveTo>
                  <a:lnTo>
                    <a:pt x="96321" y="89353"/>
                  </a:lnTo>
                  <a:lnTo>
                    <a:pt x="97894" y="89353"/>
                  </a:lnTo>
                  <a:lnTo>
                    <a:pt x="96321" y="88082"/>
                  </a:lnTo>
                  <a:close/>
                  <a:moveTo>
                    <a:pt x="37902" y="107227"/>
                  </a:moveTo>
                  <a:lnTo>
                    <a:pt x="37685" y="107768"/>
                  </a:lnTo>
                  <a:lnTo>
                    <a:pt x="37685" y="107768"/>
                  </a:lnTo>
                  <a:lnTo>
                    <a:pt x="38220" y="107606"/>
                  </a:lnTo>
                  <a:lnTo>
                    <a:pt x="38220" y="107606"/>
                  </a:lnTo>
                  <a:lnTo>
                    <a:pt x="37902" y="107227"/>
                  </a:lnTo>
                  <a:close/>
                  <a:moveTo>
                    <a:pt x="9488" y="0"/>
                  </a:moveTo>
                  <a:lnTo>
                    <a:pt x="4752" y="2557"/>
                  </a:lnTo>
                  <a:lnTo>
                    <a:pt x="1589" y="6386"/>
                  </a:lnTo>
                  <a:lnTo>
                    <a:pt x="16" y="10215"/>
                  </a:lnTo>
                  <a:lnTo>
                    <a:pt x="1589" y="14044"/>
                  </a:lnTo>
                  <a:lnTo>
                    <a:pt x="3179" y="16601"/>
                  </a:lnTo>
                  <a:lnTo>
                    <a:pt x="7915" y="19145"/>
                  </a:lnTo>
                  <a:lnTo>
                    <a:pt x="14223" y="17873"/>
                  </a:lnTo>
                  <a:lnTo>
                    <a:pt x="11061" y="21702"/>
                  </a:lnTo>
                  <a:lnTo>
                    <a:pt x="12650" y="21702"/>
                  </a:lnTo>
                  <a:lnTo>
                    <a:pt x="11061" y="24259"/>
                  </a:lnTo>
                  <a:lnTo>
                    <a:pt x="11061" y="25531"/>
                  </a:lnTo>
                  <a:lnTo>
                    <a:pt x="12650" y="24259"/>
                  </a:lnTo>
                  <a:lnTo>
                    <a:pt x="25268" y="21702"/>
                  </a:lnTo>
                  <a:lnTo>
                    <a:pt x="25268" y="21702"/>
                  </a:lnTo>
                  <a:lnTo>
                    <a:pt x="18959" y="28088"/>
                  </a:lnTo>
                  <a:lnTo>
                    <a:pt x="22122" y="33189"/>
                  </a:lnTo>
                  <a:lnTo>
                    <a:pt x="31593" y="38290"/>
                  </a:lnTo>
                  <a:lnTo>
                    <a:pt x="56845" y="51063"/>
                  </a:lnTo>
                  <a:lnTo>
                    <a:pt x="83687" y="62550"/>
                  </a:lnTo>
                  <a:lnTo>
                    <a:pt x="99467" y="68936"/>
                  </a:lnTo>
                  <a:lnTo>
                    <a:pt x="96321" y="70208"/>
                  </a:lnTo>
                  <a:lnTo>
                    <a:pt x="89995" y="72765"/>
                  </a:lnTo>
                  <a:lnTo>
                    <a:pt x="89995" y="71480"/>
                  </a:lnTo>
                  <a:lnTo>
                    <a:pt x="83687" y="76594"/>
                  </a:lnTo>
                  <a:lnTo>
                    <a:pt x="77361" y="80423"/>
                  </a:lnTo>
                  <a:lnTo>
                    <a:pt x="74215" y="85524"/>
                  </a:lnTo>
                  <a:lnTo>
                    <a:pt x="72625" y="88082"/>
                  </a:lnTo>
                  <a:lnTo>
                    <a:pt x="74215" y="90625"/>
                  </a:lnTo>
                  <a:lnTo>
                    <a:pt x="74215" y="90625"/>
                  </a:lnTo>
                  <a:lnTo>
                    <a:pt x="71052" y="86796"/>
                  </a:lnTo>
                  <a:lnTo>
                    <a:pt x="67890" y="85524"/>
                  </a:lnTo>
                  <a:lnTo>
                    <a:pt x="66317" y="86796"/>
                  </a:lnTo>
                  <a:lnTo>
                    <a:pt x="64744" y="88082"/>
                  </a:lnTo>
                  <a:lnTo>
                    <a:pt x="61581" y="93182"/>
                  </a:lnTo>
                  <a:lnTo>
                    <a:pt x="61581" y="95740"/>
                  </a:lnTo>
                  <a:lnTo>
                    <a:pt x="63154" y="95740"/>
                  </a:lnTo>
                  <a:lnTo>
                    <a:pt x="61581" y="98283"/>
                  </a:lnTo>
                  <a:lnTo>
                    <a:pt x="55272" y="100841"/>
                  </a:lnTo>
                  <a:lnTo>
                    <a:pt x="39475" y="107227"/>
                  </a:lnTo>
                  <a:lnTo>
                    <a:pt x="38220" y="107606"/>
                  </a:lnTo>
                  <a:lnTo>
                    <a:pt x="38220" y="107606"/>
                  </a:lnTo>
                  <a:lnTo>
                    <a:pt x="41065" y="111056"/>
                  </a:lnTo>
                  <a:lnTo>
                    <a:pt x="44211" y="113600"/>
                  </a:lnTo>
                  <a:lnTo>
                    <a:pt x="44211" y="112328"/>
                  </a:lnTo>
                  <a:lnTo>
                    <a:pt x="45801" y="113600"/>
                  </a:lnTo>
                  <a:lnTo>
                    <a:pt x="47374" y="109771"/>
                  </a:lnTo>
                  <a:lnTo>
                    <a:pt x="48947" y="107227"/>
                  </a:lnTo>
                  <a:lnTo>
                    <a:pt x="50536" y="105942"/>
                  </a:lnTo>
                  <a:lnTo>
                    <a:pt x="56845" y="105942"/>
                  </a:lnTo>
                  <a:lnTo>
                    <a:pt x="61581" y="104670"/>
                  </a:lnTo>
                  <a:lnTo>
                    <a:pt x="63154" y="102112"/>
                  </a:lnTo>
                  <a:lnTo>
                    <a:pt x="64744" y="98283"/>
                  </a:lnTo>
                  <a:lnTo>
                    <a:pt x="71052" y="100841"/>
                  </a:lnTo>
                  <a:lnTo>
                    <a:pt x="77361" y="103398"/>
                  </a:lnTo>
                  <a:lnTo>
                    <a:pt x="78951" y="102112"/>
                  </a:lnTo>
                  <a:lnTo>
                    <a:pt x="82097" y="99569"/>
                  </a:lnTo>
                  <a:lnTo>
                    <a:pt x="86849" y="97012"/>
                  </a:lnTo>
                  <a:lnTo>
                    <a:pt x="85260" y="95740"/>
                  </a:lnTo>
                  <a:lnTo>
                    <a:pt x="82097" y="91911"/>
                  </a:lnTo>
                  <a:lnTo>
                    <a:pt x="82097" y="91911"/>
                  </a:lnTo>
                  <a:lnTo>
                    <a:pt x="85260" y="93182"/>
                  </a:lnTo>
                  <a:lnTo>
                    <a:pt x="89995" y="91911"/>
                  </a:lnTo>
                  <a:lnTo>
                    <a:pt x="96321" y="88082"/>
                  </a:lnTo>
                  <a:lnTo>
                    <a:pt x="105792" y="82967"/>
                  </a:lnTo>
                  <a:lnTo>
                    <a:pt x="112101" y="75309"/>
                  </a:lnTo>
                  <a:lnTo>
                    <a:pt x="120000" y="68936"/>
                  </a:lnTo>
                  <a:lnTo>
                    <a:pt x="118410" y="63822"/>
                  </a:lnTo>
                  <a:lnTo>
                    <a:pt x="116837" y="59993"/>
                  </a:lnTo>
                  <a:lnTo>
                    <a:pt x="110528" y="53620"/>
                  </a:lnTo>
                  <a:lnTo>
                    <a:pt x="102630" y="47234"/>
                  </a:lnTo>
                  <a:lnTo>
                    <a:pt x="93158" y="42119"/>
                  </a:lnTo>
                  <a:lnTo>
                    <a:pt x="72625" y="34461"/>
                  </a:lnTo>
                  <a:lnTo>
                    <a:pt x="53682" y="25531"/>
                  </a:lnTo>
                  <a:lnTo>
                    <a:pt x="48947" y="22974"/>
                  </a:lnTo>
                  <a:lnTo>
                    <a:pt x="48947" y="21702"/>
                  </a:lnTo>
                  <a:lnTo>
                    <a:pt x="48947" y="20430"/>
                  </a:lnTo>
                  <a:lnTo>
                    <a:pt x="45801" y="22974"/>
                  </a:lnTo>
                  <a:lnTo>
                    <a:pt x="44211" y="22974"/>
                  </a:lnTo>
                  <a:lnTo>
                    <a:pt x="44211" y="21702"/>
                  </a:lnTo>
                  <a:lnTo>
                    <a:pt x="44211" y="20430"/>
                  </a:lnTo>
                  <a:lnTo>
                    <a:pt x="44211" y="19145"/>
                  </a:lnTo>
                  <a:lnTo>
                    <a:pt x="41065" y="21702"/>
                  </a:lnTo>
                  <a:lnTo>
                    <a:pt x="41065" y="22974"/>
                  </a:lnTo>
                  <a:lnTo>
                    <a:pt x="37902" y="25531"/>
                  </a:lnTo>
                  <a:lnTo>
                    <a:pt x="37902" y="21702"/>
                  </a:lnTo>
                  <a:lnTo>
                    <a:pt x="36329" y="19145"/>
                  </a:lnTo>
                  <a:lnTo>
                    <a:pt x="26858" y="12772"/>
                  </a:lnTo>
                  <a:lnTo>
                    <a:pt x="20532" y="10215"/>
                  </a:lnTo>
                  <a:lnTo>
                    <a:pt x="17386" y="6386"/>
                  </a:lnTo>
                  <a:lnTo>
                    <a:pt x="14223" y="3829"/>
                  </a:lnTo>
                  <a:lnTo>
                    <a:pt x="15796" y="0"/>
                  </a:lnTo>
                  <a:close/>
                  <a:moveTo>
                    <a:pt x="37685" y="107768"/>
                  </a:moveTo>
                  <a:lnTo>
                    <a:pt x="14223" y="114885"/>
                  </a:lnTo>
                  <a:lnTo>
                    <a:pt x="12650" y="114885"/>
                  </a:lnTo>
                  <a:lnTo>
                    <a:pt x="12650" y="118714"/>
                  </a:lnTo>
                  <a:lnTo>
                    <a:pt x="15796" y="119986"/>
                  </a:lnTo>
                  <a:lnTo>
                    <a:pt x="18959" y="119986"/>
                  </a:lnTo>
                  <a:lnTo>
                    <a:pt x="26858" y="118714"/>
                  </a:lnTo>
                  <a:lnTo>
                    <a:pt x="30004" y="117429"/>
                  </a:lnTo>
                  <a:lnTo>
                    <a:pt x="34739" y="114885"/>
                  </a:lnTo>
                  <a:lnTo>
                    <a:pt x="36329" y="111056"/>
                  </a:lnTo>
                  <a:lnTo>
                    <a:pt x="37685" y="107768"/>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sp>
        <p:nvSpPr>
          <p:cNvPr id="869" name="Shape 869"/>
          <p:cNvSpPr/>
          <p:nvPr/>
        </p:nvSpPr>
        <p:spPr>
          <a:xfrm>
            <a:off x="3541300" y="1379350"/>
            <a:ext cx="2290538" cy="1392919"/>
          </a:xfrm>
          <a:custGeom>
            <a:avLst/>
            <a:gdLst/>
            <a:ahLst/>
            <a:cxnLst/>
            <a:rect l="0" t="0" r="0" b="0"/>
            <a:pathLst>
              <a:path w="120000" h="120000" extrusionOk="0">
                <a:moveTo>
                  <a:pt x="86216" y="6"/>
                </a:moveTo>
                <a:lnTo>
                  <a:pt x="85290" y="158"/>
                </a:lnTo>
                <a:lnTo>
                  <a:pt x="84736" y="467"/>
                </a:lnTo>
                <a:lnTo>
                  <a:pt x="84182" y="1081"/>
                </a:lnTo>
                <a:lnTo>
                  <a:pt x="81785" y="4621"/>
                </a:lnTo>
                <a:lnTo>
                  <a:pt x="80677" y="6315"/>
                </a:lnTo>
                <a:lnTo>
                  <a:pt x="79941" y="8313"/>
                </a:lnTo>
                <a:lnTo>
                  <a:pt x="79752" y="8775"/>
                </a:lnTo>
                <a:lnTo>
                  <a:pt x="79941" y="9236"/>
                </a:lnTo>
                <a:lnTo>
                  <a:pt x="80305" y="9698"/>
                </a:lnTo>
                <a:lnTo>
                  <a:pt x="80677" y="10007"/>
                </a:lnTo>
                <a:lnTo>
                  <a:pt x="81231" y="10159"/>
                </a:lnTo>
                <a:lnTo>
                  <a:pt x="81967" y="10311"/>
                </a:lnTo>
                <a:lnTo>
                  <a:pt x="82521" y="10159"/>
                </a:lnTo>
                <a:lnTo>
                  <a:pt x="83075" y="9849"/>
                </a:lnTo>
                <a:lnTo>
                  <a:pt x="84554" y="8313"/>
                </a:lnTo>
                <a:lnTo>
                  <a:pt x="85662" y="6619"/>
                </a:lnTo>
                <a:lnTo>
                  <a:pt x="87323" y="4621"/>
                </a:lnTo>
                <a:lnTo>
                  <a:pt x="87877" y="4311"/>
                </a:lnTo>
                <a:lnTo>
                  <a:pt x="88431" y="3850"/>
                </a:lnTo>
                <a:lnTo>
                  <a:pt x="88803" y="2927"/>
                </a:lnTo>
                <a:lnTo>
                  <a:pt x="88985" y="2162"/>
                </a:lnTo>
                <a:lnTo>
                  <a:pt x="88803" y="1390"/>
                </a:lnTo>
                <a:lnTo>
                  <a:pt x="88431" y="777"/>
                </a:lnTo>
                <a:lnTo>
                  <a:pt x="87877" y="316"/>
                </a:lnTo>
                <a:lnTo>
                  <a:pt x="87141" y="158"/>
                </a:lnTo>
                <a:lnTo>
                  <a:pt x="86952" y="6"/>
                </a:lnTo>
                <a:close/>
                <a:moveTo>
                  <a:pt x="28989" y="1081"/>
                </a:moveTo>
                <a:lnTo>
                  <a:pt x="28435" y="1239"/>
                </a:lnTo>
                <a:lnTo>
                  <a:pt x="28063" y="1542"/>
                </a:lnTo>
                <a:lnTo>
                  <a:pt x="27699" y="2004"/>
                </a:lnTo>
                <a:lnTo>
                  <a:pt x="27699" y="2465"/>
                </a:lnTo>
                <a:lnTo>
                  <a:pt x="27699" y="2927"/>
                </a:lnTo>
                <a:lnTo>
                  <a:pt x="28063" y="4008"/>
                </a:lnTo>
                <a:lnTo>
                  <a:pt x="28617" y="5082"/>
                </a:lnTo>
                <a:lnTo>
                  <a:pt x="29914" y="7080"/>
                </a:lnTo>
                <a:lnTo>
                  <a:pt x="31204" y="9236"/>
                </a:lnTo>
                <a:lnTo>
                  <a:pt x="32312" y="11392"/>
                </a:lnTo>
                <a:lnTo>
                  <a:pt x="32865" y="12157"/>
                </a:lnTo>
                <a:lnTo>
                  <a:pt x="33601" y="12618"/>
                </a:lnTo>
                <a:lnTo>
                  <a:pt x="34345" y="12776"/>
                </a:lnTo>
                <a:lnTo>
                  <a:pt x="35081" y="12618"/>
                </a:lnTo>
                <a:lnTo>
                  <a:pt x="35817" y="12467"/>
                </a:lnTo>
                <a:lnTo>
                  <a:pt x="36370" y="12005"/>
                </a:lnTo>
                <a:lnTo>
                  <a:pt x="36742" y="11234"/>
                </a:lnTo>
                <a:lnTo>
                  <a:pt x="36742" y="10469"/>
                </a:lnTo>
                <a:lnTo>
                  <a:pt x="36370" y="9236"/>
                </a:lnTo>
                <a:lnTo>
                  <a:pt x="35635" y="8003"/>
                </a:lnTo>
                <a:lnTo>
                  <a:pt x="34155" y="5696"/>
                </a:lnTo>
                <a:lnTo>
                  <a:pt x="32494" y="3388"/>
                </a:lnTo>
                <a:lnTo>
                  <a:pt x="31576" y="2465"/>
                </a:lnTo>
                <a:lnTo>
                  <a:pt x="30650" y="1542"/>
                </a:lnTo>
                <a:lnTo>
                  <a:pt x="30096" y="1239"/>
                </a:lnTo>
                <a:lnTo>
                  <a:pt x="29542" y="1081"/>
                </a:lnTo>
                <a:close/>
                <a:moveTo>
                  <a:pt x="117230" y="27848"/>
                </a:moveTo>
                <a:lnTo>
                  <a:pt x="116676" y="28000"/>
                </a:lnTo>
                <a:lnTo>
                  <a:pt x="116123" y="28158"/>
                </a:lnTo>
                <a:lnTo>
                  <a:pt x="114825" y="28771"/>
                </a:lnTo>
                <a:lnTo>
                  <a:pt x="113353" y="29081"/>
                </a:lnTo>
                <a:lnTo>
                  <a:pt x="110395" y="29694"/>
                </a:lnTo>
                <a:lnTo>
                  <a:pt x="108923" y="30004"/>
                </a:lnTo>
                <a:lnTo>
                  <a:pt x="107443" y="30466"/>
                </a:lnTo>
                <a:lnTo>
                  <a:pt x="106336" y="31079"/>
                </a:lnTo>
                <a:lnTo>
                  <a:pt x="105228" y="32002"/>
                </a:lnTo>
                <a:lnTo>
                  <a:pt x="104864" y="32464"/>
                </a:lnTo>
                <a:lnTo>
                  <a:pt x="104864" y="33077"/>
                </a:lnTo>
                <a:lnTo>
                  <a:pt x="105046" y="33696"/>
                </a:lnTo>
                <a:lnTo>
                  <a:pt x="105418" y="33848"/>
                </a:lnTo>
                <a:lnTo>
                  <a:pt x="105782" y="33848"/>
                </a:lnTo>
                <a:lnTo>
                  <a:pt x="107261" y="34000"/>
                </a:lnTo>
                <a:lnTo>
                  <a:pt x="108923" y="34000"/>
                </a:lnTo>
                <a:lnTo>
                  <a:pt x="110766" y="33848"/>
                </a:lnTo>
                <a:lnTo>
                  <a:pt x="112428" y="33696"/>
                </a:lnTo>
                <a:lnTo>
                  <a:pt x="114089" y="33235"/>
                </a:lnTo>
                <a:lnTo>
                  <a:pt x="115751" y="32925"/>
                </a:lnTo>
                <a:lnTo>
                  <a:pt x="117230" y="32312"/>
                </a:lnTo>
                <a:lnTo>
                  <a:pt x="118702" y="31850"/>
                </a:lnTo>
                <a:lnTo>
                  <a:pt x="119256" y="31541"/>
                </a:lnTo>
                <a:lnTo>
                  <a:pt x="119628" y="31231"/>
                </a:lnTo>
                <a:lnTo>
                  <a:pt x="120000" y="30466"/>
                </a:lnTo>
                <a:lnTo>
                  <a:pt x="119810" y="29694"/>
                </a:lnTo>
                <a:lnTo>
                  <a:pt x="119628" y="28923"/>
                </a:lnTo>
                <a:lnTo>
                  <a:pt x="118892" y="28310"/>
                </a:lnTo>
                <a:lnTo>
                  <a:pt x="118148" y="28000"/>
                </a:lnTo>
                <a:lnTo>
                  <a:pt x="117230" y="27848"/>
                </a:lnTo>
                <a:close/>
                <a:moveTo>
                  <a:pt x="2405" y="29694"/>
                </a:moveTo>
                <a:lnTo>
                  <a:pt x="1669" y="29846"/>
                </a:lnTo>
                <a:lnTo>
                  <a:pt x="925" y="30004"/>
                </a:lnTo>
                <a:lnTo>
                  <a:pt x="189" y="30308"/>
                </a:lnTo>
                <a:lnTo>
                  <a:pt x="7" y="30769"/>
                </a:lnTo>
                <a:lnTo>
                  <a:pt x="7" y="31389"/>
                </a:lnTo>
                <a:lnTo>
                  <a:pt x="371" y="31850"/>
                </a:lnTo>
                <a:lnTo>
                  <a:pt x="1479" y="32773"/>
                </a:lnTo>
                <a:lnTo>
                  <a:pt x="2958" y="33538"/>
                </a:lnTo>
                <a:lnTo>
                  <a:pt x="5910" y="34923"/>
                </a:lnTo>
                <a:lnTo>
                  <a:pt x="8868" y="36307"/>
                </a:lnTo>
                <a:lnTo>
                  <a:pt x="10530" y="36927"/>
                </a:lnTo>
                <a:lnTo>
                  <a:pt x="12002" y="37540"/>
                </a:lnTo>
                <a:lnTo>
                  <a:pt x="12556" y="37692"/>
                </a:lnTo>
                <a:lnTo>
                  <a:pt x="13663" y="37692"/>
                </a:lnTo>
                <a:lnTo>
                  <a:pt x="14035" y="37540"/>
                </a:lnTo>
                <a:lnTo>
                  <a:pt x="14589" y="36927"/>
                </a:lnTo>
                <a:lnTo>
                  <a:pt x="14961" y="36307"/>
                </a:lnTo>
                <a:lnTo>
                  <a:pt x="15143" y="35542"/>
                </a:lnTo>
                <a:lnTo>
                  <a:pt x="14961" y="34619"/>
                </a:lnTo>
                <a:lnTo>
                  <a:pt x="14407" y="34000"/>
                </a:lnTo>
                <a:lnTo>
                  <a:pt x="13853" y="33696"/>
                </a:lnTo>
                <a:lnTo>
                  <a:pt x="13481" y="33538"/>
                </a:lnTo>
                <a:lnTo>
                  <a:pt x="12002" y="32925"/>
                </a:lnTo>
                <a:lnTo>
                  <a:pt x="10530" y="32312"/>
                </a:lnTo>
                <a:lnTo>
                  <a:pt x="7389" y="30927"/>
                </a:lnTo>
                <a:lnTo>
                  <a:pt x="5728" y="30308"/>
                </a:lnTo>
                <a:lnTo>
                  <a:pt x="4066" y="29846"/>
                </a:lnTo>
                <a:lnTo>
                  <a:pt x="2405" y="29694"/>
                </a:lnTo>
                <a:close/>
                <a:moveTo>
                  <a:pt x="66831" y="43850"/>
                </a:moveTo>
                <a:lnTo>
                  <a:pt x="66278" y="44153"/>
                </a:lnTo>
                <a:lnTo>
                  <a:pt x="65724" y="44615"/>
                </a:lnTo>
                <a:lnTo>
                  <a:pt x="64988" y="45847"/>
                </a:lnTo>
                <a:lnTo>
                  <a:pt x="64244" y="47384"/>
                </a:lnTo>
                <a:lnTo>
                  <a:pt x="63880" y="48926"/>
                </a:lnTo>
                <a:lnTo>
                  <a:pt x="63690" y="50311"/>
                </a:lnTo>
                <a:lnTo>
                  <a:pt x="63690" y="51386"/>
                </a:lnTo>
                <a:lnTo>
                  <a:pt x="63137" y="51695"/>
                </a:lnTo>
                <a:lnTo>
                  <a:pt x="62219" y="51999"/>
                </a:lnTo>
                <a:lnTo>
                  <a:pt x="61293" y="52157"/>
                </a:lnTo>
                <a:lnTo>
                  <a:pt x="60557" y="51999"/>
                </a:lnTo>
                <a:lnTo>
                  <a:pt x="60003" y="51847"/>
                </a:lnTo>
                <a:lnTo>
                  <a:pt x="60557" y="51076"/>
                </a:lnTo>
                <a:lnTo>
                  <a:pt x="61111" y="50153"/>
                </a:lnTo>
                <a:lnTo>
                  <a:pt x="61475" y="49388"/>
                </a:lnTo>
                <a:lnTo>
                  <a:pt x="61475" y="48465"/>
                </a:lnTo>
                <a:lnTo>
                  <a:pt x="61475" y="47542"/>
                </a:lnTo>
                <a:lnTo>
                  <a:pt x="61111" y="46770"/>
                </a:lnTo>
                <a:lnTo>
                  <a:pt x="60367" y="45847"/>
                </a:lnTo>
                <a:lnTo>
                  <a:pt x="59449" y="45076"/>
                </a:lnTo>
                <a:lnTo>
                  <a:pt x="58896" y="44773"/>
                </a:lnTo>
                <a:lnTo>
                  <a:pt x="57788" y="44773"/>
                </a:lnTo>
                <a:lnTo>
                  <a:pt x="57234" y="45076"/>
                </a:lnTo>
                <a:lnTo>
                  <a:pt x="56491" y="45847"/>
                </a:lnTo>
                <a:lnTo>
                  <a:pt x="55937" y="46619"/>
                </a:lnTo>
                <a:lnTo>
                  <a:pt x="55573" y="47384"/>
                </a:lnTo>
                <a:lnTo>
                  <a:pt x="55383" y="48307"/>
                </a:lnTo>
                <a:lnTo>
                  <a:pt x="55383" y="49230"/>
                </a:lnTo>
                <a:lnTo>
                  <a:pt x="55383" y="50001"/>
                </a:lnTo>
                <a:lnTo>
                  <a:pt x="55573" y="50924"/>
                </a:lnTo>
                <a:lnTo>
                  <a:pt x="55937" y="51695"/>
                </a:lnTo>
                <a:lnTo>
                  <a:pt x="54465" y="52460"/>
                </a:lnTo>
                <a:lnTo>
                  <a:pt x="53721" y="52618"/>
                </a:lnTo>
                <a:lnTo>
                  <a:pt x="52986" y="52770"/>
                </a:lnTo>
                <a:lnTo>
                  <a:pt x="52432" y="52922"/>
                </a:lnTo>
                <a:lnTo>
                  <a:pt x="51696" y="52770"/>
                </a:lnTo>
                <a:lnTo>
                  <a:pt x="50770" y="52460"/>
                </a:lnTo>
                <a:lnTo>
                  <a:pt x="49845" y="51847"/>
                </a:lnTo>
                <a:lnTo>
                  <a:pt x="49291" y="50924"/>
                </a:lnTo>
                <a:lnTo>
                  <a:pt x="48927" y="50001"/>
                </a:lnTo>
                <a:lnTo>
                  <a:pt x="48927" y="48926"/>
                </a:lnTo>
                <a:lnTo>
                  <a:pt x="49291" y="47694"/>
                </a:lnTo>
                <a:lnTo>
                  <a:pt x="49291" y="47542"/>
                </a:lnTo>
                <a:lnTo>
                  <a:pt x="49109" y="47542"/>
                </a:lnTo>
                <a:lnTo>
                  <a:pt x="48927" y="47384"/>
                </a:lnTo>
                <a:lnTo>
                  <a:pt x="48737" y="47542"/>
                </a:lnTo>
                <a:lnTo>
                  <a:pt x="48001" y="48155"/>
                </a:lnTo>
                <a:lnTo>
                  <a:pt x="47447" y="48926"/>
                </a:lnTo>
                <a:lnTo>
                  <a:pt x="47265" y="49540"/>
                </a:lnTo>
                <a:lnTo>
                  <a:pt x="47083" y="50311"/>
                </a:lnTo>
                <a:lnTo>
                  <a:pt x="47083" y="50924"/>
                </a:lnTo>
                <a:lnTo>
                  <a:pt x="47083" y="51695"/>
                </a:lnTo>
                <a:lnTo>
                  <a:pt x="47447" y="52309"/>
                </a:lnTo>
                <a:lnTo>
                  <a:pt x="47819" y="52922"/>
                </a:lnTo>
                <a:lnTo>
                  <a:pt x="48373" y="53541"/>
                </a:lnTo>
                <a:lnTo>
                  <a:pt x="48927" y="54003"/>
                </a:lnTo>
                <a:lnTo>
                  <a:pt x="49663" y="54464"/>
                </a:lnTo>
                <a:lnTo>
                  <a:pt x="50398" y="54768"/>
                </a:lnTo>
                <a:lnTo>
                  <a:pt x="51324" y="55078"/>
                </a:lnTo>
                <a:lnTo>
                  <a:pt x="52060" y="55229"/>
                </a:lnTo>
                <a:lnTo>
                  <a:pt x="53168" y="55229"/>
                </a:lnTo>
                <a:lnTo>
                  <a:pt x="54093" y="55078"/>
                </a:lnTo>
                <a:lnTo>
                  <a:pt x="55755" y="54464"/>
                </a:lnTo>
                <a:lnTo>
                  <a:pt x="57598" y="53693"/>
                </a:lnTo>
                <a:lnTo>
                  <a:pt x="58342" y="54155"/>
                </a:lnTo>
                <a:lnTo>
                  <a:pt x="59449" y="54616"/>
                </a:lnTo>
                <a:lnTo>
                  <a:pt x="60557" y="54768"/>
                </a:lnTo>
                <a:lnTo>
                  <a:pt x="61665" y="54926"/>
                </a:lnTo>
                <a:lnTo>
                  <a:pt x="62401" y="54926"/>
                </a:lnTo>
                <a:lnTo>
                  <a:pt x="63326" y="54768"/>
                </a:lnTo>
                <a:lnTo>
                  <a:pt x="64988" y="54155"/>
                </a:lnTo>
                <a:lnTo>
                  <a:pt x="65542" y="54768"/>
                </a:lnTo>
                <a:lnTo>
                  <a:pt x="66278" y="55229"/>
                </a:lnTo>
                <a:lnTo>
                  <a:pt x="67013" y="55691"/>
                </a:lnTo>
                <a:lnTo>
                  <a:pt x="67757" y="56001"/>
                </a:lnTo>
                <a:lnTo>
                  <a:pt x="69601" y="56311"/>
                </a:lnTo>
                <a:lnTo>
                  <a:pt x="71444" y="56462"/>
                </a:lnTo>
                <a:lnTo>
                  <a:pt x="73295" y="56152"/>
                </a:lnTo>
                <a:lnTo>
                  <a:pt x="74957" y="55691"/>
                </a:lnTo>
                <a:lnTo>
                  <a:pt x="75693" y="55229"/>
                </a:lnTo>
                <a:lnTo>
                  <a:pt x="76429" y="54768"/>
                </a:lnTo>
                <a:lnTo>
                  <a:pt x="77172" y="54155"/>
                </a:lnTo>
                <a:lnTo>
                  <a:pt x="77908" y="53541"/>
                </a:lnTo>
                <a:lnTo>
                  <a:pt x="78090" y="53080"/>
                </a:lnTo>
                <a:lnTo>
                  <a:pt x="78090" y="52770"/>
                </a:lnTo>
                <a:lnTo>
                  <a:pt x="77908" y="52460"/>
                </a:lnTo>
                <a:lnTo>
                  <a:pt x="77726" y="52157"/>
                </a:lnTo>
                <a:lnTo>
                  <a:pt x="77172" y="51999"/>
                </a:lnTo>
                <a:lnTo>
                  <a:pt x="76800" y="51847"/>
                </a:lnTo>
                <a:lnTo>
                  <a:pt x="75875" y="51847"/>
                </a:lnTo>
                <a:lnTo>
                  <a:pt x="74213" y="52618"/>
                </a:lnTo>
                <a:lnTo>
                  <a:pt x="72552" y="53232"/>
                </a:lnTo>
                <a:lnTo>
                  <a:pt x="71634" y="53383"/>
                </a:lnTo>
                <a:lnTo>
                  <a:pt x="70890" y="53541"/>
                </a:lnTo>
                <a:lnTo>
                  <a:pt x="69972" y="53541"/>
                </a:lnTo>
                <a:lnTo>
                  <a:pt x="69047" y="53232"/>
                </a:lnTo>
                <a:lnTo>
                  <a:pt x="68311" y="52770"/>
                </a:lnTo>
                <a:lnTo>
                  <a:pt x="67757" y="52309"/>
                </a:lnTo>
                <a:lnTo>
                  <a:pt x="68675" y="51386"/>
                </a:lnTo>
                <a:lnTo>
                  <a:pt x="69418" y="50463"/>
                </a:lnTo>
                <a:lnTo>
                  <a:pt x="70154" y="49540"/>
                </a:lnTo>
                <a:lnTo>
                  <a:pt x="70526" y="48465"/>
                </a:lnTo>
                <a:lnTo>
                  <a:pt x="70708" y="47384"/>
                </a:lnTo>
                <a:lnTo>
                  <a:pt x="70526" y="46461"/>
                </a:lnTo>
                <a:lnTo>
                  <a:pt x="70154" y="45538"/>
                </a:lnTo>
                <a:lnTo>
                  <a:pt x="69418" y="44615"/>
                </a:lnTo>
                <a:lnTo>
                  <a:pt x="68675" y="44153"/>
                </a:lnTo>
                <a:lnTo>
                  <a:pt x="67939" y="43850"/>
                </a:lnTo>
                <a:close/>
                <a:moveTo>
                  <a:pt x="14771" y="61387"/>
                </a:moveTo>
                <a:lnTo>
                  <a:pt x="13663" y="61691"/>
                </a:lnTo>
                <a:lnTo>
                  <a:pt x="12002" y="62310"/>
                </a:lnTo>
                <a:lnTo>
                  <a:pt x="10340" y="63233"/>
                </a:lnTo>
                <a:lnTo>
                  <a:pt x="7017" y="65079"/>
                </a:lnTo>
                <a:lnTo>
                  <a:pt x="5356" y="65844"/>
                </a:lnTo>
                <a:lnTo>
                  <a:pt x="4438" y="66464"/>
                </a:lnTo>
                <a:lnTo>
                  <a:pt x="3512" y="67077"/>
                </a:lnTo>
                <a:lnTo>
                  <a:pt x="2776" y="67690"/>
                </a:lnTo>
                <a:lnTo>
                  <a:pt x="2405" y="68462"/>
                </a:lnTo>
                <a:lnTo>
                  <a:pt x="2405" y="68771"/>
                </a:lnTo>
                <a:lnTo>
                  <a:pt x="2587" y="69075"/>
                </a:lnTo>
                <a:lnTo>
                  <a:pt x="2776" y="69536"/>
                </a:lnTo>
                <a:lnTo>
                  <a:pt x="3330" y="69846"/>
                </a:lnTo>
                <a:lnTo>
                  <a:pt x="4066" y="70156"/>
                </a:lnTo>
                <a:lnTo>
                  <a:pt x="4802" y="70156"/>
                </a:lnTo>
                <a:lnTo>
                  <a:pt x="5728" y="69998"/>
                </a:lnTo>
                <a:lnTo>
                  <a:pt x="6653" y="69846"/>
                </a:lnTo>
                <a:lnTo>
                  <a:pt x="8497" y="69075"/>
                </a:lnTo>
                <a:lnTo>
                  <a:pt x="9976" y="68462"/>
                </a:lnTo>
                <a:lnTo>
                  <a:pt x="13109" y="67077"/>
                </a:lnTo>
                <a:lnTo>
                  <a:pt x="14771" y="66306"/>
                </a:lnTo>
                <a:lnTo>
                  <a:pt x="16250" y="65383"/>
                </a:lnTo>
                <a:lnTo>
                  <a:pt x="17176" y="64770"/>
                </a:lnTo>
                <a:lnTo>
                  <a:pt x="17540" y="63998"/>
                </a:lnTo>
                <a:lnTo>
                  <a:pt x="17540" y="63233"/>
                </a:lnTo>
                <a:lnTo>
                  <a:pt x="17176" y="62462"/>
                </a:lnTo>
                <a:lnTo>
                  <a:pt x="16622" y="61849"/>
                </a:lnTo>
                <a:lnTo>
                  <a:pt x="15697" y="61539"/>
                </a:lnTo>
                <a:lnTo>
                  <a:pt x="14771" y="61387"/>
                </a:lnTo>
                <a:close/>
                <a:moveTo>
                  <a:pt x="106707" y="63385"/>
                </a:moveTo>
                <a:lnTo>
                  <a:pt x="105418" y="63537"/>
                </a:lnTo>
                <a:lnTo>
                  <a:pt x="105046" y="63695"/>
                </a:lnTo>
                <a:lnTo>
                  <a:pt x="104674" y="63998"/>
                </a:lnTo>
                <a:lnTo>
                  <a:pt x="104492" y="64308"/>
                </a:lnTo>
                <a:lnTo>
                  <a:pt x="104310" y="64618"/>
                </a:lnTo>
                <a:lnTo>
                  <a:pt x="104492" y="65231"/>
                </a:lnTo>
                <a:lnTo>
                  <a:pt x="104674" y="65541"/>
                </a:lnTo>
                <a:lnTo>
                  <a:pt x="105046" y="65844"/>
                </a:lnTo>
                <a:lnTo>
                  <a:pt x="107261" y="66925"/>
                </a:lnTo>
                <a:lnTo>
                  <a:pt x="109659" y="68000"/>
                </a:lnTo>
                <a:lnTo>
                  <a:pt x="110948" y="68771"/>
                </a:lnTo>
                <a:lnTo>
                  <a:pt x="112428" y="69385"/>
                </a:lnTo>
                <a:lnTo>
                  <a:pt x="113907" y="69846"/>
                </a:lnTo>
                <a:lnTo>
                  <a:pt x="115379" y="70156"/>
                </a:lnTo>
                <a:lnTo>
                  <a:pt x="116676" y="70156"/>
                </a:lnTo>
                <a:lnTo>
                  <a:pt x="117041" y="69998"/>
                </a:lnTo>
                <a:lnTo>
                  <a:pt x="117594" y="69694"/>
                </a:lnTo>
                <a:lnTo>
                  <a:pt x="118148" y="69233"/>
                </a:lnTo>
                <a:lnTo>
                  <a:pt x="118338" y="68462"/>
                </a:lnTo>
                <a:lnTo>
                  <a:pt x="118338" y="67690"/>
                </a:lnTo>
                <a:lnTo>
                  <a:pt x="117966" y="66925"/>
                </a:lnTo>
                <a:lnTo>
                  <a:pt x="117594" y="66616"/>
                </a:lnTo>
                <a:lnTo>
                  <a:pt x="117230" y="66464"/>
                </a:lnTo>
                <a:lnTo>
                  <a:pt x="116676" y="66154"/>
                </a:lnTo>
                <a:lnTo>
                  <a:pt x="116123" y="66154"/>
                </a:lnTo>
                <a:lnTo>
                  <a:pt x="114825" y="65844"/>
                </a:lnTo>
                <a:lnTo>
                  <a:pt x="113536" y="65541"/>
                </a:lnTo>
                <a:lnTo>
                  <a:pt x="110766" y="64460"/>
                </a:lnTo>
                <a:lnTo>
                  <a:pt x="109477" y="63847"/>
                </a:lnTo>
                <a:lnTo>
                  <a:pt x="108187" y="63537"/>
                </a:lnTo>
                <a:lnTo>
                  <a:pt x="106707" y="63385"/>
                </a:lnTo>
                <a:close/>
                <a:moveTo>
                  <a:pt x="64244" y="16469"/>
                </a:moveTo>
                <a:lnTo>
                  <a:pt x="66460" y="16620"/>
                </a:lnTo>
                <a:lnTo>
                  <a:pt x="68675" y="16930"/>
                </a:lnTo>
                <a:lnTo>
                  <a:pt x="70890" y="17234"/>
                </a:lnTo>
                <a:lnTo>
                  <a:pt x="69229" y="17695"/>
                </a:lnTo>
                <a:lnTo>
                  <a:pt x="69047" y="17853"/>
                </a:lnTo>
                <a:lnTo>
                  <a:pt x="69047" y="18005"/>
                </a:lnTo>
                <a:lnTo>
                  <a:pt x="69047" y="18157"/>
                </a:lnTo>
                <a:lnTo>
                  <a:pt x="69229" y="18315"/>
                </a:lnTo>
                <a:lnTo>
                  <a:pt x="69972" y="18618"/>
                </a:lnTo>
                <a:lnTo>
                  <a:pt x="70708" y="18776"/>
                </a:lnTo>
                <a:lnTo>
                  <a:pt x="71634" y="18618"/>
                </a:lnTo>
                <a:lnTo>
                  <a:pt x="72552" y="18466"/>
                </a:lnTo>
                <a:lnTo>
                  <a:pt x="74767" y="18157"/>
                </a:lnTo>
                <a:lnTo>
                  <a:pt x="77908" y="19238"/>
                </a:lnTo>
                <a:lnTo>
                  <a:pt x="76429" y="19389"/>
                </a:lnTo>
                <a:lnTo>
                  <a:pt x="74767" y="19699"/>
                </a:lnTo>
                <a:lnTo>
                  <a:pt x="73477" y="20161"/>
                </a:lnTo>
                <a:lnTo>
                  <a:pt x="72188" y="20622"/>
                </a:lnTo>
                <a:lnTo>
                  <a:pt x="72188" y="20774"/>
                </a:lnTo>
                <a:lnTo>
                  <a:pt x="71998" y="20926"/>
                </a:lnTo>
                <a:lnTo>
                  <a:pt x="72188" y="21084"/>
                </a:lnTo>
                <a:lnTo>
                  <a:pt x="72370" y="21235"/>
                </a:lnTo>
                <a:lnTo>
                  <a:pt x="75511" y="21084"/>
                </a:lnTo>
                <a:lnTo>
                  <a:pt x="78462" y="20926"/>
                </a:lnTo>
                <a:lnTo>
                  <a:pt x="81785" y="20926"/>
                </a:lnTo>
                <a:lnTo>
                  <a:pt x="83818" y="22159"/>
                </a:lnTo>
                <a:lnTo>
                  <a:pt x="81603" y="22620"/>
                </a:lnTo>
                <a:lnTo>
                  <a:pt x="79388" y="23233"/>
                </a:lnTo>
                <a:lnTo>
                  <a:pt x="77726" y="24005"/>
                </a:lnTo>
                <a:lnTo>
                  <a:pt x="76618" y="24770"/>
                </a:lnTo>
                <a:lnTo>
                  <a:pt x="76429" y="24928"/>
                </a:lnTo>
                <a:lnTo>
                  <a:pt x="76618" y="24928"/>
                </a:lnTo>
                <a:lnTo>
                  <a:pt x="78834" y="24770"/>
                </a:lnTo>
                <a:lnTo>
                  <a:pt x="81049" y="24466"/>
                </a:lnTo>
                <a:lnTo>
                  <a:pt x="83264" y="24156"/>
                </a:lnTo>
                <a:lnTo>
                  <a:pt x="85662" y="23853"/>
                </a:lnTo>
                <a:lnTo>
                  <a:pt x="86216" y="23853"/>
                </a:lnTo>
                <a:lnTo>
                  <a:pt x="87877" y="25079"/>
                </a:lnTo>
                <a:lnTo>
                  <a:pt x="89357" y="26464"/>
                </a:lnTo>
                <a:lnTo>
                  <a:pt x="86398" y="26616"/>
                </a:lnTo>
                <a:lnTo>
                  <a:pt x="82157" y="26925"/>
                </a:lnTo>
                <a:lnTo>
                  <a:pt x="80123" y="27077"/>
                </a:lnTo>
                <a:lnTo>
                  <a:pt x="78280" y="27697"/>
                </a:lnTo>
                <a:lnTo>
                  <a:pt x="78090" y="27848"/>
                </a:lnTo>
                <a:lnTo>
                  <a:pt x="78090" y="28000"/>
                </a:lnTo>
                <a:lnTo>
                  <a:pt x="78280" y="28158"/>
                </a:lnTo>
                <a:lnTo>
                  <a:pt x="80305" y="28620"/>
                </a:lnTo>
                <a:lnTo>
                  <a:pt x="88803" y="28620"/>
                </a:lnTo>
                <a:lnTo>
                  <a:pt x="91018" y="28462"/>
                </a:lnTo>
                <a:lnTo>
                  <a:pt x="92680" y="30769"/>
                </a:lnTo>
                <a:lnTo>
                  <a:pt x="89910" y="30769"/>
                </a:lnTo>
                <a:lnTo>
                  <a:pt x="85480" y="30927"/>
                </a:lnTo>
                <a:lnTo>
                  <a:pt x="80859" y="31231"/>
                </a:lnTo>
                <a:lnTo>
                  <a:pt x="80677" y="31231"/>
                </a:lnTo>
                <a:lnTo>
                  <a:pt x="80677" y="31389"/>
                </a:lnTo>
                <a:lnTo>
                  <a:pt x="80677" y="31541"/>
                </a:lnTo>
                <a:lnTo>
                  <a:pt x="80859" y="31692"/>
                </a:lnTo>
                <a:lnTo>
                  <a:pt x="82711" y="32154"/>
                </a:lnTo>
                <a:lnTo>
                  <a:pt x="84736" y="32312"/>
                </a:lnTo>
                <a:lnTo>
                  <a:pt x="91200" y="32312"/>
                </a:lnTo>
                <a:lnTo>
                  <a:pt x="93787" y="32464"/>
                </a:lnTo>
                <a:lnTo>
                  <a:pt x="95259" y="35542"/>
                </a:lnTo>
                <a:lnTo>
                  <a:pt x="86952" y="35542"/>
                </a:lnTo>
                <a:lnTo>
                  <a:pt x="85662" y="35694"/>
                </a:lnTo>
                <a:lnTo>
                  <a:pt x="84554" y="36004"/>
                </a:lnTo>
                <a:lnTo>
                  <a:pt x="83446" y="36465"/>
                </a:lnTo>
                <a:lnTo>
                  <a:pt x="83264" y="36617"/>
                </a:lnTo>
                <a:lnTo>
                  <a:pt x="83446" y="36927"/>
                </a:lnTo>
                <a:lnTo>
                  <a:pt x="85480" y="37230"/>
                </a:lnTo>
                <a:lnTo>
                  <a:pt x="87505" y="37230"/>
                </a:lnTo>
                <a:lnTo>
                  <a:pt x="91572" y="37388"/>
                </a:lnTo>
                <a:lnTo>
                  <a:pt x="96003" y="37540"/>
                </a:lnTo>
                <a:lnTo>
                  <a:pt x="96367" y="38311"/>
                </a:lnTo>
                <a:lnTo>
                  <a:pt x="96556" y="39076"/>
                </a:lnTo>
                <a:lnTo>
                  <a:pt x="93969" y="39076"/>
                </a:lnTo>
                <a:lnTo>
                  <a:pt x="88985" y="39538"/>
                </a:lnTo>
                <a:lnTo>
                  <a:pt x="86587" y="39696"/>
                </a:lnTo>
                <a:lnTo>
                  <a:pt x="84372" y="40158"/>
                </a:lnTo>
                <a:lnTo>
                  <a:pt x="84182" y="40158"/>
                </a:lnTo>
                <a:lnTo>
                  <a:pt x="84182" y="40309"/>
                </a:lnTo>
                <a:lnTo>
                  <a:pt x="84182" y="40461"/>
                </a:lnTo>
                <a:lnTo>
                  <a:pt x="84372" y="40619"/>
                </a:lnTo>
                <a:lnTo>
                  <a:pt x="86398" y="40923"/>
                </a:lnTo>
                <a:lnTo>
                  <a:pt x="88431" y="41081"/>
                </a:lnTo>
                <a:lnTo>
                  <a:pt x="94895" y="41081"/>
                </a:lnTo>
                <a:lnTo>
                  <a:pt x="97292" y="41232"/>
                </a:lnTo>
                <a:lnTo>
                  <a:pt x="97664" y="43230"/>
                </a:lnTo>
                <a:lnTo>
                  <a:pt x="95259" y="43230"/>
                </a:lnTo>
                <a:lnTo>
                  <a:pt x="92862" y="43388"/>
                </a:lnTo>
                <a:lnTo>
                  <a:pt x="89167" y="43540"/>
                </a:lnTo>
                <a:lnTo>
                  <a:pt x="87323" y="43692"/>
                </a:lnTo>
                <a:lnTo>
                  <a:pt x="85480" y="43850"/>
                </a:lnTo>
                <a:lnTo>
                  <a:pt x="85290" y="43850"/>
                </a:lnTo>
                <a:lnTo>
                  <a:pt x="85290" y="44001"/>
                </a:lnTo>
                <a:lnTo>
                  <a:pt x="85290" y="44311"/>
                </a:lnTo>
                <a:lnTo>
                  <a:pt x="85480" y="44311"/>
                </a:lnTo>
                <a:lnTo>
                  <a:pt x="86952" y="44773"/>
                </a:lnTo>
                <a:lnTo>
                  <a:pt x="88613" y="45076"/>
                </a:lnTo>
                <a:lnTo>
                  <a:pt x="96556" y="45076"/>
                </a:lnTo>
                <a:lnTo>
                  <a:pt x="98028" y="44924"/>
                </a:lnTo>
                <a:lnTo>
                  <a:pt x="98582" y="48003"/>
                </a:lnTo>
                <a:lnTo>
                  <a:pt x="98582" y="48003"/>
                </a:lnTo>
                <a:lnTo>
                  <a:pt x="97474" y="47845"/>
                </a:lnTo>
                <a:lnTo>
                  <a:pt x="96367" y="47845"/>
                </a:lnTo>
                <a:lnTo>
                  <a:pt x="94341" y="48003"/>
                </a:lnTo>
                <a:lnTo>
                  <a:pt x="91018" y="48003"/>
                </a:lnTo>
                <a:lnTo>
                  <a:pt x="89357" y="48155"/>
                </a:lnTo>
                <a:lnTo>
                  <a:pt x="87695" y="48617"/>
                </a:lnTo>
                <a:lnTo>
                  <a:pt x="87505" y="48617"/>
                </a:lnTo>
                <a:lnTo>
                  <a:pt x="87505" y="48926"/>
                </a:lnTo>
                <a:lnTo>
                  <a:pt x="87505" y="49078"/>
                </a:lnTo>
                <a:lnTo>
                  <a:pt x="87695" y="49230"/>
                </a:lnTo>
                <a:lnTo>
                  <a:pt x="89357" y="49540"/>
                </a:lnTo>
                <a:lnTo>
                  <a:pt x="91018" y="49691"/>
                </a:lnTo>
                <a:lnTo>
                  <a:pt x="94341" y="49691"/>
                </a:lnTo>
                <a:lnTo>
                  <a:pt x="96367" y="49849"/>
                </a:lnTo>
                <a:lnTo>
                  <a:pt x="97474" y="49849"/>
                </a:lnTo>
                <a:lnTo>
                  <a:pt x="98582" y="49691"/>
                </a:lnTo>
                <a:lnTo>
                  <a:pt x="98582" y="50001"/>
                </a:lnTo>
                <a:lnTo>
                  <a:pt x="98582" y="52157"/>
                </a:lnTo>
                <a:lnTo>
                  <a:pt x="97664" y="51847"/>
                </a:lnTo>
                <a:lnTo>
                  <a:pt x="96921" y="51847"/>
                </a:lnTo>
                <a:lnTo>
                  <a:pt x="95077" y="51695"/>
                </a:lnTo>
                <a:lnTo>
                  <a:pt x="91754" y="51695"/>
                </a:lnTo>
                <a:lnTo>
                  <a:pt x="90092" y="51847"/>
                </a:lnTo>
                <a:lnTo>
                  <a:pt x="88431" y="52157"/>
                </a:lnTo>
                <a:lnTo>
                  <a:pt x="88431" y="52309"/>
                </a:lnTo>
                <a:lnTo>
                  <a:pt x="88249" y="52460"/>
                </a:lnTo>
                <a:lnTo>
                  <a:pt x="88431" y="52460"/>
                </a:lnTo>
                <a:lnTo>
                  <a:pt x="88431" y="52618"/>
                </a:lnTo>
                <a:lnTo>
                  <a:pt x="91382" y="53080"/>
                </a:lnTo>
                <a:lnTo>
                  <a:pt x="94151" y="53383"/>
                </a:lnTo>
                <a:lnTo>
                  <a:pt x="96367" y="53541"/>
                </a:lnTo>
                <a:lnTo>
                  <a:pt x="97292" y="53693"/>
                </a:lnTo>
                <a:lnTo>
                  <a:pt x="98400" y="53541"/>
                </a:lnTo>
                <a:lnTo>
                  <a:pt x="97664" y="56001"/>
                </a:lnTo>
                <a:lnTo>
                  <a:pt x="96003" y="55691"/>
                </a:lnTo>
                <a:lnTo>
                  <a:pt x="94705" y="55539"/>
                </a:lnTo>
                <a:lnTo>
                  <a:pt x="93044" y="55229"/>
                </a:lnTo>
                <a:lnTo>
                  <a:pt x="89721" y="55229"/>
                </a:lnTo>
                <a:lnTo>
                  <a:pt x="88059" y="55691"/>
                </a:lnTo>
                <a:lnTo>
                  <a:pt x="87877" y="55849"/>
                </a:lnTo>
                <a:lnTo>
                  <a:pt x="87877" y="56001"/>
                </a:lnTo>
                <a:lnTo>
                  <a:pt x="87877" y="56152"/>
                </a:lnTo>
                <a:lnTo>
                  <a:pt x="89910" y="56152"/>
                </a:lnTo>
                <a:lnTo>
                  <a:pt x="91754" y="56462"/>
                </a:lnTo>
                <a:lnTo>
                  <a:pt x="95259" y="57234"/>
                </a:lnTo>
                <a:lnTo>
                  <a:pt x="96921" y="57695"/>
                </a:lnTo>
                <a:lnTo>
                  <a:pt x="96003" y="59080"/>
                </a:lnTo>
                <a:lnTo>
                  <a:pt x="94895" y="58770"/>
                </a:lnTo>
                <a:lnTo>
                  <a:pt x="93415" y="58618"/>
                </a:lnTo>
                <a:lnTo>
                  <a:pt x="92126" y="58308"/>
                </a:lnTo>
                <a:lnTo>
                  <a:pt x="90828" y="58157"/>
                </a:lnTo>
                <a:lnTo>
                  <a:pt x="88059" y="58157"/>
                </a:lnTo>
                <a:lnTo>
                  <a:pt x="87877" y="58308"/>
                </a:lnTo>
                <a:lnTo>
                  <a:pt x="87877" y="58460"/>
                </a:lnTo>
                <a:lnTo>
                  <a:pt x="87877" y="58618"/>
                </a:lnTo>
                <a:lnTo>
                  <a:pt x="90464" y="59541"/>
                </a:lnTo>
                <a:lnTo>
                  <a:pt x="92862" y="60464"/>
                </a:lnTo>
                <a:lnTo>
                  <a:pt x="95077" y="60926"/>
                </a:lnTo>
                <a:lnTo>
                  <a:pt x="93598" y="62772"/>
                </a:lnTo>
                <a:lnTo>
                  <a:pt x="93598" y="63075"/>
                </a:lnTo>
                <a:lnTo>
                  <a:pt x="92308" y="62614"/>
                </a:lnTo>
                <a:lnTo>
                  <a:pt x="91018" y="62462"/>
                </a:lnTo>
                <a:lnTo>
                  <a:pt x="89539" y="62152"/>
                </a:lnTo>
                <a:lnTo>
                  <a:pt x="85290" y="62152"/>
                </a:lnTo>
                <a:lnTo>
                  <a:pt x="85108" y="62310"/>
                </a:lnTo>
                <a:lnTo>
                  <a:pt x="85108" y="62462"/>
                </a:lnTo>
                <a:lnTo>
                  <a:pt x="85290" y="62462"/>
                </a:lnTo>
                <a:lnTo>
                  <a:pt x="87505" y="63233"/>
                </a:lnTo>
                <a:lnTo>
                  <a:pt x="89910" y="63998"/>
                </a:lnTo>
                <a:lnTo>
                  <a:pt x="92308" y="64770"/>
                </a:lnTo>
                <a:lnTo>
                  <a:pt x="90828" y="66464"/>
                </a:lnTo>
                <a:lnTo>
                  <a:pt x="89721" y="66306"/>
                </a:lnTo>
                <a:lnTo>
                  <a:pt x="86587" y="65693"/>
                </a:lnTo>
                <a:lnTo>
                  <a:pt x="83629" y="65383"/>
                </a:lnTo>
                <a:lnTo>
                  <a:pt x="83264" y="65383"/>
                </a:lnTo>
                <a:lnTo>
                  <a:pt x="83264" y="65541"/>
                </a:lnTo>
                <a:lnTo>
                  <a:pt x="83264" y="65693"/>
                </a:lnTo>
                <a:lnTo>
                  <a:pt x="83446" y="66002"/>
                </a:lnTo>
                <a:lnTo>
                  <a:pt x="84554" y="66616"/>
                </a:lnTo>
                <a:lnTo>
                  <a:pt x="85844" y="67077"/>
                </a:lnTo>
                <a:lnTo>
                  <a:pt x="88249" y="67848"/>
                </a:lnTo>
                <a:lnTo>
                  <a:pt x="89539" y="68152"/>
                </a:lnTo>
                <a:lnTo>
                  <a:pt x="88431" y="69536"/>
                </a:lnTo>
                <a:lnTo>
                  <a:pt x="87323" y="69233"/>
                </a:lnTo>
                <a:lnTo>
                  <a:pt x="86216" y="69075"/>
                </a:lnTo>
                <a:lnTo>
                  <a:pt x="84000" y="68613"/>
                </a:lnTo>
                <a:lnTo>
                  <a:pt x="83075" y="68613"/>
                </a:lnTo>
                <a:lnTo>
                  <a:pt x="81967" y="68923"/>
                </a:lnTo>
                <a:lnTo>
                  <a:pt x="81785" y="69075"/>
                </a:lnTo>
                <a:lnTo>
                  <a:pt x="81603" y="69233"/>
                </a:lnTo>
                <a:lnTo>
                  <a:pt x="81603" y="69536"/>
                </a:lnTo>
                <a:lnTo>
                  <a:pt x="81785" y="69846"/>
                </a:lnTo>
                <a:lnTo>
                  <a:pt x="82711" y="70308"/>
                </a:lnTo>
                <a:lnTo>
                  <a:pt x="83629" y="70617"/>
                </a:lnTo>
                <a:lnTo>
                  <a:pt x="85480" y="71079"/>
                </a:lnTo>
                <a:lnTo>
                  <a:pt x="86952" y="71382"/>
                </a:lnTo>
                <a:lnTo>
                  <a:pt x="85290" y="73229"/>
                </a:lnTo>
                <a:lnTo>
                  <a:pt x="84000" y="72925"/>
                </a:lnTo>
                <a:lnTo>
                  <a:pt x="82521" y="72925"/>
                </a:lnTo>
                <a:lnTo>
                  <a:pt x="81049" y="73229"/>
                </a:lnTo>
                <a:lnTo>
                  <a:pt x="80859" y="73387"/>
                </a:lnTo>
                <a:lnTo>
                  <a:pt x="81049" y="73538"/>
                </a:lnTo>
                <a:lnTo>
                  <a:pt x="82157" y="73848"/>
                </a:lnTo>
                <a:lnTo>
                  <a:pt x="83264" y="74152"/>
                </a:lnTo>
                <a:lnTo>
                  <a:pt x="84182" y="74461"/>
                </a:lnTo>
                <a:lnTo>
                  <a:pt x="82521" y="76769"/>
                </a:lnTo>
                <a:lnTo>
                  <a:pt x="82157" y="76611"/>
                </a:lnTo>
                <a:lnTo>
                  <a:pt x="80859" y="76149"/>
                </a:lnTo>
                <a:lnTo>
                  <a:pt x="80123" y="75846"/>
                </a:lnTo>
                <a:lnTo>
                  <a:pt x="79388" y="75688"/>
                </a:lnTo>
                <a:lnTo>
                  <a:pt x="79198" y="75846"/>
                </a:lnTo>
                <a:lnTo>
                  <a:pt x="79198" y="76149"/>
                </a:lnTo>
                <a:lnTo>
                  <a:pt x="79570" y="76611"/>
                </a:lnTo>
                <a:lnTo>
                  <a:pt x="80305" y="77072"/>
                </a:lnTo>
                <a:lnTo>
                  <a:pt x="81603" y="77844"/>
                </a:lnTo>
                <a:lnTo>
                  <a:pt x="80123" y="80000"/>
                </a:lnTo>
                <a:lnTo>
                  <a:pt x="79016" y="79841"/>
                </a:lnTo>
                <a:lnTo>
                  <a:pt x="77172" y="79841"/>
                </a:lnTo>
                <a:lnTo>
                  <a:pt x="76064" y="80000"/>
                </a:lnTo>
                <a:lnTo>
                  <a:pt x="76064" y="80151"/>
                </a:lnTo>
                <a:lnTo>
                  <a:pt x="76064" y="80303"/>
                </a:lnTo>
                <a:lnTo>
                  <a:pt x="77726" y="80923"/>
                </a:lnTo>
                <a:lnTo>
                  <a:pt x="79198" y="81536"/>
                </a:lnTo>
                <a:lnTo>
                  <a:pt x="77354" y="84615"/>
                </a:lnTo>
                <a:lnTo>
                  <a:pt x="74957" y="84615"/>
                </a:lnTo>
                <a:lnTo>
                  <a:pt x="75139" y="84918"/>
                </a:lnTo>
                <a:lnTo>
                  <a:pt x="76982" y="85380"/>
                </a:lnTo>
                <a:lnTo>
                  <a:pt x="76429" y="86612"/>
                </a:lnTo>
                <a:lnTo>
                  <a:pt x="76064" y="87845"/>
                </a:lnTo>
                <a:lnTo>
                  <a:pt x="75511" y="90305"/>
                </a:lnTo>
                <a:lnTo>
                  <a:pt x="74957" y="92764"/>
                </a:lnTo>
                <a:lnTo>
                  <a:pt x="74403" y="95381"/>
                </a:lnTo>
                <a:lnTo>
                  <a:pt x="69047" y="95533"/>
                </a:lnTo>
                <a:lnTo>
                  <a:pt x="70154" y="92764"/>
                </a:lnTo>
                <a:lnTo>
                  <a:pt x="70890" y="89995"/>
                </a:lnTo>
                <a:lnTo>
                  <a:pt x="72370" y="84457"/>
                </a:lnTo>
                <a:lnTo>
                  <a:pt x="73849" y="78767"/>
                </a:lnTo>
                <a:lnTo>
                  <a:pt x="74767" y="75998"/>
                </a:lnTo>
                <a:lnTo>
                  <a:pt x="75693" y="73229"/>
                </a:lnTo>
                <a:lnTo>
                  <a:pt x="77908" y="67387"/>
                </a:lnTo>
                <a:lnTo>
                  <a:pt x="79941" y="61539"/>
                </a:lnTo>
                <a:lnTo>
                  <a:pt x="80859" y="58922"/>
                </a:lnTo>
                <a:lnTo>
                  <a:pt x="81603" y="56001"/>
                </a:lnTo>
                <a:lnTo>
                  <a:pt x="81785" y="54616"/>
                </a:lnTo>
                <a:lnTo>
                  <a:pt x="81785" y="53080"/>
                </a:lnTo>
                <a:lnTo>
                  <a:pt x="81603" y="51695"/>
                </a:lnTo>
                <a:lnTo>
                  <a:pt x="81231" y="50311"/>
                </a:lnTo>
                <a:lnTo>
                  <a:pt x="81049" y="50153"/>
                </a:lnTo>
                <a:lnTo>
                  <a:pt x="80677" y="50153"/>
                </a:lnTo>
                <a:lnTo>
                  <a:pt x="80495" y="50311"/>
                </a:lnTo>
                <a:lnTo>
                  <a:pt x="79941" y="51695"/>
                </a:lnTo>
                <a:lnTo>
                  <a:pt x="79388" y="53232"/>
                </a:lnTo>
                <a:lnTo>
                  <a:pt x="78644" y="56152"/>
                </a:lnTo>
                <a:lnTo>
                  <a:pt x="78090" y="59231"/>
                </a:lnTo>
                <a:lnTo>
                  <a:pt x="77172" y="62152"/>
                </a:lnTo>
                <a:lnTo>
                  <a:pt x="75139" y="68000"/>
                </a:lnTo>
                <a:lnTo>
                  <a:pt x="72741" y="73690"/>
                </a:lnTo>
                <a:lnTo>
                  <a:pt x="71816" y="76459"/>
                </a:lnTo>
                <a:lnTo>
                  <a:pt x="71080" y="79228"/>
                </a:lnTo>
                <a:lnTo>
                  <a:pt x="69601" y="84615"/>
                </a:lnTo>
                <a:lnTo>
                  <a:pt x="68121" y="90153"/>
                </a:lnTo>
                <a:lnTo>
                  <a:pt x="67203" y="92922"/>
                </a:lnTo>
                <a:lnTo>
                  <a:pt x="66278" y="95533"/>
                </a:lnTo>
                <a:lnTo>
                  <a:pt x="61665" y="95691"/>
                </a:lnTo>
                <a:lnTo>
                  <a:pt x="57044" y="95381"/>
                </a:lnTo>
                <a:lnTo>
                  <a:pt x="54465" y="95229"/>
                </a:lnTo>
                <a:lnTo>
                  <a:pt x="54275" y="95071"/>
                </a:lnTo>
                <a:lnTo>
                  <a:pt x="53721" y="92922"/>
                </a:lnTo>
                <a:lnTo>
                  <a:pt x="53357" y="90766"/>
                </a:lnTo>
                <a:lnTo>
                  <a:pt x="52614" y="86303"/>
                </a:lnTo>
                <a:lnTo>
                  <a:pt x="51324" y="79690"/>
                </a:lnTo>
                <a:lnTo>
                  <a:pt x="49845" y="73229"/>
                </a:lnTo>
                <a:lnTo>
                  <a:pt x="47265" y="62462"/>
                </a:lnTo>
                <a:lnTo>
                  <a:pt x="45975" y="57076"/>
                </a:lnTo>
                <a:lnTo>
                  <a:pt x="44314" y="51695"/>
                </a:lnTo>
                <a:lnTo>
                  <a:pt x="44124" y="51537"/>
                </a:lnTo>
                <a:lnTo>
                  <a:pt x="43760" y="51386"/>
                </a:lnTo>
                <a:lnTo>
                  <a:pt x="43570" y="51386"/>
                </a:lnTo>
                <a:lnTo>
                  <a:pt x="43206" y="51537"/>
                </a:lnTo>
                <a:lnTo>
                  <a:pt x="42834" y="52460"/>
                </a:lnTo>
                <a:lnTo>
                  <a:pt x="42834" y="53232"/>
                </a:lnTo>
                <a:lnTo>
                  <a:pt x="42834" y="54003"/>
                </a:lnTo>
                <a:lnTo>
                  <a:pt x="42834" y="54768"/>
                </a:lnTo>
                <a:lnTo>
                  <a:pt x="43388" y="56462"/>
                </a:lnTo>
                <a:lnTo>
                  <a:pt x="43760" y="58157"/>
                </a:lnTo>
                <a:lnTo>
                  <a:pt x="44496" y="61539"/>
                </a:lnTo>
                <a:lnTo>
                  <a:pt x="45232" y="64770"/>
                </a:lnTo>
                <a:lnTo>
                  <a:pt x="45786" y="68152"/>
                </a:lnTo>
                <a:lnTo>
                  <a:pt x="46529" y="71541"/>
                </a:lnTo>
                <a:lnTo>
                  <a:pt x="48001" y="77995"/>
                </a:lnTo>
                <a:lnTo>
                  <a:pt x="49480" y="84615"/>
                </a:lnTo>
                <a:lnTo>
                  <a:pt x="49845" y="87074"/>
                </a:lnTo>
                <a:lnTo>
                  <a:pt x="50216" y="89843"/>
                </a:lnTo>
                <a:lnTo>
                  <a:pt x="50588" y="92460"/>
                </a:lnTo>
                <a:lnTo>
                  <a:pt x="50952" y="93687"/>
                </a:lnTo>
                <a:lnTo>
                  <a:pt x="51324" y="94920"/>
                </a:lnTo>
                <a:lnTo>
                  <a:pt x="49291" y="95071"/>
                </a:lnTo>
                <a:lnTo>
                  <a:pt x="49109" y="92460"/>
                </a:lnTo>
                <a:lnTo>
                  <a:pt x="48555" y="89995"/>
                </a:lnTo>
                <a:lnTo>
                  <a:pt x="47637" y="87535"/>
                </a:lnTo>
                <a:lnTo>
                  <a:pt x="46529" y="85228"/>
                </a:lnTo>
                <a:lnTo>
                  <a:pt x="45050" y="82920"/>
                </a:lnTo>
                <a:lnTo>
                  <a:pt x="43570" y="80764"/>
                </a:lnTo>
                <a:lnTo>
                  <a:pt x="40065" y="76307"/>
                </a:lnTo>
                <a:lnTo>
                  <a:pt x="36006" y="71231"/>
                </a:lnTo>
                <a:lnTo>
                  <a:pt x="31940" y="65844"/>
                </a:lnTo>
                <a:lnTo>
                  <a:pt x="30096" y="63075"/>
                </a:lnTo>
                <a:lnTo>
                  <a:pt x="28253" y="60306"/>
                </a:lnTo>
                <a:lnTo>
                  <a:pt x="26773" y="57385"/>
                </a:lnTo>
                <a:lnTo>
                  <a:pt x="25483" y="54464"/>
                </a:lnTo>
                <a:lnTo>
                  <a:pt x="24930" y="53080"/>
                </a:lnTo>
                <a:lnTo>
                  <a:pt x="24740" y="51537"/>
                </a:lnTo>
                <a:lnTo>
                  <a:pt x="24558" y="50001"/>
                </a:lnTo>
                <a:lnTo>
                  <a:pt x="24558" y="48465"/>
                </a:lnTo>
                <a:lnTo>
                  <a:pt x="24740" y="45234"/>
                </a:lnTo>
                <a:lnTo>
                  <a:pt x="25112" y="42155"/>
                </a:lnTo>
                <a:lnTo>
                  <a:pt x="25294" y="40309"/>
                </a:lnTo>
                <a:lnTo>
                  <a:pt x="25848" y="38615"/>
                </a:lnTo>
                <a:lnTo>
                  <a:pt x="26401" y="36927"/>
                </a:lnTo>
                <a:lnTo>
                  <a:pt x="27145" y="35384"/>
                </a:lnTo>
                <a:lnTo>
                  <a:pt x="28063" y="33848"/>
                </a:lnTo>
                <a:lnTo>
                  <a:pt x="29171" y="32312"/>
                </a:lnTo>
                <a:lnTo>
                  <a:pt x="30468" y="30927"/>
                </a:lnTo>
                <a:lnTo>
                  <a:pt x="31758" y="29543"/>
                </a:lnTo>
                <a:lnTo>
                  <a:pt x="35263" y="26312"/>
                </a:lnTo>
                <a:lnTo>
                  <a:pt x="38404" y="23695"/>
                </a:lnTo>
                <a:lnTo>
                  <a:pt x="40991" y="21697"/>
                </a:lnTo>
                <a:lnTo>
                  <a:pt x="43570" y="20161"/>
                </a:lnTo>
                <a:lnTo>
                  <a:pt x="45975" y="19080"/>
                </a:lnTo>
                <a:lnTo>
                  <a:pt x="48191" y="18157"/>
                </a:lnTo>
                <a:lnTo>
                  <a:pt x="50588" y="17543"/>
                </a:lnTo>
                <a:lnTo>
                  <a:pt x="52986" y="17082"/>
                </a:lnTo>
                <a:lnTo>
                  <a:pt x="55201" y="16772"/>
                </a:lnTo>
                <a:lnTo>
                  <a:pt x="57416" y="16620"/>
                </a:lnTo>
                <a:lnTo>
                  <a:pt x="59632" y="16469"/>
                </a:lnTo>
                <a:close/>
                <a:moveTo>
                  <a:pt x="50952" y="98150"/>
                </a:moveTo>
                <a:lnTo>
                  <a:pt x="50216" y="99383"/>
                </a:lnTo>
                <a:lnTo>
                  <a:pt x="48191" y="102152"/>
                </a:lnTo>
                <a:lnTo>
                  <a:pt x="47637" y="101842"/>
                </a:lnTo>
                <a:lnTo>
                  <a:pt x="47265" y="101533"/>
                </a:lnTo>
                <a:lnTo>
                  <a:pt x="47083" y="100919"/>
                </a:lnTo>
                <a:lnTo>
                  <a:pt x="47083" y="100306"/>
                </a:lnTo>
                <a:lnTo>
                  <a:pt x="47083" y="99687"/>
                </a:lnTo>
                <a:lnTo>
                  <a:pt x="47265" y="99225"/>
                </a:lnTo>
                <a:lnTo>
                  <a:pt x="47637" y="98612"/>
                </a:lnTo>
                <a:lnTo>
                  <a:pt x="48001" y="98302"/>
                </a:lnTo>
                <a:lnTo>
                  <a:pt x="50034" y="98150"/>
                </a:lnTo>
                <a:close/>
                <a:moveTo>
                  <a:pt x="52250" y="98150"/>
                </a:moveTo>
                <a:lnTo>
                  <a:pt x="55201" y="98302"/>
                </a:lnTo>
                <a:lnTo>
                  <a:pt x="57970" y="98612"/>
                </a:lnTo>
                <a:lnTo>
                  <a:pt x="62401" y="98922"/>
                </a:lnTo>
                <a:lnTo>
                  <a:pt x="66831" y="99073"/>
                </a:lnTo>
                <a:lnTo>
                  <a:pt x="64798" y="100919"/>
                </a:lnTo>
                <a:lnTo>
                  <a:pt x="62955" y="102765"/>
                </a:lnTo>
                <a:lnTo>
                  <a:pt x="60003" y="102614"/>
                </a:lnTo>
                <a:lnTo>
                  <a:pt x="62583" y="99535"/>
                </a:lnTo>
                <a:lnTo>
                  <a:pt x="62583" y="99383"/>
                </a:lnTo>
                <a:lnTo>
                  <a:pt x="62401" y="99225"/>
                </a:lnTo>
                <a:lnTo>
                  <a:pt x="62219" y="99073"/>
                </a:lnTo>
                <a:lnTo>
                  <a:pt x="62029" y="99225"/>
                </a:lnTo>
                <a:lnTo>
                  <a:pt x="58342" y="102614"/>
                </a:lnTo>
                <a:lnTo>
                  <a:pt x="54465" y="102304"/>
                </a:lnTo>
                <a:lnTo>
                  <a:pt x="55573" y="100768"/>
                </a:lnTo>
                <a:lnTo>
                  <a:pt x="56680" y="99073"/>
                </a:lnTo>
                <a:lnTo>
                  <a:pt x="56680" y="98922"/>
                </a:lnTo>
                <a:lnTo>
                  <a:pt x="56491" y="98764"/>
                </a:lnTo>
                <a:lnTo>
                  <a:pt x="56309" y="98922"/>
                </a:lnTo>
                <a:lnTo>
                  <a:pt x="54647" y="100458"/>
                </a:lnTo>
                <a:lnTo>
                  <a:pt x="52614" y="102304"/>
                </a:lnTo>
                <a:lnTo>
                  <a:pt x="51142" y="102456"/>
                </a:lnTo>
                <a:lnTo>
                  <a:pt x="49845" y="102765"/>
                </a:lnTo>
                <a:lnTo>
                  <a:pt x="50588" y="101533"/>
                </a:lnTo>
                <a:lnTo>
                  <a:pt x="51696" y="99996"/>
                </a:lnTo>
                <a:lnTo>
                  <a:pt x="52060" y="99073"/>
                </a:lnTo>
                <a:lnTo>
                  <a:pt x="52250" y="98150"/>
                </a:lnTo>
                <a:close/>
                <a:moveTo>
                  <a:pt x="73295" y="98764"/>
                </a:moveTo>
                <a:lnTo>
                  <a:pt x="73849" y="99073"/>
                </a:lnTo>
                <a:lnTo>
                  <a:pt x="74403" y="99225"/>
                </a:lnTo>
                <a:lnTo>
                  <a:pt x="75511" y="99225"/>
                </a:lnTo>
                <a:lnTo>
                  <a:pt x="74213" y="99845"/>
                </a:lnTo>
                <a:lnTo>
                  <a:pt x="73295" y="100768"/>
                </a:lnTo>
                <a:lnTo>
                  <a:pt x="72370" y="101691"/>
                </a:lnTo>
                <a:lnTo>
                  <a:pt x="71444" y="102917"/>
                </a:lnTo>
                <a:lnTo>
                  <a:pt x="70336" y="102917"/>
                </a:lnTo>
                <a:lnTo>
                  <a:pt x="72924" y="99996"/>
                </a:lnTo>
                <a:lnTo>
                  <a:pt x="72924" y="99845"/>
                </a:lnTo>
                <a:lnTo>
                  <a:pt x="72924" y="99687"/>
                </a:lnTo>
                <a:lnTo>
                  <a:pt x="72552" y="99687"/>
                </a:lnTo>
                <a:lnTo>
                  <a:pt x="70708" y="101229"/>
                </a:lnTo>
                <a:lnTo>
                  <a:pt x="68865" y="102765"/>
                </a:lnTo>
                <a:lnTo>
                  <a:pt x="64616" y="102765"/>
                </a:lnTo>
                <a:lnTo>
                  <a:pt x="67385" y="99383"/>
                </a:lnTo>
                <a:lnTo>
                  <a:pt x="67567" y="99225"/>
                </a:lnTo>
                <a:lnTo>
                  <a:pt x="67385" y="99073"/>
                </a:lnTo>
                <a:lnTo>
                  <a:pt x="70336" y="99073"/>
                </a:lnTo>
                <a:lnTo>
                  <a:pt x="73295" y="98764"/>
                </a:lnTo>
                <a:close/>
                <a:moveTo>
                  <a:pt x="76429" y="99687"/>
                </a:moveTo>
                <a:lnTo>
                  <a:pt x="76429" y="100148"/>
                </a:lnTo>
                <a:lnTo>
                  <a:pt x="76618" y="100768"/>
                </a:lnTo>
                <a:lnTo>
                  <a:pt x="76429" y="101533"/>
                </a:lnTo>
                <a:lnTo>
                  <a:pt x="76247" y="102304"/>
                </a:lnTo>
                <a:lnTo>
                  <a:pt x="75693" y="103075"/>
                </a:lnTo>
                <a:lnTo>
                  <a:pt x="74031" y="102917"/>
                </a:lnTo>
                <a:lnTo>
                  <a:pt x="74957" y="101229"/>
                </a:lnTo>
                <a:lnTo>
                  <a:pt x="75693" y="100458"/>
                </a:lnTo>
                <a:lnTo>
                  <a:pt x="76429" y="99687"/>
                </a:lnTo>
                <a:close/>
                <a:moveTo>
                  <a:pt x="49480" y="104763"/>
                </a:moveTo>
                <a:lnTo>
                  <a:pt x="50034" y="105073"/>
                </a:lnTo>
                <a:lnTo>
                  <a:pt x="48737" y="106767"/>
                </a:lnTo>
                <a:lnTo>
                  <a:pt x="48373" y="107690"/>
                </a:lnTo>
                <a:lnTo>
                  <a:pt x="48001" y="108613"/>
                </a:lnTo>
                <a:lnTo>
                  <a:pt x="47447" y="107994"/>
                </a:lnTo>
                <a:lnTo>
                  <a:pt x="47265" y="107381"/>
                </a:lnTo>
                <a:lnTo>
                  <a:pt x="47083" y="106919"/>
                </a:lnTo>
                <a:lnTo>
                  <a:pt x="47265" y="106306"/>
                </a:lnTo>
                <a:lnTo>
                  <a:pt x="47447" y="106458"/>
                </a:lnTo>
                <a:lnTo>
                  <a:pt x="47819" y="106458"/>
                </a:lnTo>
                <a:lnTo>
                  <a:pt x="48191" y="106306"/>
                </a:lnTo>
                <a:lnTo>
                  <a:pt x="48373" y="105996"/>
                </a:lnTo>
                <a:lnTo>
                  <a:pt x="48737" y="104921"/>
                </a:lnTo>
                <a:lnTo>
                  <a:pt x="48927" y="104921"/>
                </a:lnTo>
                <a:lnTo>
                  <a:pt x="49480" y="104763"/>
                </a:lnTo>
                <a:close/>
                <a:moveTo>
                  <a:pt x="59814" y="105535"/>
                </a:moveTo>
                <a:lnTo>
                  <a:pt x="60367" y="105686"/>
                </a:lnTo>
                <a:lnTo>
                  <a:pt x="59078" y="107381"/>
                </a:lnTo>
                <a:lnTo>
                  <a:pt x="57788" y="109075"/>
                </a:lnTo>
                <a:lnTo>
                  <a:pt x="57598" y="109536"/>
                </a:lnTo>
                <a:lnTo>
                  <a:pt x="55383" y="109536"/>
                </a:lnTo>
                <a:lnTo>
                  <a:pt x="56126" y="108152"/>
                </a:lnTo>
                <a:lnTo>
                  <a:pt x="57044" y="106767"/>
                </a:lnTo>
                <a:lnTo>
                  <a:pt x="57788" y="105686"/>
                </a:lnTo>
                <a:lnTo>
                  <a:pt x="59814" y="105535"/>
                </a:lnTo>
                <a:close/>
                <a:moveTo>
                  <a:pt x="62401" y="105686"/>
                </a:moveTo>
                <a:lnTo>
                  <a:pt x="66278" y="105844"/>
                </a:lnTo>
                <a:lnTo>
                  <a:pt x="64798" y="107690"/>
                </a:lnTo>
                <a:lnTo>
                  <a:pt x="63508" y="109536"/>
                </a:lnTo>
                <a:lnTo>
                  <a:pt x="60003" y="109536"/>
                </a:lnTo>
                <a:lnTo>
                  <a:pt x="60185" y="109227"/>
                </a:lnTo>
                <a:lnTo>
                  <a:pt x="62401" y="105686"/>
                </a:lnTo>
                <a:close/>
                <a:moveTo>
                  <a:pt x="69972" y="105844"/>
                </a:moveTo>
                <a:lnTo>
                  <a:pt x="68121" y="109688"/>
                </a:lnTo>
                <a:lnTo>
                  <a:pt x="65724" y="109688"/>
                </a:lnTo>
                <a:lnTo>
                  <a:pt x="68121" y="105844"/>
                </a:lnTo>
                <a:close/>
                <a:moveTo>
                  <a:pt x="75321" y="105844"/>
                </a:moveTo>
                <a:lnTo>
                  <a:pt x="73295" y="109075"/>
                </a:lnTo>
                <a:lnTo>
                  <a:pt x="72924" y="109688"/>
                </a:lnTo>
                <a:lnTo>
                  <a:pt x="70708" y="109688"/>
                </a:lnTo>
                <a:lnTo>
                  <a:pt x="72552" y="105844"/>
                </a:lnTo>
                <a:close/>
                <a:moveTo>
                  <a:pt x="76982" y="106458"/>
                </a:moveTo>
                <a:lnTo>
                  <a:pt x="77536" y="107229"/>
                </a:lnTo>
                <a:lnTo>
                  <a:pt x="77726" y="108152"/>
                </a:lnTo>
                <a:lnTo>
                  <a:pt x="77536" y="108917"/>
                </a:lnTo>
                <a:lnTo>
                  <a:pt x="76982" y="109688"/>
                </a:lnTo>
                <a:lnTo>
                  <a:pt x="75321" y="109688"/>
                </a:lnTo>
                <a:lnTo>
                  <a:pt x="75511" y="109227"/>
                </a:lnTo>
                <a:lnTo>
                  <a:pt x="76247" y="107994"/>
                </a:lnTo>
                <a:lnTo>
                  <a:pt x="76982" y="106458"/>
                </a:lnTo>
                <a:close/>
                <a:moveTo>
                  <a:pt x="52060" y="105535"/>
                </a:moveTo>
                <a:lnTo>
                  <a:pt x="53721" y="105686"/>
                </a:lnTo>
                <a:lnTo>
                  <a:pt x="55383" y="105686"/>
                </a:lnTo>
                <a:lnTo>
                  <a:pt x="53911" y="107532"/>
                </a:lnTo>
                <a:lnTo>
                  <a:pt x="52614" y="109536"/>
                </a:lnTo>
                <a:lnTo>
                  <a:pt x="51142" y="109688"/>
                </a:lnTo>
                <a:lnTo>
                  <a:pt x="49845" y="109998"/>
                </a:lnTo>
                <a:lnTo>
                  <a:pt x="50216" y="108765"/>
                </a:lnTo>
                <a:lnTo>
                  <a:pt x="50770" y="107690"/>
                </a:lnTo>
                <a:lnTo>
                  <a:pt x="52060" y="105535"/>
                </a:lnTo>
                <a:close/>
                <a:moveTo>
                  <a:pt x="49109" y="111382"/>
                </a:moveTo>
                <a:lnTo>
                  <a:pt x="50398" y="111844"/>
                </a:lnTo>
                <a:lnTo>
                  <a:pt x="51696" y="111996"/>
                </a:lnTo>
                <a:lnTo>
                  <a:pt x="51506" y="113229"/>
                </a:lnTo>
                <a:lnTo>
                  <a:pt x="51324" y="114303"/>
                </a:lnTo>
                <a:lnTo>
                  <a:pt x="50398" y="113690"/>
                </a:lnTo>
                <a:lnTo>
                  <a:pt x="49663" y="112919"/>
                </a:lnTo>
                <a:lnTo>
                  <a:pt x="48191" y="111534"/>
                </a:lnTo>
                <a:lnTo>
                  <a:pt x="48373" y="111382"/>
                </a:lnTo>
                <a:lnTo>
                  <a:pt x="48737" y="111534"/>
                </a:lnTo>
                <a:lnTo>
                  <a:pt x="49109" y="111382"/>
                </a:lnTo>
                <a:close/>
                <a:moveTo>
                  <a:pt x="56126" y="112147"/>
                </a:moveTo>
                <a:lnTo>
                  <a:pt x="55383" y="113993"/>
                </a:lnTo>
                <a:lnTo>
                  <a:pt x="55019" y="114917"/>
                </a:lnTo>
                <a:lnTo>
                  <a:pt x="55019" y="115688"/>
                </a:lnTo>
                <a:lnTo>
                  <a:pt x="53168" y="115075"/>
                </a:lnTo>
                <a:lnTo>
                  <a:pt x="54275" y="112147"/>
                </a:lnTo>
                <a:close/>
                <a:moveTo>
                  <a:pt x="67013" y="111996"/>
                </a:moveTo>
                <a:lnTo>
                  <a:pt x="66649" y="112767"/>
                </a:lnTo>
                <a:lnTo>
                  <a:pt x="66278" y="113690"/>
                </a:lnTo>
                <a:lnTo>
                  <a:pt x="66095" y="114455"/>
                </a:lnTo>
                <a:lnTo>
                  <a:pt x="66278" y="114765"/>
                </a:lnTo>
                <a:lnTo>
                  <a:pt x="66278" y="115075"/>
                </a:lnTo>
                <a:lnTo>
                  <a:pt x="66831" y="115378"/>
                </a:lnTo>
                <a:lnTo>
                  <a:pt x="67385" y="115378"/>
                </a:lnTo>
                <a:lnTo>
                  <a:pt x="67757" y="115226"/>
                </a:lnTo>
                <a:lnTo>
                  <a:pt x="68311" y="114765"/>
                </a:lnTo>
                <a:lnTo>
                  <a:pt x="69229" y="113532"/>
                </a:lnTo>
                <a:lnTo>
                  <a:pt x="69783" y="112147"/>
                </a:lnTo>
                <a:lnTo>
                  <a:pt x="71262" y="112147"/>
                </a:lnTo>
                <a:lnTo>
                  <a:pt x="71080" y="112919"/>
                </a:lnTo>
                <a:lnTo>
                  <a:pt x="71080" y="113842"/>
                </a:lnTo>
                <a:lnTo>
                  <a:pt x="69229" y="114765"/>
                </a:lnTo>
                <a:lnTo>
                  <a:pt x="67013" y="115536"/>
                </a:lnTo>
                <a:lnTo>
                  <a:pt x="64988" y="116149"/>
                </a:lnTo>
                <a:lnTo>
                  <a:pt x="62583" y="116459"/>
                </a:lnTo>
                <a:lnTo>
                  <a:pt x="62772" y="115536"/>
                </a:lnTo>
                <a:lnTo>
                  <a:pt x="63508" y="113690"/>
                </a:lnTo>
                <a:lnTo>
                  <a:pt x="64244" y="111996"/>
                </a:lnTo>
                <a:close/>
                <a:moveTo>
                  <a:pt x="62029" y="111996"/>
                </a:moveTo>
                <a:lnTo>
                  <a:pt x="60921" y="114152"/>
                </a:lnTo>
                <a:lnTo>
                  <a:pt x="60367" y="115378"/>
                </a:lnTo>
                <a:lnTo>
                  <a:pt x="60185" y="116611"/>
                </a:lnTo>
                <a:lnTo>
                  <a:pt x="58706" y="116459"/>
                </a:lnTo>
                <a:lnTo>
                  <a:pt x="57416" y="116301"/>
                </a:lnTo>
                <a:lnTo>
                  <a:pt x="57416" y="115226"/>
                </a:lnTo>
                <a:lnTo>
                  <a:pt x="57970" y="113690"/>
                </a:lnTo>
                <a:lnTo>
                  <a:pt x="58706" y="111996"/>
                </a:lnTo>
                <a:close/>
                <a:moveTo>
                  <a:pt x="61665" y="13238"/>
                </a:moveTo>
                <a:lnTo>
                  <a:pt x="58524" y="13541"/>
                </a:lnTo>
                <a:lnTo>
                  <a:pt x="55573" y="13851"/>
                </a:lnTo>
                <a:lnTo>
                  <a:pt x="52614" y="14313"/>
                </a:lnTo>
                <a:lnTo>
                  <a:pt x="49663" y="15084"/>
                </a:lnTo>
                <a:lnTo>
                  <a:pt x="46893" y="15849"/>
                </a:lnTo>
                <a:lnTo>
                  <a:pt x="44314" y="16772"/>
                </a:lnTo>
                <a:lnTo>
                  <a:pt x="41727" y="17853"/>
                </a:lnTo>
                <a:lnTo>
                  <a:pt x="39329" y="19080"/>
                </a:lnTo>
                <a:lnTo>
                  <a:pt x="37114" y="20464"/>
                </a:lnTo>
                <a:lnTo>
                  <a:pt x="34527" y="22468"/>
                </a:lnTo>
                <a:lnTo>
                  <a:pt x="31940" y="24770"/>
                </a:lnTo>
                <a:lnTo>
                  <a:pt x="29724" y="27387"/>
                </a:lnTo>
                <a:lnTo>
                  <a:pt x="27509" y="30004"/>
                </a:lnTo>
                <a:lnTo>
                  <a:pt x="25666" y="32615"/>
                </a:lnTo>
                <a:lnTo>
                  <a:pt x="24004" y="35081"/>
                </a:lnTo>
                <a:lnTo>
                  <a:pt x="22896" y="37230"/>
                </a:lnTo>
                <a:lnTo>
                  <a:pt x="22160" y="38925"/>
                </a:lnTo>
                <a:lnTo>
                  <a:pt x="21417" y="41694"/>
                </a:lnTo>
                <a:lnTo>
                  <a:pt x="21053" y="44615"/>
                </a:lnTo>
                <a:lnTo>
                  <a:pt x="20863" y="47384"/>
                </a:lnTo>
                <a:lnTo>
                  <a:pt x="21053" y="50311"/>
                </a:lnTo>
                <a:lnTo>
                  <a:pt x="21417" y="53080"/>
                </a:lnTo>
                <a:lnTo>
                  <a:pt x="22160" y="55849"/>
                </a:lnTo>
                <a:lnTo>
                  <a:pt x="23268" y="58618"/>
                </a:lnTo>
                <a:lnTo>
                  <a:pt x="24558" y="61229"/>
                </a:lnTo>
                <a:lnTo>
                  <a:pt x="27327" y="65541"/>
                </a:lnTo>
                <a:lnTo>
                  <a:pt x="30278" y="69694"/>
                </a:lnTo>
                <a:lnTo>
                  <a:pt x="36742" y="77995"/>
                </a:lnTo>
                <a:lnTo>
                  <a:pt x="40065" y="82307"/>
                </a:lnTo>
                <a:lnTo>
                  <a:pt x="41545" y="84615"/>
                </a:lnTo>
                <a:lnTo>
                  <a:pt x="42834" y="86764"/>
                </a:lnTo>
                <a:lnTo>
                  <a:pt x="43942" y="89072"/>
                </a:lnTo>
                <a:lnTo>
                  <a:pt x="44868" y="91379"/>
                </a:lnTo>
                <a:lnTo>
                  <a:pt x="45422" y="93845"/>
                </a:lnTo>
                <a:lnTo>
                  <a:pt x="45422" y="96614"/>
                </a:lnTo>
                <a:lnTo>
                  <a:pt x="45232" y="97227"/>
                </a:lnTo>
                <a:lnTo>
                  <a:pt x="45232" y="97537"/>
                </a:lnTo>
                <a:lnTo>
                  <a:pt x="44678" y="98150"/>
                </a:lnTo>
                <a:lnTo>
                  <a:pt x="44314" y="98922"/>
                </a:lnTo>
                <a:lnTo>
                  <a:pt x="44124" y="99687"/>
                </a:lnTo>
                <a:lnTo>
                  <a:pt x="43942" y="100610"/>
                </a:lnTo>
                <a:lnTo>
                  <a:pt x="44124" y="101381"/>
                </a:lnTo>
                <a:lnTo>
                  <a:pt x="44314" y="102152"/>
                </a:lnTo>
                <a:lnTo>
                  <a:pt x="44678" y="102917"/>
                </a:lnTo>
                <a:lnTo>
                  <a:pt x="45232" y="103537"/>
                </a:lnTo>
                <a:lnTo>
                  <a:pt x="44496" y="104150"/>
                </a:lnTo>
                <a:lnTo>
                  <a:pt x="43942" y="105073"/>
                </a:lnTo>
                <a:lnTo>
                  <a:pt x="43760" y="105996"/>
                </a:lnTo>
                <a:lnTo>
                  <a:pt x="43760" y="106919"/>
                </a:lnTo>
                <a:lnTo>
                  <a:pt x="43760" y="107842"/>
                </a:lnTo>
                <a:lnTo>
                  <a:pt x="44124" y="108765"/>
                </a:lnTo>
                <a:lnTo>
                  <a:pt x="44678" y="109688"/>
                </a:lnTo>
                <a:lnTo>
                  <a:pt x="45422" y="110459"/>
                </a:lnTo>
                <a:lnTo>
                  <a:pt x="45232" y="110611"/>
                </a:lnTo>
                <a:lnTo>
                  <a:pt x="44868" y="111382"/>
                </a:lnTo>
                <a:lnTo>
                  <a:pt x="44868" y="111996"/>
                </a:lnTo>
                <a:lnTo>
                  <a:pt x="45050" y="112767"/>
                </a:lnTo>
                <a:lnTo>
                  <a:pt x="45422" y="113380"/>
                </a:lnTo>
                <a:lnTo>
                  <a:pt x="46529" y="114613"/>
                </a:lnTo>
                <a:lnTo>
                  <a:pt x="47819" y="115688"/>
                </a:lnTo>
                <a:lnTo>
                  <a:pt x="48737" y="116459"/>
                </a:lnTo>
                <a:lnTo>
                  <a:pt x="49845" y="117072"/>
                </a:lnTo>
                <a:lnTo>
                  <a:pt x="52060" y="118147"/>
                </a:lnTo>
                <a:lnTo>
                  <a:pt x="54465" y="118918"/>
                </a:lnTo>
                <a:lnTo>
                  <a:pt x="56862" y="119228"/>
                </a:lnTo>
                <a:lnTo>
                  <a:pt x="58706" y="119380"/>
                </a:lnTo>
                <a:lnTo>
                  <a:pt x="60557" y="119380"/>
                </a:lnTo>
                <a:lnTo>
                  <a:pt x="60921" y="119841"/>
                </a:lnTo>
                <a:lnTo>
                  <a:pt x="61293" y="119993"/>
                </a:lnTo>
                <a:lnTo>
                  <a:pt x="61665" y="119993"/>
                </a:lnTo>
                <a:lnTo>
                  <a:pt x="62029" y="119841"/>
                </a:lnTo>
                <a:lnTo>
                  <a:pt x="62219" y="119532"/>
                </a:lnTo>
                <a:lnTo>
                  <a:pt x="62219" y="119380"/>
                </a:lnTo>
                <a:lnTo>
                  <a:pt x="64434" y="119070"/>
                </a:lnTo>
                <a:lnTo>
                  <a:pt x="66649" y="118609"/>
                </a:lnTo>
                <a:lnTo>
                  <a:pt x="68675" y="117995"/>
                </a:lnTo>
                <a:lnTo>
                  <a:pt x="70708" y="117224"/>
                </a:lnTo>
                <a:lnTo>
                  <a:pt x="72552" y="116301"/>
                </a:lnTo>
                <a:lnTo>
                  <a:pt x="74403" y="115226"/>
                </a:lnTo>
                <a:lnTo>
                  <a:pt x="76247" y="114152"/>
                </a:lnTo>
                <a:lnTo>
                  <a:pt x="77908" y="112767"/>
                </a:lnTo>
                <a:lnTo>
                  <a:pt x="78280" y="112305"/>
                </a:lnTo>
                <a:lnTo>
                  <a:pt x="78462" y="111844"/>
                </a:lnTo>
                <a:lnTo>
                  <a:pt x="79388" y="111224"/>
                </a:lnTo>
                <a:lnTo>
                  <a:pt x="79941" y="110301"/>
                </a:lnTo>
                <a:lnTo>
                  <a:pt x="80305" y="109378"/>
                </a:lnTo>
                <a:lnTo>
                  <a:pt x="80677" y="108152"/>
                </a:lnTo>
                <a:lnTo>
                  <a:pt x="80677" y="107071"/>
                </a:lnTo>
                <a:lnTo>
                  <a:pt x="80305" y="105844"/>
                </a:lnTo>
                <a:lnTo>
                  <a:pt x="79752" y="104921"/>
                </a:lnTo>
                <a:lnTo>
                  <a:pt x="78834" y="104150"/>
                </a:lnTo>
                <a:lnTo>
                  <a:pt x="79570" y="102765"/>
                </a:lnTo>
                <a:lnTo>
                  <a:pt x="79941" y="101381"/>
                </a:lnTo>
                <a:lnTo>
                  <a:pt x="79941" y="99996"/>
                </a:lnTo>
                <a:lnTo>
                  <a:pt x="79570" y="98460"/>
                </a:lnTo>
                <a:lnTo>
                  <a:pt x="79016" y="97840"/>
                </a:lnTo>
                <a:lnTo>
                  <a:pt x="78462" y="97227"/>
                </a:lnTo>
                <a:lnTo>
                  <a:pt x="78462" y="96766"/>
                </a:lnTo>
                <a:lnTo>
                  <a:pt x="79016" y="94610"/>
                </a:lnTo>
                <a:lnTo>
                  <a:pt x="79388" y="92460"/>
                </a:lnTo>
                <a:lnTo>
                  <a:pt x="79752" y="90305"/>
                </a:lnTo>
                <a:lnTo>
                  <a:pt x="80305" y="88149"/>
                </a:lnTo>
                <a:lnTo>
                  <a:pt x="80859" y="86612"/>
                </a:lnTo>
                <a:lnTo>
                  <a:pt x="81603" y="85076"/>
                </a:lnTo>
                <a:lnTo>
                  <a:pt x="83446" y="82149"/>
                </a:lnTo>
                <a:lnTo>
                  <a:pt x="83629" y="81997"/>
                </a:lnTo>
                <a:lnTo>
                  <a:pt x="83629" y="81846"/>
                </a:lnTo>
                <a:lnTo>
                  <a:pt x="86034" y="78767"/>
                </a:lnTo>
                <a:lnTo>
                  <a:pt x="88249" y="75688"/>
                </a:lnTo>
                <a:lnTo>
                  <a:pt x="92490" y="70769"/>
                </a:lnTo>
                <a:lnTo>
                  <a:pt x="94705" y="68152"/>
                </a:lnTo>
                <a:lnTo>
                  <a:pt x="96738" y="65541"/>
                </a:lnTo>
                <a:lnTo>
                  <a:pt x="98582" y="62923"/>
                </a:lnTo>
                <a:lnTo>
                  <a:pt x="100244" y="60154"/>
                </a:lnTo>
                <a:lnTo>
                  <a:pt x="101541" y="57234"/>
                </a:lnTo>
                <a:lnTo>
                  <a:pt x="102095" y="55691"/>
                </a:lnTo>
                <a:lnTo>
                  <a:pt x="102459" y="54306"/>
                </a:lnTo>
                <a:lnTo>
                  <a:pt x="102831" y="51537"/>
                </a:lnTo>
                <a:lnTo>
                  <a:pt x="102831" y="48768"/>
                </a:lnTo>
                <a:lnTo>
                  <a:pt x="102459" y="45999"/>
                </a:lnTo>
                <a:lnTo>
                  <a:pt x="101905" y="43230"/>
                </a:lnTo>
                <a:lnTo>
                  <a:pt x="101169" y="40461"/>
                </a:lnTo>
                <a:lnTo>
                  <a:pt x="100244" y="37692"/>
                </a:lnTo>
                <a:lnTo>
                  <a:pt x="98218" y="32464"/>
                </a:lnTo>
                <a:lnTo>
                  <a:pt x="97110" y="30156"/>
                </a:lnTo>
                <a:lnTo>
                  <a:pt x="95631" y="28000"/>
                </a:lnTo>
                <a:lnTo>
                  <a:pt x="93969" y="26002"/>
                </a:lnTo>
                <a:lnTo>
                  <a:pt x="92126" y="24005"/>
                </a:lnTo>
                <a:lnTo>
                  <a:pt x="92126" y="23853"/>
                </a:lnTo>
                <a:lnTo>
                  <a:pt x="91754" y="23233"/>
                </a:lnTo>
                <a:lnTo>
                  <a:pt x="91200" y="22772"/>
                </a:lnTo>
                <a:lnTo>
                  <a:pt x="90646" y="22468"/>
                </a:lnTo>
                <a:lnTo>
                  <a:pt x="89910" y="22159"/>
                </a:lnTo>
                <a:lnTo>
                  <a:pt x="88059" y="20774"/>
                </a:lnTo>
                <a:lnTo>
                  <a:pt x="86034" y="19541"/>
                </a:lnTo>
                <a:lnTo>
                  <a:pt x="84000" y="18315"/>
                </a:lnTo>
                <a:lnTo>
                  <a:pt x="81967" y="17234"/>
                </a:lnTo>
                <a:lnTo>
                  <a:pt x="79388" y="16159"/>
                </a:lnTo>
                <a:lnTo>
                  <a:pt x="76618" y="15084"/>
                </a:lnTo>
                <a:lnTo>
                  <a:pt x="73659" y="14313"/>
                </a:lnTo>
                <a:lnTo>
                  <a:pt x="70708" y="13851"/>
                </a:lnTo>
                <a:lnTo>
                  <a:pt x="67757" y="13541"/>
                </a:lnTo>
                <a:lnTo>
                  <a:pt x="64616" y="13238"/>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873"/>
        <p:cNvGrpSpPr/>
        <p:nvPr/>
      </p:nvGrpSpPr>
      <p:grpSpPr>
        <a:xfrm>
          <a:off x="0" y="0"/>
          <a:ext cx="0" cy="0"/>
          <a:chOff x="0" y="0"/>
          <a:chExt cx="0" cy="0"/>
        </a:xfrm>
      </p:grpSpPr>
      <p:sp>
        <p:nvSpPr>
          <p:cNvPr id="874" name="Shape 874"/>
          <p:cNvSpPr txBox="1">
            <a:spLocks noGrp="1"/>
          </p:cNvSpPr>
          <p:nvPr>
            <p:ph type="title"/>
          </p:nvPr>
        </p:nvSpPr>
        <p:spPr>
          <a:xfrm>
            <a:off x="2791675" y="1001650"/>
            <a:ext cx="3341100" cy="3069600"/>
          </a:xfrm>
          <a:prstGeom prst="rect">
            <a:avLst/>
          </a:prstGeom>
          <a:solidFill>
            <a:srgbClr val="660000"/>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rgbClr val="FFFFFF"/>
              </a:buClr>
              <a:buSzPct val="25000"/>
              <a:buFont typeface="Walter Turncoat"/>
              <a:buNone/>
            </a:pPr>
            <a:r>
              <a:rPr lang="en" sz="3600" b="0" i="0" u="none" strike="noStrike" cap="none">
                <a:solidFill>
                  <a:srgbClr val="FFFFFF"/>
                </a:solidFill>
                <a:latin typeface="Walter Turncoat"/>
                <a:ea typeface="Walter Turncoat"/>
                <a:cs typeface="Walter Turncoat"/>
                <a:sym typeface="Walter Turncoat"/>
              </a:rPr>
              <a:t>Counselor  </a:t>
            </a:r>
          </a:p>
          <a:p>
            <a:pPr marL="0" marR="0" lvl="0" indent="0" algn="ctr" rtl="0">
              <a:lnSpc>
                <a:spcPct val="100000"/>
              </a:lnSpc>
              <a:spcBef>
                <a:spcPts val="0"/>
              </a:spcBef>
              <a:spcAft>
                <a:spcPts val="0"/>
              </a:spcAft>
              <a:buClr>
                <a:srgbClr val="FFFFFF"/>
              </a:buClr>
              <a:buSzPct val="25000"/>
              <a:buFont typeface="Walter Turncoat"/>
              <a:buNone/>
            </a:pPr>
            <a:r>
              <a:rPr lang="en" sz="3600" b="0" i="0" u="none" strike="noStrike" cap="none">
                <a:solidFill>
                  <a:srgbClr val="FFFFFF"/>
                </a:solidFill>
                <a:latin typeface="Walter Turncoat"/>
                <a:ea typeface="Walter Turncoat"/>
                <a:cs typeface="Walter Turncoat"/>
                <a:sym typeface="Walter Turncoat"/>
              </a:rPr>
              <a:t>Amy Selof</a:t>
            </a: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78"/>
        <p:cNvGrpSpPr/>
        <p:nvPr/>
      </p:nvGrpSpPr>
      <p:grpSpPr>
        <a:xfrm>
          <a:off x="0" y="0"/>
          <a:ext cx="0" cy="0"/>
          <a:chOff x="0" y="0"/>
          <a:chExt cx="0" cy="0"/>
        </a:xfrm>
      </p:grpSpPr>
      <p:sp>
        <p:nvSpPr>
          <p:cNvPr id="879" name="Shape 879"/>
          <p:cNvSpPr txBox="1">
            <a:spLocks noGrp="1"/>
          </p:cNvSpPr>
          <p:nvPr>
            <p:ph type="title"/>
          </p:nvPr>
        </p:nvSpPr>
        <p:spPr>
          <a:xfrm>
            <a:off x="-6025" y="529900"/>
            <a:ext cx="9156000" cy="749699"/>
          </a:xfrm>
          <a:prstGeom prst="rect">
            <a:avLst/>
          </a:prstGeom>
          <a:solidFill>
            <a:srgbClr val="000000">
              <a:alpha val="32549"/>
            </a:srgbClr>
          </a:solid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Walter Turncoat"/>
              <a:buNone/>
            </a:pPr>
            <a:r>
              <a:rPr lang="en" sz="3000" b="0" i="0" u="none" strike="noStrike" cap="none">
                <a:solidFill>
                  <a:srgbClr val="FFFFFF"/>
                </a:solidFill>
                <a:latin typeface="Walter Turncoat"/>
                <a:ea typeface="Walter Turncoat"/>
                <a:cs typeface="Walter Turncoat"/>
                <a:sym typeface="Walter Turncoat"/>
              </a:rPr>
              <a:t>Honors Courses</a:t>
            </a:r>
          </a:p>
        </p:txBody>
      </p:sp>
      <p:sp>
        <p:nvSpPr>
          <p:cNvPr id="880" name="Shape 880"/>
          <p:cNvSpPr txBox="1">
            <a:spLocks noGrp="1"/>
          </p:cNvSpPr>
          <p:nvPr>
            <p:ph type="body" idx="1"/>
          </p:nvPr>
        </p:nvSpPr>
        <p:spPr>
          <a:xfrm>
            <a:off x="411925" y="1233825"/>
            <a:ext cx="8229600" cy="2503198"/>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FFFFFF"/>
              </a:buClr>
              <a:buSzPct val="25000"/>
              <a:buFont typeface="Sniglet"/>
              <a:buNone/>
            </a:pPr>
            <a:r>
              <a:rPr lang="en" sz="3000" b="0" i="0" u="none" strike="noStrike" cap="none">
                <a:solidFill>
                  <a:srgbClr val="FFFFFF"/>
                </a:solidFill>
                <a:latin typeface="Sniglet"/>
                <a:ea typeface="Sniglet"/>
                <a:cs typeface="Sniglet"/>
                <a:sym typeface="Sniglet"/>
              </a:rPr>
              <a:t>We offer 15 honors courses:</a:t>
            </a:r>
          </a:p>
          <a:p>
            <a:pPr marL="457200" marR="0" lvl="0" indent="-419100" algn="l" rtl="0">
              <a:lnSpc>
                <a:spcPct val="100000"/>
              </a:lnSpc>
              <a:spcBef>
                <a:spcPts val="0"/>
              </a:spcBef>
              <a:spcAft>
                <a:spcPts val="0"/>
              </a:spcAft>
              <a:buClr>
                <a:srgbClr val="FFFFFF"/>
              </a:buClr>
              <a:buSzPct val="100000"/>
              <a:buFont typeface="Sniglet"/>
              <a:buChar char="✘"/>
            </a:pPr>
            <a:r>
              <a:rPr lang="en" sz="3000" b="0" i="0" u="none" strike="noStrike" cap="none">
                <a:solidFill>
                  <a:srgbClr val="FFFFFF"/>
                </a:solidFill>
                <a:latin typeface="Sniglet"/>
                <a:ea typeface="Sniglet"/>
                <a:cs typeface="Sniglet"/>
                <a:sym typeface="Sniglet"/>
              </a:rPr>
              <a:t>Language Arts - LA 1, LA2</a:t>
            </a:r>
          </a:p>
          <a:p>
            <a:pPr marL="457200" marR="0" lvl="0" indent="-419100" algn="l" rtl="0">
              <a:lnSpc>
                <a:spcPct val="100000"/>
              </a:lnSpc>
              <a:spcBef>
                <a:spcPts val="0"/>
              </a:spcBef>
              <a:spcAft>
                <a:spcPts val="0"/>
              </a:spcAft>
              <a:buClr>
                <a:srgbClr val="FFFFFF"/>
              </a:buClr>
              <a:buSzPct val="100000"/>
              <a:buFont typeface="Sniglet"/>
              <a:buChar char="✘"/>
            </a:pPr>
            <a:r>
              <a:rPr lang="en" sz="3000" b="0" i="0" u="none" strike="noStrike" cap="none">
                <a:solidFill>
                  <a:srgbClr val="FFFFFF"/>
                </a:solidFill>
                <a:latin typeface="Sniglet"/>
                <a:ea typeface="Sniglet"/>
                <a:cs typeface="Sniglet"/>
                <a:sym typeface="Sniglet"/>
              </a:rPr>
              <a:t>Math - Geometry,  Alg 2/Trig, Pre-Calculus</a:t>
            </a:r>
          </a:p>
          <a:p>
            <a:pPr marL="457200" marR="0" lvl="0" indent="-419100" algn="l" rtl="0">
              <a:lnSpc>
                <a:spcPct val="100000"/>
              </a:lnSpc>
              <a:spcBef>
                <a:spcPts val="0"/>
              </a:spcBef>
              <a:spcAft>
                <a:spcPts val="0"/>
              </a:spcAft>
              <a:buClr>
                <a:srgbClr val="FFFFFF"/>
              </a:buClr>
              <a:buSzPct val="100000"/>
              <a:buFont typeface="Sniglet"/>
              <a:buChar char="✘"/>
            </a:pPr>
            <a:r>
              <a:rPr lang="en" sz="3000" b="0" i="0" u="none" strike="noStrike" cap="none">
                <a:solidFill>
                  <a:srgbClr val="FFFFFF"/>
                </a:solidFill>
                <a:latin typeface="Sniglet"/>
                <a:ea typeface="Sniglet"/>
                <a:cs typeface="Sniglet"/>
                <a:sym typeface="Sniglet"/>
              </a:rPr>
              <a:t>Science - Biology, Chemistry</a:t>
            </a:r>
          </a:p>
          <a:p>
            <a:pPr marL="457200" marR="0" lvl="0" indent="-419100" algn="l" rtl="0">
              <a:lnSpc>
                <a:spcPct val="100000"/>
              </a:lnSpc>
              <a:spcBef>
                <a:spcPts val="0"/>
              </a:spcBef>
              <a:spcAft>
                <a:spcPts val="0"/>
              </a:spcAft>
              <a:buClr>
                <a:srgbClr val="FFFFFF"/>
              </a:buClr>
              <a:buSzPct val="100000"/>
              <a:buFont typeface="Sniglet"/>
              <a:buChar char="✘"/>
            </a:pPr>
            <a:r>
              <a:rPr lang="en" sz="3000" b="0" i="0" u="none" strike="noStrike" cap="none">
                <a:solidFill>
                  <a:srgbClr val="FFFFFF"/>
                </a:solidFill>
                <a:latin typeface="Sniglet"/>
                <a:ea typeface="Sniglet"/>
                <a:cs typeface="Sniglet"/>
                <a:sym typeface="Sniglet"/>
              </a:rPr>
              <a:t>Social Science - none</a:t>
            </a:r>
          </a:p>
          <a:p>
            <a:pPr marL="457200" marR="0" lvl="0" indent="-419100" algn="l" rtl="0">
              <a:lnSpc>
                <a:spcPct val="100000"/>
              </a:lnSpc>
              <a:spcBef>
                <a:spcPts val="0"/>
              </a:spcBef>
              <a:spcAft>
                <a:spcPts val="0"/>
              </a:spcAft>
              <a:buClr>
                <a:srgbClr val="FFFFFF"/>
              </a:buClr>
              <a:buSzPct val="100000"/>
              <a:buFont typeface="Sniglet"/>
              <a:buChar char="✘"/>
            </a:pPr>
            <a:r>
              <a:rPr lang="en" sz="3000" b="0" i="0" u="none" strike="noStrike" cap="none">
                <a:solidFill>
                  <a:srgbClr val="FFFFFF"/>
                </a:solidFill>
                <a:latin typeface="Sniglet"/>
                <a:ea typeface="Sniglet"/>
                <a:cs typeface="Sniglet"/>
                <a:sym typeface="Sniglet"/>
              </a:rPr>
              <a:t>World Language - French, German, Japanese &amp; Spanish - levels 2 &amp; 3</a:t>
            </a:r>
          </a:p>
          <a:p>
            <a:pPr marL="0" marR="0" lvl="0" indent="0" algn="l" rtl="0">
              <a:lnSpc>
                <a:spcPct val="100000"/>
              </a:lnSpc>
              <a:spcBef>
                <a:spcPts val="0"/>
              </a:spcBef>
              <a:spcAft>
                <a:spcPts val="0"/>
              </a:spcAft>
              <a:buClr>
                <a:srgbClr val="FFFFFF"/>
              </a:buClr>
              <a:buSzPct val="25000"/>
              <a:buFont typeface="Sniglet"/>
              <a:buNone/>
            </a:pPr>
            <a:endParaRPr sz="2000" b="0" i="0" u="none" strike="noStrike" cap="none">
              <a:solidFill>
                <a:srgbClr val="FFFFFF"/>
              </a:solidFill>
              <a:latin typeface="Sniglet"/>
              <a:ea typeface="Sniglet"/>
              <a:cs typeface="Sniglet"/>
              <a:sym typeface="Sniglet"/>
            </a:endParaRPr>
          </a:p>
          <a:p>
            <a:pPr marL="0" marR="0" lvl="0" indent="0" algn="l" rtl="0">
              <a:lnSpc>
                <a:spcPct val="100000"/>
              </a:lnSpc>
              <a:spcBef>
                <a:spcPts val="0"/>
              </a:spcBef>
              <a:spcAft>
                <a:spcPts val="0"/>
              </a:spcAft>
              <a:buClr>
                <a:srgbClr val="FFFFFF"/>
              </a:buClr>
              <a:buSzPct val="25000"/>
              <a:buFont typeface="Sniglet"/>
              <a:buNone/>
            </a:pPr>
            <a:r>
              <a:rPr lang="en" sz="2000" b="0" i="0" u="none" strike="noStrike" cap="none">
                <a:solidFill>
                  <a:srgbClr val="FFFFFF"/>
                </a:solidFill>
                <a:latin typeface="Sniglet"/>
                <a:ea typeface="Sniglet"/>
                <a:cs typeface="Sniglet"/>
                <a:sym typeface="Sniglet"/>
              </a:rPr>
              <a:t> </a:t>
            </a:r>
          </a:p>
        </p:txBody>
      </p:sp>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84"/>
        <p:cNvGrpSpPr/>
        <p:nvPr/>
      </p:nvGrpSpPr>
      <p:grpSpPr>
        <a:xfrm>
          <a:off x="0" y="0"/>
          <a:ext cx="0" cy="0"/>
          <a:chOff x="0" y="0"/>
          <a:chExt cx="0" cy="0"/>
        </a:xfrm>
      </p:grpSpPr>
      <p:sp>
        <p:nvSpPr>
          <p:cNvPr id="885" name="Shape 885"/>
          <p:cNvSpPr txBox="1">
            <a:spLocks noGrp="1"/>
          </p:cNvSpPr>
          <p:nvPr>
            <p:ph type="title"/>
          </p:nvPr>
        </p:nvSpPr>
        <p:spPr>
          <a:xfrm>
            <a:off x="-6025" y="510525"/>
            <a:ext cx="9156000" cy="704399"/>
          </a:xfrm>
          <a:prstGeom prst="rect">
            <a:avLst/>
          </a:prstGeom>
          <a:solidFill>
            <a:srgbClr val="000000">
              <a:alpha val="32549"/>
            </a:srgbClr>
          </a:solid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Walter Turncoat"/>
              <a:buNone/>
            </a:pPr>
            <a:r>
              <a:rPr lang="en" sz="3000" b="0" i="0" u="none" strike="noStrike" cap="none">
                <a:solidFill>
                  <a:srgbClr val="FFFFFF"/>
                </a:solidFill>
                <a:latin typeface="Walter Turncoat"/>
                <a:ea typeface="Walter Turncoat"/>
                <a:cs typeface="Walter Turncoat"/>
                <a:sym typeface="Walter Turncoat"/>
              </a:rPr>
              <a:t>Advanced Placement Courses</a:t>
            </a:r>
          </a:p>
        </p:txBody>
      </p:sp>
      <p:sp>
        <p:nvSpPr>
          <p:cNvPr id="886" name="Shape 886"/>
          <p:cNvSpPr txBox="1">
            <a:spLocks noGrp="1"/>
          </p:cNvSpPr>
          <p:nvPr>
            <p:ph type="body" idx="1"/>
          </p:nvPr>
        </p:nvSpPr>
        <p:spPr>
          <a:xfrm>
            <a:off x="457200" y="1092100"/>
            <a:ext cx="8229600" cy="3858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FFFFFF"/>
              </a:buClr>
              <a:buSzPct val="25000"/>
              <a:buFont typeface="Sniglet"/>
              <a:buNone/>
            </a:pPr>
            <a:r>
              <a:rPr lang="en" sz="2000" b="0" i="0" u="none" strike="noStrike" cap="none">
                <a:solidFill>
                  <a:srgbClr val="FFFFFF"/>
                </a:solidFill>
                <a:latin typeface="Sniglet"/>
                <a:ea typeface="Sniglet"/>
                <a:cs typeface="Sniglet"/>
                <a:sym typeface="Sniglet"/>
              </a:rPr>
              <a:t>We offer 22 Advanced Placement courses:</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Language Arts - English Language (11th), English Literature (12th)</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Math - Statistics, Calculus AB, Calculus BC</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Science - Biology, Chemistry, Environmental Science, Physics</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Social Science - Human Geography (9th), European History (10th), United States History (11th), United States Government (12th), Macroeconomics (12th)</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World Language - French, German, Japanese, Spanish</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Studio Art - 2D, 3D, Drawing</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Computer Science Principles</a:t>
            </a:r>
          </a:p>
          <a:p>
            <a:pPr marL="0" marR="0" lvl="0" indent="0" algn="l" rtl="0">
              <a:lnSpc>
                <a:spcPct val="100000"/>
              </a:lnSpc>
              <a:spcBef>
                <a:spcPts val="0"/>
              </a:spcBef>
              <a:spcAft>
                <a:spcPts val="0"/>
              </a:spcAft>
              <a:buClr>
                <a:srgbClr val="FFFFFF"/>
              </a:buClr>
              <a:buSzPct val="25000"/>
              <a:buFont typeface="Sniglet"/>
              <a:buNone/>
            </a:pPr>
            <a:endParaRPr sz="2000" b="0" i="0" u="none" strike="noStrike" cap="none">
              <a:solidFill>
                <a:srgbClr val="FFFFFF"/>
              </a:solidFill>
              <a:latin typeface="Sniglet"/>
              <a:ea typeface="Sniglet"/>
              <a:cs typeface="Sniglet"/>
              <a:sym typeface="Sniglet"/>
            </a:endParaRPr>
          </a:p>
        </p:txBody>
      </p: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90"/>
        <p:cNvGrpSpPr/>
        <p:nvPr/>
      </p:nvGrpSpPr>
      <p:grpSpPr>
        <a:xfrm>
          <a:off x="0" y="0"/>
          <a:ext cx="0" cy="0"/>
          <a:chOff x="0" y="0"/>
          <a:chExt cx="0" cy="0"/>
        </a:xfrm>
      </p:grpSpPr>
      <p:sp>
        <p:nvSpPr>
          <p:cNvPr id="891" name="Shape 891"/>
          <p:cNvSpPr txBox="1">
            <a:spLocks noGrp="1"/>
          </p:cNvSpPr>
          <p:nvPr>
            <p:ph type="title"/>
          </p:nvPr>
        </p:nvSpPr>
        <p:spPr>
          <a:xfrm>
            <a:off x="-6025" y="568350"/>
            <a:ext cx="9156000" cy="602400"/>
          </a:xfrm>
          <a:prstGeom prst="rect">
            <a:avLst/>
          </a:prstGeom>
          <a:solidFill>
            <a:srgbClr val="000000">
              <a:alpha val="32549"/>
            </a:srgbClr>
          </a:solid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Walter Turncoat"/>
              <a:buNone/>
            </a:pPr>
            <a:r>
              <a:rPr lang="en" sz="3000" b="0" i="0" u="none" strike="noStrike" cap="none">
                <a:solidFill>
                  <a:srgbClr val="FFFFFF"/>
                </a:solidFill>
                <a:latin typeface="Walter Turncoat"/>
                <a:ea typeface="Walter Turncoat"/>
                <a:cs typeface="Walter Turncoat"/>
                <a:sym typeface="Walter Turncoat"/>
              </a:rPr>
              <a:t>What Is An Honors/AP Student</a:t>
            </a:r>
          </a:p>
        </p:txBody>
      </p:sp>
      <p:sp>
        <p:nvSpPr>
          <p:cNvPr id="892" name="Shape 892"/>
          <p:cNvSpPr txBox="1">
            <a:spLocks noGrp="1"/>
          </p:cNvSpPr>
          <p:nvPr>
            <p:ph type="body" idx="1"/>
          </p:nvPr>
        </p:nvSpPr>
        <p:spPr>
          <a:xfrm>
            <a:off x="457200" y="1363525"/>
            <a:ext cx="8229600" cy="2707799"/>
          </a:xfrm>
          <a:prstGeom prst="rect">
            <a:avLst/>
          </a:prstGeom>
          <a:noFill/>
          <a:ln>
            <a:noFill/>
          </a:ln>
        </p:spPr>
        <p:txBody>
          <a:bodyPr lIns="91425" tIns="91425" rIns="91425" bIns="91425" anchor="t" anchorCtr="0">
            <a:noAutofit/>
          </a:bodyPr>
          <a:lstStyle/>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An Honors/AP student is self-motivated and organized</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An Honors/AP student has strong time-management skills</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chemeClr val="lt1"/>
                </a:solidFill>
                <a:latin typeface="Sniglet"/>
                <a:ea typeface="Sniglet"/>
                <a:cs typeface="Sniglet"/>
                <a:sym typeface="Sniglet"/>
              </a:rPr>
              <a:t>An Honors/AP student thinks critically and analytically</a:t>
            </a:r>
          </a:p>
          <a:p>
            <a:pPr marL="457200" marR="0" lvl="0" indent="-228600" algn="l" rtl="0">
              <a:lnSpc>
                <a:spcPct val="100000"/>
              </a:lnSpc>
              <a:spcBef>
                <a:spcPts val="0"/>
              </a:spcBef>
              <a:spcAft>
                <a:spcPts val="0"/>
              </a:spcAft>
              <a:buClr>
                <a:schemeClr val="lt1"/>
              </a:buClr>
              <a:buSzPct val="100000"/>
              <a:buFont typeface="Sniglet"/>
              <a:buChar char="✘"/>
            </a:pPr>
            <a:r>
              <a:rPr lang="en" sz="2000" b="0" i="0" u="none" strike="noStrike" cap="none">
                <a:solidFill>
                  <a:schemeClr val="lt1"/>
                </a:solidFill>
                <a:latin typeface="Sniglet"/>
                <a:ea typeface="Sniglet"/>
                <a:cs typeface="Sniglet"/>
                <a:sym typeface="Sniglet"/>
              </a:rPr>
              <a:t>An Honors/AP student is able to keep up with quick-paced instruction and a heavier homework load</a:t>
            </a:r>
          </a:p>
          <a:p>
            <a:pPr marL="457200" marR="0" lvl="0" indent="-228600" algn="l" rtl="0">
              <a:lnSpc>
                <a:spcPct val="100000"/>
              </a:lnSpc>
              <a:spcBef>
                <a:spcPts val="0"/>
              </a:spcBef>
              <a:spcAft>
                <a:spcPts val="0"/>
              </a:spcAft>
              <a:buClr>
                <a:schemeClr val="lt1"/>
              </a:buClr>
              <a:buSzPct val="100000"/>
              <a:buFont typeface="Sniglet"/>
              <a:buChar char="✘"/>
            </a:pPr>
            <a:r>
              <a:rPr lang="en" sz="2000" b="0" i="0" u="none" strike="noStrike" cap="none">
                <a:solidFill>
                  <a:schemeClr val="lt1"/>
                </a:solidFill>
                <a:latin typeface="Sniglet"/>
                <a:ea typeface="Sniglet"/>
                <a:cs typeface="Sniglet"/>
                <a:sym typeface="Sniglet"/>
              </a:rPr>
              <a:t>An Honors/AP student goes beyond minimum expectations</a:t>
            </a:r>
          </a:p>
          <a:p>
            <a:pPr marL="457200" marR="0" lvl="0" indent="-228600" algn="l" rtl="0">
              <a:lnSpc>
                <a:spcPct val="100000"/>
              </a:lnSpc>
              <a:spcBef>
                <a:spcPts val="0"/>
              </a:spcBef>
              <a:spcAft>
                <a:spcPts val="0"/>
              </a:spcAft>
              <a:buClr>
                <a:schemeClr val="lt1"/>
              </a:buClr>
              <a:buSzPct val="100000"/>
              <a:buFont typeface="Sniglet"/>
              <a:buChar char="✘"/>
            </a:pPr>
            <a:r>
              <a:rPr lang="en" sz="2000" b="0" i="0" u="none" strike="noStrike" cap="none">
                <a:solidFill>
                  <a:schemeClr val="lt1"/>
                </a:solidFill>
                <a:latin typeface="Sniglet"/>
                <a:ea typeface="Sniglet"/>
                <a:cs typeface="Sniglet"/>
                <a:sym typeface="Sniglet"/>
              </a:rPr>
              <a:t>An Honors/AP student is able to balance academics with extracurricular activities</a:t>
            </a:r>
          </a:p>
        </p:txBody>
      </p:sp>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96"/>
        <p:cNvGrpSpPr/>
        <p:nvPr/>
      </p:nvGrpSpPr>
      <p:grpSpPr>
        <a:xfrm>
          <a:off x="0" y="0"/>
          <a:ext cx="0" cy="0"/>
          <a:chOff x="0" y="0"/>
          <a:chExt cx="0" cy="0"/>
        </a:xfrm>
      </p:grpSpPr>
      <p:sp>
        <p:nvSpPr>
          <p:cNvPr id="897" name="Shape 897"/>
          <p:cNvSpPr txBox="1">
            <a:spLocks noGrp="1"/>
          </p:cNvSpPr>
          <p:nvPr>
            <p:ph type="title"/>
          </p:nvPr>
        </p:nvSpPr>
        <p:spPr>
          <a:xfrm>
            <a:off x="-6025" y="431950"/>
            <a:ext cx="9156000" cy="653698"/>
          </a:xfrm>
          <a:prstGeom prst="rect">
            <a:avLst/>
          </a:prstGeom>
          <a:solidFill>
            <a:srgbClr val="000000">
              <a:alpha val="32549"/>
            </a:srgbClr>
          </a:solid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Walter Turncoat"/>
              <a:buNone/>
            </a:pPr>
            <a:r>
              <a:rPr lang="en" sz="3000" b="0" i="0" u="none" strike="noStrike" cap="none">
                <a:solidFill>
                  <a:srgbClr val="FFFFFF"/>
                </a:solidFill>
                <a:latin typeface="Walter Turncoat"/>
                <a:ea typeface="Walter Turncoat"/>
                <a:cs typeface="Walter Turncoat"/>
                <a:sym typeface="Walter Turncoat"/>
              </a:rPr>
              <a:t>Why Honors/AP?</a:t>
            </a:r>
          </a:p>
        </p:txBody>
      </p:sp>
      <p:sp>
        <p:nvSpPr>
          <p:cNvPr id="898" name="Shape 898"/>
          <p:cNvSpPr txBox="1">
            <a:spLocks noGrp="1"/>
          </p:cNvSpPr>
          <p:nvPr>
            <p:ph type="body" idx="1"/>
          </p:nvPr>
        </p:nvSpPr>
        <p:spPr>
          <a:xfrm>
            <a:off x="497000" y="1057125"/>
            <a:ext cx="8229600" cy="3819300"/>
          </a:xfrm>
          <a:prstGeom prst="rect">
            <a:avLst/>
          </a:prstGeom>
          <a:noFill/>
          <a:ln>
            <a:noFill/>
          </a:ln>
        </p:spPr>
        <p:txBody>
          <a:bodyPr lIns="91425" tIns="91425" rIns="91425" bIns="91425" anchor="t" anchorCtr="0">
            <a:noAutofit/>
          </a:bodyPr>
          <a:lstStyle/>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To challenge yourself</a:t>
            </a:r>
          </a:p>
          <a:p>
            <a:pPr marL="914400" marR="0" lvl="1"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Start thinking like a college student</a:t>
            </a:r>
          </a:p>
          <a:p>
            <a:pPr marL="914400" marR="0" lvl="1"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Concentrate on subjects that interest you</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To earn college credit</a:t>
            </a:r>
          </a:p>
          <a:p>
            <a:pPr marL="914400" marR="0" lvl="1"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Over 2,600 colleges worldwide grant credit for passing AP exams</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To broaden college &amp; career choices</a:t>
            </a:r>
          </a:p>
          <a:p>
            <a:pPr marL="914400" marR="0" lvl="1" indent="-228600" algn="l" rtl="0">
              <a:lnSpc>
                <a:spcPct val="100000"/>
              </a:lnSpc>
              <a:spcBef>
                <a:spcPts val="0"/>
              </a:spcBef>
              <a:spcAft>
                <a:spcPts val="0"/>
              </a:spcAft>
              <a:buClr>
                <a:schemeClr val="lt1"/>
              </a:buClr>
              <a:buSzPct val="100000"/>
              <a:buFont typeface="Sniglet"/>
              <a:buChar char="❏"/>
            </a:pPr>
            <a:r>
              <a:rPr lang="en" sz="2000" b="0" i="0" u="none" strike="noStrike" cap="none">
                <a:solidFill>
                  <a:schemeClr val="lt1"/>
                </a:solidFill>
                <a:latin typeface="Sniglet"/>
                <a:ea typeface="Sniglet"/>
                <a:cs typeface="Sniglet"/>
                <a:sym typeface="Sniglet"/>
              </a:rPr>
              <a:t>All Honors/AP courses receive a weighted grade point in your GPA if you earn a grade of “C” or higher</a:t>
            </a:r>
          </a:p>
          <a:p>
            <a:pPr marL="914400" marR="0" lvl="1" indent="-228600" algn="l" rtl="0">
              <a:lnSpc>
                <a:spcPct val="100000"/>
              </a:lnSpc>
              <a:spcBef>
                <a:spcPts val="0"/>
              </a:spcBef>
              <a:spcAft>
                <a:spcPts val="0"/>
              </a:spcAft>
              <a:buClr>
                <a:schemeClr val="lt1"/>
              </a:buClr>
              <a:buSzPct val="100000"/>
              <a:buFont typeface="Sniglet"/>
              <a:buChar char="❏"/>
            </a:pPr>
            <a:r>
              <a:rPr lang="en" sz="2000" b="0" i="0" u="none" strike="noStrike" cap="none">
                <a:solidFill>
                  <a:schemeClr val="lt1"/>
                </a:solidFill>
                <a:latin typeface="Sniglet"/>
                <a:ea typeface="Sniglet"/>
                <a:cs typeface="Sniglet"/>
                <a:sym typeface="Sniglet"/>
              </a:rPr>
              <a:t>Be more prepared for your first year of college</a:t>
            </a:r>
          </a:p>
          <a:p>
            <a:pPr marL="914400" marR="0" lvl="1" indent="-228600" algn="l" rtl="0">
              <a:lnSpc>
                <a:spcPct val="100000"/>
              </a:lnSpc>
              <a:spcBef>
                <a:spcPts val="0"/>
              </a:spcBef>
              <a:spcAft>
                <a:spcPts val="0"/>
              </a:spcAft>
              <a:buClr>
                <a:schemeClr val="lt1"/>
              </a:buClr>
              <a:buSzPct val="100000"/>
              <a:buFont typeface="Sniglet"/>
              <a:buChar char="❏"/>
            </a:pPr>
            <a:r>
              <a:rPr lang="en" sz="2000" b="0" i="0" u="none" strike="noStrike" cap="none">
                <a:solidFill>
                  <a:schemeClr val="lt1"/>
                </a:solidFill>
                <a:latin typeface="Sniglet"/>
                <a:ea typeface="Sniglet"/>
                <a:cs typeface="Sniglet"/>
                <a:sym typeface="Sniglet"/>
              </a:rPr>
              <a:t>Colleges factor in high school rigor very heavily when evaluating applicants. </a:t>
            </a:r>
          </a:p>
        </p:txBody>
      </p:sp>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02"/>
        <p:cNvGrpSpPr/>
        <p:nvPr/>
      </p:nvGrpSpPr>
      <p:grpSpPr>
        <a:xfrm>
          <a:off x="0" y="0"/>
          <a:ext cx="0" cy="0"/>
          <a:chOff x="0" y="0"/>
          <a:chExt cx="0" cy="0"/>
        </a:xfrm>
      </p:grpSpPr>
      <p:sp>
        <p:nvSpPr>
          <p:cNvPr id="903" name="Shape 903"/>
          <p:cNvSpPr txBox="1">
            <a:spLocks noGrp="1"/>
          </p:cNvSpPr>
          <p:nvPr>
            <p:ph type="title"/>
          </p:nvPr>
        </p:nvSpPr>
        <p:spPr>
          <a:xfrm>
            <a:off x="-6025" y="574025"/>
            <a:ext cx="9156000" cy="613800"/>
          </a:xfrm>
          <a:prstGeom prst="rect">
            <a:avLst/>
          </a:prstGeom>
          <a:solidFill>
            <a:srgbClr val="000000">
              <a:alpha val="32549"/>
            </a:srgbClr>
          </a:solid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Walter Turncoat"/>
              <a:buNone/>
            </a:pPr>
            <a:r>
              <a:rPr lang="en" sz="3000" b="0" i="0" u="none" strike="noStrike" cap="none">
                <a:solidFill>
                  <a:srgbClr val="FFFFFF"/>
                </a:solidFill>
                <a:latin typeface="Walter Turncoat"/>
                <a:ea typeface="Walter Turncoat"/>
                <a:cs typeface="Walter Turncoat"/>
                <a:sym typeface="Walter Turncoat"/>
              </a:rPr>
              <a:t>College Entrance Factors</a:t>
            </a:r>
          </a:p>
        </p:txBody>
      </p:sp>
      <p:sp>
        <p:nvSpPr>
          <p:cNvPr id="904" name="Shape 904"/>
          <p:cNvSpPr txBox="1">
            <a:spLocks noGrp="1"/>
          </p:cNvSpPr>
          <p:nvPr>
            <p:ph type="body" idx="1"/>
          </p:nvPr>
        </p:nvSpPr>
        <p:spPr>
          <a:xfrm>
            <a:off x="457200" y="1307200"/>
            <a:ext cx="8229600" cy="2904300"/>
          </a:xfrm>
          <a:prstGeom prst="rect">
            <a:avLst/>
          </a:prstGeom>
          <a:noFill/>
          <a:ln>
            <a:noFill/>
          </a:ln>
        </p:spPr>
        <p:txBody>
          <a:bodyPr lIns="91425" tIns="91425" rIns="91425" bIns="91425" anchor="t" anchorCtr="0">
            <a:noAutofit/>
          </a:bodyPr>
          <a:lstStyle/>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Grade Point Average (GPA)</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Standardized Test scores (SAT, ACT)</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Rigor of high school schedule</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College essays, personal statements, letters of recommendation</a:t>
            </a: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Extracurricular activities</a:t>
            </a:r>
          </a:p>
          <a:p>
            <a:pPr marL="0" marR="0" lvl="0" indent="0" algn="l" rtl="0">
              <a:lnSpc>
                <a:spcPct val="100000"/>
              </a:lnSpc>
              <a:spcBef>
                <a:spcPts val="0"/>
              </a:spcBef>
              <a:spcAft>
                <a:spcPts val="0"/>
              </a:spcAft>
              <a:buClr>
                <a:srgbClr val="FFFFFF"/>
              </a:buClr>
              <a:buSzPct val="25000"/>
              <a:buFont typeface="Sniglet"/>
              <a:buNone/>
            </a:pPr>
            <a:endParaRPr sz="2000" b="0" i="0" u="none" strike="noStrike" cap="none">
              <a:solidFill>
                <a:srgbClr val="FFFFFF"/>
              </a:solidFill>
              <a:latin typeface="Sniglet"/>
              <a:ea typeface="Sniglet"/>
              <a:cs typeface="Sniglet"/>
              <a:sym typeface="Sniglet"/>
            </a:endParaRP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Note - This is all within the context of what is available at your own school.</a:t>
            </a:r>
          </a:p>
        </p:txBody>
      </p:sp>
    </p:spTree>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08"/>
        <p:cNvGrpSpPr/>
        <p:nvPr/>
      </p:nvGrpSpPr>
      <p:grpSpPr>
        <a:xfrm>
          <a:off x="0" y="0"/>
          <a:ext cx="0" cy="0"/>
          <a:chOff x="0" y="0"/>
          <a:chExt cx="0" cy="0"/>
        </a:xfrm>
      </p:grpSpPr>
      <p:sp>
        <p:nvSpPr>
          <p:cNvPr id="909" name="Shape 909"/>
          <p:cNvSpPr txBox="1">
            <a:spLocks noGrp="1"/>
          </p:cNvSpPr>
          <p:nvPr>
            <p:ph type="ctrTitle" idx="4294967295"/>
          </p:nvPr>
        </p:nvSpPr>
        <p:spPr>
          <a:xfrm>
            <a:off x="763325" y="2549441"/>
            <a:ext cx="7772400" cy="1159798"/>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Walter Turncoat"/>
              <a:buNone/>
            </a:pPr>
            <a:r>
              <a:rPr lang="en" sz="6000" b="0" i="0" u="none" strike="noStrike" cap="none">
                <a:solidFill>
                  <a:srgbClr val="FFFFFF"/>
                </a:solidFill>
                <a:latin typeface="Walter Turncoat"/>
                <a:ea typeface="Walter Turncoat"/>
                <a:cs typeface="Walter Turncoat"/>
                <a:sym typeface="Walter Turncoat"/>
              </a:rPr>
              <a:t>Language Arts</a:t>
            </a:r>
          </a:p>
          <a:p>
            <a:pPr marL="0" marR="0" lvl="0" indent="0" algn="ctr" rtl="0">
              <a:lnSpc>
                <a:spcPct val="100000"/>
              </a:lnSpc>
              <a:spcBef>
                <a:spcPts val="0"/>
              </a:spcBef>
              <a:spcAft>
                <a:spcPts val="0"/>
              </a:spcAft>
              <a:buClr>
                <a:srgbClr val="FFFFFF"/>
              </a:buClr>
              <a:buSzPct val="25000"/>
              <a:buFont typeface="Walter Turncoat"/>
              <a:buNone/>
            </a:pPr>
            <a:r>
              <a:rPr lang="en" sz="3000" b="0" i="0" u="none" strike="noStrike" cap="none">
                <a:solidFill>
                  <a:srgbClr val="FFFFFF"/>
                </a:solidFill>
                <a:latin typeface="Walter Turncoat"/>
                <a:ea typeface="Walter Turncoat"/>
                <a:cs typeface="Walter Turncoat"/>
                <a:sym typeface="Walter Turncoat"/>
              </a:rPr>
              <a:t>Kathy Owens</a:t>
            </a:r>
          </a:p>
        </p:txBody>
      </p:sp>
      <p:sp>
        <p:nvSpPr>
          <p:cNvPr id="910" name="Shape 910"/>
          <p:cNvSpPr txBox="1">
            <a:spLocks noGrp="1"/>
          </p:cNvSpPr>
          <p:nvPr>
            <p:ph type="subTitle" idx="4294967295"/>
          </p:nvPr>
        </p:nvSpPr>
        <p:spPr>
          <a:xfrm>
            <a:off x="2004000" y="3112750"/>
            <a:ext cx="5136000" cy="926099"/>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Sniglet"/>
              <a:buNone/>
            </a:pPr>
            <a:endParaRPr sz="2000" b="0" i="0" u="none" strike="noStrike" cap="none">
              <a:solidFill>
                <a:srgbClr val="FFFFFF"/>
              </a:solidFill>
              <a:latin typeface="Sniglet"/>
              <a:ea typeface="Sniglet"/>
              <a:cs typeface="Sniglet"/>
              <a:sym typeface="Sniglet"/>
            </a:endParaRPr>
          </a:p>
          <a:p>
            <a:pPr marL="0" marR="0" lvl="0" indent="0" algn="ctr" rtl="0">
              <a:lnSpc>
                <a:spcPct val="100000"/>
              </a:lnSpc>
              <a:spcBef>
                <a:spcPts val="0"/>
              </a:spcBef>
              <a:spcAft>
                <a:spcPts val="0"/>
              </a:spcAft>
              <a:buClr>
                <a:srgbClr val="FFFFFF"/>
              </a:buClr>
              <a:buSzPct val="25000"/>
              <a:buFont typeface="Sniglet"/>
              <a:buNone/>
            </a:pPr>
            <a:endParaRPr sz="2000" b="0" i="0" u="none" strike="noStrike" cap="none">
              <a:solidFill>
                <a:srgbClr val="FFFFFF"/>
              </a:solidFill>
              <a:latin typeface="Sniglet"/>
              <a:ea typeface="Sniglet"/>
              <a:cs typeface="Sniglet"/>
              <a:sym typeface="Sniglet"/>
            </a:endParaRPr>
          </a:p>
          <a:p>
            <a:pPr marL="0" marR="0" lvl="0" indent="0" algn="l" rtl="0">
              <a:lnSpc>
                <a:spcPct val="100000"/>
              </a:lnSpc>
              <a:spcBef>
                <a:spcPts val="0"/>
              </a:spcBef>
              <a:spcAft>
                <a:spcPts val="0"/>
              </a:spcAft>
              <a:buClr>
                <a:srgbClr val="FFFFFF"/>
              </a:buClr>
              <a:buSzPct val="25000"/>
              <a:buFont typeface="Sniglet"/>
              <a:buNone/>
            </a:pPr>
            <a:r>
              <a:rPr lang="en" sz="2000" b="0" i="0" u="none" strike="noStrike" cap="none">
                <a:solidFill>
                  <a:srgbClr val="FFFFFF"/>
                </a:solidFill>
                <a:latin typeface="Sniglet"/>
                <a:ea typeface="Sniglet"/>
                <a:cs typeface="Sniglet"/>
                <a:sym typeface="Sniglet"/>
              </a:rPr>
              <a:t> </a:t>
            </a:r>
          </a:p>
          <a:p>
            <a:pPr marL="0" marR="0" lvl="0" indent="0" algn="ctr" rtl="0">
              <a:lnSpc>
                <a:spcPct val="100000"/>
              </a:lnSpc>
              <a:spcBef>
                <a:spcPts val="0"/>
              </a:spcBef>
              <a:spcAft>
                <a:spcPts val="0"/>
              </a:spcAft>
              <a:buClr>
                <a:srgbClr val="FFFFFF"/>
              </a:buClr>
              <a:buSzPct val="25000"/>
              <a:buFont typeface="Sniglet"/>
              <a:buNone/>
            </a:pPr>
            <a:endParaRPr sz="2000" b="0" i="0" u="none" strike="noStrike" cap="none">
              <a:solidFill>
                <a:srgbClr val="FFFFFF"/>
              </a:solidFill>
              <a:latin typeface="Sniglet"/>
              <a:ea typeface="Sniglet"/>
              <a:cs typeface="Sniglet"/>
              <a:sym typeface="Sniglet"/>
            </a:endParaRPr>
          </a:p>
          <a:p>
            <a:pPr marL="0" marR="0" lvl="0" indent="0" algn="ctr" rtl="0">
              <a:lnSpc>
                <a:spcPct val="100000"/>
              </a:lnSpc>
              <a:spcBef>
                <a:spcPts val="0"/>
              </a:spcBef>
              <a:spcAft>
                <a:spcPts val="0"/>
              </a:spcAft>
              <a:buClr>
                <a:srgbClr val="FFFFFF"/>
              </a:buClr>
              <a:buSzPct val="25000"/>
              <a:buFont typeface="Sniglet"/>
              <a:buNone/>
            </a:pPr>
            <a:endParaRPr sz="2000" b="0" i="0" u="none" strike="noStrike" cap="none">
              <a:solidFill>
                <a:srgbClr val="FFFFFF"/>
              </a:solidFill>
              <a:latin typeface="Sniglet"/>
              <a:ea typeface="Sniglet"/>
              <a:cs typeface="Sniglet"/>
              <a:sym typeface="Sniglet"/>
            </a:endParaRPr>
          </a:p>
        </p:txBody>
      </p:sp>
      <p:grpSp>
        <p:nvGrpSpPr>
          <p:cNvPr id="911" name="Shape 911"/>
          <p:cNvGrpSpPr/>
          <p:nvPr/>
        </p:nvGrpSpPr>
        <p:grpSpPr>
          <a:xfrm rot="-7230029">
            <a:off x="6083565" y="1796209"/>
            <a:ext cx="1516807" cy="960909"/>
            <a:chOff x="238125" y="1918825"/>
            <a:chExt cx="1042449" cy="660400"/>
          </a:xfrm>
        </p:grpSpPr>
        <p:sp>
          <p:nvSpPr>
            <p:cNvPr id="912" name="Shape 912"/>
            <p:cNvSpPr/>
            <p:nvPr/>
          </p:nvSpPr>
          <p:spPr>
            <a:xfrm>
              <a:off x="238125" y="1918825"/>
              <a:ext cx="966974" cy="660400"/>
            </a:xfrm>
            <a:custGeom>
              <a:avLst/>
              <a:gdLst/>
              <a:ahLst/>
              <a:cxnLst/>
              <a:rect l="0" t="0" r="0" b="0"/>
              <a:pathLst>
                <a:path w="120000" h="120000" extrusionOk="0">
                  <a:moveTo>
                    <a:pt x="1169" y="34715"/>
                  </a:moveTo>
                  <a:lnTo>
                    <a:pt x="1169" y="36000"/>
                  </a:lnTo>
                  <a:lnTo>
                    <a:pt x="1464" y="34715"/>
                  </a:lnTo>
                  <a:close/>
                  <a:moveTo>
                    <a:pt x="104192" y="87428"/>
                  </a:moveTo>
                  <a:lnTo>
                    <a:pt x="103609" y="88282"/>
                  </a:lnTo>
                  <a:lnTo>
                    <a:pt x="103609" y="89141"/>
                  </a:lnTo>
                  <a:lnTo>
                    <a:pt x="104192" y="87428"/>
                  </a:lnTo>
                  <a:close/>
                  <a:moveTo>
                    <a:pt x="75805" y="109710"/>
                  </a:moveTo>
                  <a:lnTo>
                    <a:pt x="75510" y="110137"/>
                  </a:lnTo>
                  <a:lnTo>
                    <a:pt x="75805" y="110569"/>
                  </a:lnTo>
                  <a:lnTo>
                    <a:pt x="75805" y="110137"/>
                  </a:lnTo>
                  <a:lnTo>
                    <a:pt x="75805" y="109710"/>
                  </a:lnTo>
                  <a:close/>
                  <a:moveTo>
                    <a:pt x="45658" y="110996"/>
                  </a:moveTo>
                  <a:lnTo>
                    <a:pt x="45804" y="111209"/>
                  </a:lnTo>
                  <a:lnTo>
                    <a:pt x="45804" y="111209"/>
                  </a:lnTo>
                  <a:lnTo>
                    <a:pt x="45950" y="110996"/>
                  </a:lnTo>
                  <a:close/>
                  <a:moveTo>
                    <a:pt x="9071" y="4"/>
                  </a:moveTo>
                  <a:lnTo>
                    <a:pt x="8193" y="431"/>
                  </a:lnTo>
                  <a:lnTo>
                    <a:pt x="7901" y="1717"/>
                  </a:lnTo>
                  <a:lnTo>
                    <a:pt x="7901" y="858"/>
                  </a:lnTo>
                  <a:lnTo>
                    <a:pt x="7610" y="1717"/>
                  </a:lnTo>
                  <a:lnTo>
                    <a:pt x="7315" y="2575"/>
                  </a:lnTo>
                  <a:lnTo>
                    <a:pt x="7610" y="4288"/>
                  </a:lnTo>
                  <a:lnTo>
                    <a:pt x="7315" y="3861"/>
                  </a:lnTo>
                  <a:lnTo>
                    <a:pt x="6732" y="4288"/>
                  </a:lnTo>
                  <a:lnTo>
                    <a:pt x="7315" y="4288"/>
                  </a:lnTo>
                  <a:lnTo>
                    <a:pt x="7610" y="5146"/>
                  </a:lnTo>
                  <a:lnTo>
                    <a:pt x="7023" y="5573"/>
                  </a:lnTo>
                  <a:lnTo>
                    <a:pt x="6732" y="5573"/>
                  </a:lnTo>
                  <a:lnTo>
                    <a:pt x="6732" y="7286"/>
                  </a:lnTo>
                  <a:lnTo>
                    <a:pt x="6437" y="8572"/>
                  </a:lnTo>
                  <a:lnTo>
                    <a:pt x="5559" y="11143"/>
                  </a:lnTo>
                  <a:lnTo>
                    <a:pt x="4389" y="13714"/>
                  </a:lnTo>
                  <a:lnTo>
                    <a:pt x="4098" y="15431"/>
                  </a:lnTo>
                  <a:lnTo>
                    <a:pt x="4098" y="16717"/>
                  </a:lnTo>
                  <a:lnTo>
                    <a:pt x="3803" y="17144"/>
                  </a:lnTo>
                  <a:lnTo>
                    <a:pt x="3803" y="18002"/>
                  </a:lnTo>
                  <a:lnTo>
                    <a:pt x="4098" y="20573"/>
                  </a:lnTo>
                  <a:lnTo>
                    <a:pt x="3803" y="20573"/>
                  </a:lnTo>
                  <a:lnTo>
                    <a:pt x="3511" y="20146"/>
                  </a:lnTo>
                  <a:lnTo>
                    <a:pt x="3220" y="19715"/>
                  </a:lnTo>
                  <a:lnTo>
                    <a:pt x="2925" y="19715"/>
                  </a:lnTo>
                  <a:lnTo>
                    <a:pt x="3220" y="20146"/>
                  </a:lnTo>
                  <a:lnTo>
                    <a:pt x="3511" y="21000"/>
                  </a:lnTo>
                  <a:lnTo>
                    <a:pt x="3220" y="21859"/>
                  </a:lnTo>
                  <a:lnTo>
                    <a:pt x="2633" y="22286"/>
                  </a:lnTo>
                  <a:lnTo>
                    <a:pt x="2925" y="22286"/>
                  </a:lnTo>
                  <a:lnTo>
                    <a:pt x="2925" y="22718"/>
                  </a:lnTo>
                  <a:lnTo>
                    <a:pt x="2925" y="23572"/>
                  </a:lnTo>
                  <a:lnTo>
                    <a:pt x="2342" y="24003"/>
                  </a:lnTo>
                  <a:lnTo>
                    <a:pt x="1755" y="24430"/>
                  </a:lnTo>
                  <a:lnTo>
                    <a:pt x="1755" y="24857"/>
                  </a:lnTo>
                  <a:lnTo>
                    <a:pt x="2342" y="25289"/>
                  </a:lnTo>
                  <a:lnTo>
                    <a:pt x="2633" y="25716"/>
                  </a:lnTo>
                  <a:lnTo>
                    <a:pt x="2342" y="26143"/>
                  </a:lnTo>
                  <a:lnTo>
                    <a:pt x="1464" y="26143"/>
                  </a:lnTo>
                  <a:lnTo>
                    <a:pt x="1755" y="29999"/>
                  </a:lnTo>
                  <a:lnTo>
                    <a:pt x="1755" y="32144"/>
                  </a:lnTo>
                  <a:lnTo>
                    <a:pt x="1755" y="33002"/>
                  </a:lnTo>
                  <a:lnTo>
                    <a:pt x="2342" y="33002"/>
                  </a:lnTo>
                  <a:lnTo>
                    <a:pt x="2633" y="33429"/>
                  </a:lnTo>
                  <a:lnTo>
                    <a:pt x="2633" y="33856"/>
                  </a:lnTo>
                  <a:lnTo>
                    <a:pt x="2342" y="34288"/>
                  </a:lnTo>
                  <a:lnTo>
                    <a:pt x="1755" y="33856"/>
                  </a:lnTo>
                  <a:lnTo>
                    <a:pt x="1755" y="35142"/>
                  </a:lnTo>
                  <a:lnTo>
                    <a:pt x="1755" y="36859"/>
                  </a:lnTo>
                  <a:lnTo>
                    <a:pt x="1464" y="36427"/>
                  </a:lnTo>
                  <a:lnTo>
                    <a:pt x="1464" y="36000"/>
                  </a:lnTo>
                  <a:lnTo>
                    <a:pt x="1464" y="35573"/>
                  </a:lnTo>
                  <a:lnTo>
                    <a:pt x="1169" y="36000"/>
                  </a:lnTo>
                  <a:lnTo>
                    <a:pt x="1169" y="39430"/>
                  </a:lnTo>
                  <a:lnTo>
                    <a:pt x="877" y="40284"/>
                  </a:lnTo>
                  <a:lnTo>
                    <a:pt x="586" y="40716"/>
                  </a:lnTo>
                  <a:lnTo>
                    <a:pt x="291" y="40716"/>
                  </a:lnTo>
                  <a:lnTo>
                    <a:pt x="0" y="41570"/>
                  </a:lnTo>
                  <a:lnTo>
                    <a:pt x="291" y="42428"/>
                  </a:lnTo>
                  <a:lnTo>
                    <a:pt x="586" y="42855"/>
                  </a:lnTo>
                  <a:lnTo>
                    <a:pt x="877" y="43714"/>
                  </a:lnTo>
                  <a:lnTo>
                    <a:pt x="877" y="44572"/>
                  </a:lnTo>
                  <a:lnTo>
                    <a:pt x="291" y="44141"/>
                  </a:lnTo>
                  <a:lnTo>
                    <a:pt x="291" y="44999"/>
                  </a:lnTo>
                  <a:lnTo>
                    <a:pt x="586" y="45427"/>
                  </a:lnTo>
                  <a:lnTo>
                    <a:pt x="877" y="45858"/>
                  </a:lnTo>
                  <a:lnTo>
                    <a:pt x="877" y="47144"/>
                  </a:lnTo>
                  <a:lnTo>
                    <a:pt x="291" y="45858"/>
                  </a:lnTo>
                  <a:lnTo>
                    <a:pt x="291" y="46712"/>
                  </a:lnTo>
                  <a:lnTo>
                    <a:pt x="291" y="47998"/>
                  </a:lnTo>
                  <a:lnTo>
                    <a:pt x="291" y="52286"/>
                  </a:lnTo>
                  <a:lnTo>
                    <a:pt x="586" y="56570"/>
                  </a:lnTo>
                  <a:lnTo>
                    <a:pt x="1169" y="59999"/>
                  </a:lnTo>
                  <a:lnTo>
                    <a:pt x="1755" y="62144"/>
                  </a:lnTo>
                  <a:lnTo>
                    <a:pt x="2633" y="65142"/>
                  </a:lnTo>
                  <a:lnTo>
                    <a:pt x="3511" y="67713"/>
                  </a:lnTo>
                  <a:lnTo>
                    <a:pt x="3803" y="68999"/>
                  </a:lnTo>
                  <a:lnTo>
                    <a:pt x="3511" y="69857"/>
                  </a:lnTo>
                  <a:lnTo>
                    <a:pt x="4098" y="72428"/>
                  </a:lnTo>
                  <a:lnTo>
                    <a:pt x="5267" y="75000"/>
                  </a:lnTo>
                  <a:lnTo>
                    <a:pt x="7610" y="80569"/>
                  </a:lnTo>
                  <a:lnTo>
                    <a:pt x="9366" y="83999"/>
                  </a:lnTo>
                  <a:lnTo>
                    <a:pt x="11413" y="86570"/>
                  </a:lnTo>
                  <a:lnTo>
                    <a:pt x="10830" y="87428"/>
                  </a:lnTo>
                  <a:lnTo>
                    <a:pt x="11708" y="88282"/>
                  </a:lnTo>
                  <a:lnTo>
                    <a:pt x="12000" y="88282"/>
                  </a:lnTo>
                  <a:lnTo>
                    <a:pt x="12878" y="89141"/>
                  </a:lnTo>
                  <a:lnTo>
                    <a:pt x="13169" y="90427"/>
                  </a:lnTo>
                  <a:lnTo>
                    <a:pt x="13756" y="91712"/>
                  </a:lnTo>
                  <a:lnTo>
                    <a:pt x="14634" y="92571"/>
                  </a:lnTo>
                  <a:lnTo>
                    <a:pt x="14342" y="92998"/>
                  </a:lnTo>
                  <a:lnTo>
                    <a:pt x="14634" y="92998"/>
                  </a:lnTo>
                  <a:lnTo>
                    <a:pt x="14925" y="93425"/>
                  </a:lnTo>
                  <a:lnTo>
                    <a:pt x="17268" y="96854"/>
                  </a:lnTo>
                  <a:lnTo>
                    <a:pt x="18146" y="98140"/>
                  </a:lnTo>
                  <a:lnTo>
                    <a:pt x="19902" y="100284"/>
                  </a:lnTo>
                  <a:lnTo>
                    <a:pt x="19902" y="99426"/>
                  </a:lnTo>
                  <a:lnTo>
                    <a:pt x="20488" y="98999"/>
                  </a:lnTo>
                  <a:lnTo>
                    <a:pt x="20488" y="98999"/>
                  </a:lnTo>
                  <a:lnTo>
                    <a:pt x="20193" y="99853"/>
                  </a:lnTo>
                  <a:lnTo>
                    <a:pt x="20488" y="99426"/>
                  </a:lnTo>
                  <a:lnTo>
                    <a:pt x="20780" y="99426"/>
                  </a:lnTo>
                  <a:lnTo>
                    <a:pt x="20780" y="100284"/>
                  </a:lnTo>
                  <a:lnTo>
                    <a:pt x="20193" y="100284"/>
                  </a:lnTo>
                  <a:lnTo>
                    <a:pt x="21949" y="102424"/>
                  </a:lnTo>
                  <a:lnTo>
                    <a:pt x="24583" y="104995"/>
                  </a:lnTo>
                  <a:lnTo>
                    <a:pt x="27217" y="107139"/>
                  </a:lnTo>
                  <a:lnTo>
                    <a:pt x="28682" y="107566"/>
                  </a:lnTo>
                  <a:lnTo>
                    <a:pt x="29851" y="107566"/>
                  </a:lnTo>
                  <a:lnTo>
                    <a:pt x="29560" y="108425"/>
                  </a:lnTo>
                  <a:lnTo>
                    <a:pt x="29851" y="108852"/>
                  </a:lnTo>
                  <a:lnTo>
                    <a:pt x="31316" y="109710"/>
                  </a:lnTo>
                  <a:lnTo>
                    <a:pt x="33072" y="109710"/>
                  </a:lnTo>
                  <a:lnTo>
                    <a:pt x="34828" y="110569"/>
                  </a:lnTo>
                  <a:lnTo>
                    <a:pt x="37170" y="112708"/>
                  </a:lnTo>
                  <a:lnTo>
                    <a:pt x="40682" y="115280"/>
                  </a:lnTo>
                  <a:lnTo>
                    <a:pt x="41852" y="115280"/>
                  </a:lnTo>
                  <a:lnTo>
                    <a:pt x="43024" y="115711"/>
                  </a:lnTo>
                  <a:lnTo>
                    <a:pt x="45950" y="116565"/>
                  </a:lnTo>
                  <a:lnTo>
                    <a:pt x="50632" y="119136"/>
                  </a:lnTo>
                  <a:lnTo>
                    <a:pt x="50926" y="118709"/>
                  </a:lnTo>
                  <a:lnTo>
                    <a:pt x="51513" y="118282"/>
                  </a:lnTo>
                  <a:lnTo>
                    <a:pt x="53560" y="118709"/>
                  </a:lnTo>
                  <a:lnTo>
                    <a:pt x="57364" y="119568"/>
                  </a:lnTo>
                  <a:lnTo>
                    <a:pt x="59120" y="119995"/>
                  </a:lnTo>
                  <a:lnTo>
                    <a:pt x="61462" y="119995"/>
                  </a:lnTo>
                  <a:lnTo>
                    <a:pt x="61754" y="119136"/>
                  </a:lnTo>
                  <a:lnTo>
                    <a:pt x="62340" y="118709"/>
                  </a:lnTo>
                  <a:lnTo>
                    <a:pt x="62927" y="118709"/>
                  </a:lnTo>
                  <a:lnTo>
                    <a:pt x="62632" y="119568"/>
                  </a:lnTo>
                  <a:lnTo>
                    <a:pt x="64388" y="119136"/>
                  </a:lnTo>
                  <a:lnTo>
                    <a:pt x="66439" y="118709"/>
                  </a:lnTo>
                  <a:lnTo>
                    <a:pt x="68195" y="118282"/>
                  </a:lnTo>
                  <a:lnTo>
                    <a:pt x="70242" y="117424"/>
                  </a:lnTo>
                  <a:lnTo>
                    <a:pt x="70242" y="117851"/>
                  </a:lnTo>
                  <a:lnTo>
                    <a:pt x="71707" y="117851"/>
                  </a:lnTo>
                  <a:lnTo>
                    <a:pt x="73463" y="117424"/>
                  </a:lnTo>
                  <a:lnTo>
                    <a:pt x="74927" y="116138"/>
                  </a:lnTo>
                  <a:lnTo>
                    <a:pt x="76975" y="114853"/>
                  </a:lnTo>
                  <a:lnTo>
                    <a:pt x="80487" y="113140"/>
                  </a:lnTo>
                  <a:lnTo>
                    <a:pt x="82534" y="112281"/>
                  </a:lnTo>
                  <a:lnTo>
                    <a:pt x="84877" y="110569"/>
                  </a:lnTo>
                  <a:lnTo>
                    <a:pt x="87219" y="108852"/>
                  </a:lnTo>
                  <a:lnTo>
                    <a:pt x="89558" y="106281"/>
                  </a:lnTo>
                  <a:lnTo>
                    <a:pt x="89558" y="106712"/>
                  </a:lnTo>
                  <a:lnTo>
                    <a:pt x="89267" y="107139"/>
                  </a:lnTo>
                  <a:lnTo>
                    <a:pt x="88975" y="107566"/>
                  </a:lnTo>
                  <a:lnTo>
                    <a:pt x="88389" y="108425"/>
                  </a:lnTo>
                  <a:lnTo>
                    <a:pt x="88097" y="108425"/>
                  </a:lnTo>
                  <a:lnTo>
                    <a:pt x="88389" y="108852"/>
                  </a:lnTo>
                  <a:lnTo>
                    <a:pt x="90145" y="105854"/>
                  </a:lnTo>
                  <a:lnTo>
                    <a:pt x="91314" y="104995"/>
                  </a:lnTo>
                  <a:lnTo>
                    <a:pt x="91609" y="104995"/>
                  </a:lnTo>
                  <a:lnTo>
                    <a:pt x="91609" y="105427"/>
                  </a:lnTo>
                  <a:lnTo>
                    <a:pt x="93365" y="103282"/>
                  </a:lnTo>
                  <a:lnTo>
                    <a:pt x="94243" y="102424"/>
                  </a:lnTo>
                  <a:lnTo>
                    <a:pt x="95121" y="101138"/>
                  </a:lnTo>
                  <a:lnTo>
                    <a:pt x="95413" y="101138"/>
                  </a:lnTo>
                  <a:lnTo>
                    <a:pt x="95413" y="100711"/>
                  </a:lnTo>
                  <a:lnTo>
                    <a:pt x="95413" y="99853"/>
                  </a:lnTo>
                  <a:lnTo>
                    <a:pt x="95413" y="98999"/>
                  </a:lnTo>
                  <a:lnTo>
                    <a:pt x="96585" y="98999"/>
                  </a:lnTo>
                  <a:lnTo>
                    <a:pt x="96877" y="99853"/>
                  </a:lnTo>
                  <a:lnTo>
                    <a:pt x="97463" y="98140"/>
                  </a:lnTo>
                  <a:lnTo>
                    <a:pt x="97755" y="97713"/>
                  </a:lnTo>
                  <a:lnTo>
                    <a:pt x="98047" y="97713"/>
                  </a:lnTo>
                  <a:lnTo>
                    <a:pt x="98341" y="96427"/>
                  </a:lnTo>
                  <a:lnTo>
                    <a:pt x="98924" y="95569"/>
                  </a:lnTo>
                  <a:lnTo>
                    <a:pt x="100097" y="93425"/>
                  </a:lnTo>
                  <a:lnTo>
                    <a:pt x="103023" y="90854"/>
                  </a:lnTo>
                  <a:lnTo>
                    <a:pt x="102436" y="90854"/>
                  </a:lnTo>
                  <a:lnTo>
                    <a:pt x="103609" y="88282"/>
                  </a:lnTo>
                  <a:lnTo>
                    <a:pt x="104192" y="86143"/>
                  </a:lnTo>
                  <a:lnTo>
                    <a:pt x="104487" y="84853"/>
                  </a:lnTo>
                  <a:lnTo>
                    <a:pt x="105365" y="83999"/>
                  </a:lnTo>
                  <a:lnTo>
                    <a:pt x="105948" y="84853"/>
                  </a:lnTo>
                  <a:lnTo>
                    <a:pt x="106535" y="81854"/>
                  </a:lnTo>
                  <a:lnTo>
                    <a:pt x="106826" y="82281"/>
                  </a:lnTo>
                  <a:lnTo>
                    <a:pt x="107121" y="81854"/>
                  </a:lnTo>
                  <a:lnTo>
                    <a:pt x="107413" y="80569"/>
                  </a:lnTo>
                  <a:lnTo>
                    <a:pt x="107704" y="80142"/>
                  </a:lnTo>
                  <a:lnTo>
                    <a:pt x="108291" y="78856"/>
                  </a:lnTo>
                  <a:lnTo>
                    <a:pt x="109460" y="76712"/>
                  </a:lnTo>
                  <a:lnTo>
                    <a:pt x="109460" y="77139"/>
                  </a:lnTo>
                  <a:lnTo>
                    <a:pt x="109460" y="77571"/>
                  </a:lnTo>
                  <a:lnTo>
                    <a:pt x="109460" y="77998"/>
                  </a:lnTo>
                  <a:lnTo>
                    <a:pt x="109755" y="77998"/>
                  </a:lnTo>
                  <a:lnTo>
                    <a:pt x="110338" y="75000"/>
                  </a:lnTo>
                  <a:lnTo>
                    <a:pt x="110925" y="73282"/>
                  </a:lnTo>
                  <a:lnTo>
                    <a:pt x="111511" y="71570"/>
                  </a:lnTo>
                  <a:lnTo>
                    <a:pt x="112389" y="68999"/>
                  </a:lnTo>
                  <a:lnTo>
                    <a:pt x="113854" y="65142"/>
                  </a:lnTo>
                  <a:lnTo>
                    <a:pt x="115023" y="59572"/>
                  </a:lnTo>
                  <a:lnTo>
                    <a:pt x="115901" y="56143"/>
                  </a:lnTo>
                  <a:lnTo>
                    <a:pt x="116193" y="55284"/>
                  </a:lnTo>
                  <a:lnTo>
                    <a:pt x="116779" y="53999"/>
                  </a:lnTo>
                  <a:lnTo>
                    <a:pt x="116779" y="54430"/>
                  </a:lnTo>
                  <a:lnTo>
                    <a:pt x="116779" y="54857"/>
                  </a:lnTo>
                  <a:lnTo>
                    <a:pt x="117071" y="52713"/>
                  </a:lnTo>
                  <a:lnTo>
                    <a:pt x="116488" y="53145"/>
                  </a:lnTo>
                  <a:lnTo>
                    <a:pt x="116193" y="51859"/>
                  </a:lnTo>
                  <a:lnTo>
                    <a:pt x="116488" y="51859"/>
                  </a:lnTo>
                  <a:lnTo>
                    <a:pt x="116779" y="51427"/>
                  </a:lnTo>
                  <a:lnTo>
                    <a:pt x="117071" y="51427"/>
                  </a:lnTo>
                  <a:lnTo>
                    <a:pt x="117071" y="51000"/>
                  </a:lnTo>
                  <a:lnTo>
                    <a:pt x="116779" y="49715"/>
                  </a:lnTo>
                  <a:lnTo>
                    <a:pt x="117071" y="47571"/>
                  </a:lnTo>
                  <a:lnTo>
                    <a:pt x="117657" y="48429"/>
                  </a:lnTo>
                  <a:lnTo>
                    <a:pt x="117366" y="47144"/>
                  </a:lnTo>
                  <a:lnTo>
                    <a:pt x="117657" y="45858"/>
                  </a:lnTo>
                  <a:lnTo>
                    <a:pt x="117657" y="46712"/>
                  </a:lnTo>
                  <a:lnTo>
                    <a:pt x="117949" y="46712"/>
                  </a:lnTo>
                  <a:lnTo>
                    <a:pt x="118535" y="44999"/>
                  </a:lnTo>
                  <a:lnTo>
                    <a:pt x="118827" y="44572"/>
                  </a:lnTo>
                  <a:lnTo>
                    <a:pt x="118244" y="43714"/>
                  </a:lnTo>
                  <a:lnTo>
                    <a:pt x="118244" y="42855"/>
                  </a:lnTo>
                  <a:lnTo>
                    <a:pt x="118244" y="42001"/>
                  </a:lnTo>
                  <a:lnTo>
                    <a:pt x="117949" y="40716"/>
                  </a:lnTo>
                  <a:lnTo>
                    <a:pt x="118535" y="41570"/>
                  </a:lnTo>
                  <a:lnTo>
                    <a:pt x="118827" y="41143"/>
                  </a:lnTo>
                  <a:lnTo>
                    <a:pt x="119413" y="39430"/>
                  </a:lnTo>
                  <a:lnTo>
                    <a:pt x="120000" y="37713"/>
                  </a:lnTo>
                  <a:lnTo>
                    <a:pt x="119413" y="37713"/>
                  </a:lnTo>
                  <a:lnTo>
                    <a:pt x="119413" y="36859"/>
                  </a:lnTo>
                  <a:lnTo>
                    <a:pt x="119413" y="35573"/>
                  </a:lnTo>
                  <a:lnTo>
                    <a:pt x="119705" y="34715"/>
                  </a:lnTo>
                  <a:lnTo>
                    <a:pt x="119705" y="33429"/>
                  </a:lnTo>
                  <a:lnTo>
                    <a:pt x="119122" y="30858"/>
                  </a:lnTo>
                  <a:lnTo>
                    <a:pt x="118535" y="28714"/>
                  </a:lnTo>
                  <a:lnTo>
                    <a:pt x="118827" y="28714"/>
                  </a:lnTo>
                  <a:lnTo>
                    <a:pt x="119122" y="29145"/>
                  </a:lnTo>
                  <a:lnTo>
                    <a:pt x="119122" y="27860"/>
                  </a:lnTo>
                  <a:lnTo>
                    <a:pt x="119413" y="26574"/>
                  </a:lnTo>
                  <a:lnTo>
                    <a:pt x="119413" y="25289"/>
                  </a:lnTo>
                  <a:lnTo>
                    <a:pt x="119705" y="25289"/>
                  </a:lnTo>
                  <a:lnTo>
                    <a:pt x="120000" y="25716"/>
                  </a:lnTo>
                  <a:lnTo>
                    <a:pt x="119413" y="23572"/>
                  </a:lnTo>
                  <a:lnTo>
                    <a:pt x="120000" y="24003"/>
                  </a:lnTo>
                  <a:lnTo>
                    <a:pt x="119705" y="22718"/>
                  </a:lnTo>
                  <a:lnTo>
                    <a:pt x="119413" y="23145"/>
                  </a:lnTo>
                  <a:lnTo>
                    <a:pt x="119122" y="23145"/>
                  </a:lnTo>
                  <a:lnTo>
                    <a:pt x="119122" y="22718"/>
                  </a:lnTo>
                  <a:lnTo>
                    <a:pt x="118827" y="23145"/>
                  </a:lnTo>
                  <a:lnTo>
                    <a:pt x="118535" y="23572"/>
                  </a:lnTo>
                  <a:lnTo>
                    <a:pt x="118827" y="24430"/>
                  </a:lnTo>
                  <a:lnTo>
                    <a:pt x="119122" y="26143"/>
                  </a:lnTo>
                  <a:lnTo>
                    <a:pt x="119122" y="26143"/>
                  </a:lnTo>
                  <a:lnTo>
                    <a:pt x="118535" y="25716"/>
                  </a:lnTo>
                  <a:lnTo>
                    <a:pt x="119122" y="27001"/>
                  </a:lnTo>
                  <a:lnTo>
                    <a:pt x="118535" y="27428"/>
                  </a:lnTo>
                  <a:lnTo>
                    <a:pt x="118244" y="27001"/>
                  </a:lnTo>
                  <a:lnTo>
                    <a:pt x="118244" y="27428"/>
                  </a:lnTo>
                  <a:lnTo>
                    <a:pt x="118244" y="27860"/>
                  </a:lnTo>
                  <a:lnTo>
                    <a:pt x="118244" y="29145"/>
                  </a:lnTo>
                  <a:lnTo>
                    <a:pt x="117949" y="29145"/>
                  </a:lnTo>
                  <a:lnTo>
                    <a:pt x="117949" y="31285"/>
                  </a:lnTo>
                  <a:lnTo>
                    <a:pt x="117949" y="32144"/>
                  </a:lnTo>
                  <a:lnTo>
                    <a:pt x="118244" y="32571"/>
                  </a:lnTo>
                  <a:lnTo>
                    <a:pt x="118535" y="32571"/>
                  </a:lnTo>
                  <a:lnTo>
                    <a:pt x="118827" y="33429"/>
                  </a:lnTo>
                  <a:lnTo>
                    <a:pt x="117366" y="34288"/>
                  </a:lnTo>
                  <a:lnTo>
                    <a:pt x="117949" y="34715"/>
                  </a:lnTo>
                  <a:lnTo>
                    <a:pt x="118244" y="36427"/>
                  </a:lnTo>
                  <a:lnTo>
                    <a:pt x="118244" y="37713"/>
                  </a:lnTo>
                  <a:lnTo>
                    <a:pt x="117949" y="38145"/>
                  </a:lnTo>
                  <a:lnTo>
                    <a:pt x="117366" y="38145"/>
                  </a:lnTo>
                  <a:lnTo>
                    <a:pt x="117657" y="38999"/>
                  </a:lnTo>
                  <a:lnTo>
                    <a:pt x="117949" y="39857"/>
                  </a:lnTo>
                  <a:lnTo>
                    <a:pt x="117657" y="40716"/>
                  </a:lnTo>
                  <a:lnTo>
                    <a:pt x="117366" y="39857"/>
                  </a:lnTo>
                  <a:lnTo>
                    <a:pt x="116779" y="40284"/>
                  </a:lnTo>
                  <a:lnTo>
                    <a:pt x="117071" y="40716"/>
                  </a:lnTo>
                  <a:lnTo>
                    <a:pt x="117071" y="42001"/>
                  </a:lnTo>
                  <a:lnTo>
                    <a:pt x="116779" y="44572"/>
                  </a:lnTo>
                  <a:lnTo>
                    <a:pt x="115901" y="47144"/>
                  </a:lnTo>
                  <a:lnTo>
                    <a:pt x="115315" y="48856"/>
                  </a:lnTo>
                  <a:lnTo>
                    <a:pt x="115901" y="50142"/>
                  </a:lnTo>
                  <a:lnTo>
                    <a:pt x="115610" y="51427"/>
                  </a:lnTo>
                  <a:lnTo>
                    <a:pt x="115023" y="51000"/>
                  </a:lnTo>
                  <a:lnTo>
                    <a:pt x="115023" y="51427"/>
                  </a:lnTo>
                  <a:lnTo>
                    <a:pt x="115023" y="52713"/>
                  </a:lnTo>
                  <a:lnTo>
                    <a:pt x="114732" y="52286"/>
                  </a:lnTo>
                  <a:lnTo>
                    <a:pt x="114437" y="53999"/>
                  </a:lnTo>
                  <a:lnTo>
                    <a:pt x="114145" y="55716"/>
                  </a:lnTo>
                  <a:lnTo>
                    <a:pt x="114437" y="56143"/>
                  </a:lnTo>
                  <a:lnTo>
                    <a:pt x="115315" y="56143"/>
                  </a:lnTo>
                  <a:lnTo>
                    <a:pt x="115610" y="57001"/>
                  </a:lnTo>
                  <a:lnTo>
                    <a:pt x="115023" y="56570"/>
                  </a:lnTo>
                  <a:lnTo>
                    <a:pt x="114732" y="57001"/>
                  </a:lnTo>
                  <a:lnTo>
                    <a:pt x="114437" y="56143"/>
                  </a:lnTo>
                  <a:lnTo>
                    <a:pt x="114732" y="57428"/>
                  </a:lnTo>
                  <a:lnTo>
                    <a:pt x="114732" y="57428"/>
                  </a:lnTo>
                  <a:lnTo>
                    <a:pt x="114437" y="57001"/>
                  </a:lnTo>
                  <a:lnTo>
                    <a:pt x="114145" y="56570"/>
                  </a:lnTo>
                  <a:lnTo>
                    <a:pt x="112972" y="59572"/>
                  </a:lnTo>
                  <a:lnTo>
                    <a:pt x="112681" y="61285"/>
                  </a:lnTo>
                  <a:lnTo>
                    <a:pt x="112681" y="62998"/>
                  </a:lnTo>
                  <a:lnTo>
                    <a:pt x="110925" y="68572"/>
                  </a:lnTo>
                  <a:lnTo>
                    <a:pt x="109755" y="71570"/>
                  </a:lnTo>
                  <a:lnTo>
                    <a:pt x="108582" y="73714"/>
                  </a:lnTo>
                  <a:lnTo>
                    <a:pt x="108582" y="72855"/>
                  </a:lnTo>
                  <a:lnTo>
                    <a:pt x="107704" y="74141"/>
                  </a:lnTo>
                  <a:lnTo>
                    <a:pt x="107121" y="75854"/>
                  </a:lnTo>
                  <a:lnTo>
                    <a:pt x="107121" y="75854"/>
                  </a:lnTo>
                  <a:lnTo>
                    <a:pt x="107704" y="75427"/>
                  </a:lnTo>
                  <a:lnTo>
                    <a:pt x="105948" y="77998"/>
                  </a:lnTo>
                  <a:lnTo>
                    <a:pt x="104192" y="80569"/>
                  </a:lnTo>
                  <a:lnTo>
                    <a:pt x="104487" y="80996"/>
                  </a:lnTo>
                  <a:lnTo>
                    <a:pt x="104779" y="80569"/>
                  </a:lnTo>
                  <a:lnTo>
                    <a:pt x="105070" y="80569"/>
                  </a:lnTo>
                  <a:lnTo>
                    <a:pt x="105070" y="80996"/>
                  </a:lnTo>
                  <a:lnTo>
                    <a:pt x="104487" y="81427"/>
                  </a:lnTo>
                  <a:lnTo>
                    <a:pt x="103901" y="81854"/>
                  </a:lnTo>
                  <a:lnTo>
                    <a:pt x="103609" y="82281"/>
                  </a:lnTo>
                  <a:lnTo>
                    <a:pt x="103023" y="82713"/>
                  </a:lnTo>
                  <a:lnTo>
                    <a:pt x="102731" y="84426"/>
                  </a:lnTo>
                  <a:lnTo>
                    <a:pt x="103023" y="84853"/>
                  </a:lnTo>
                  <a:lnTo>
                    <a:pt x="103023" y="85284"/>
                  </a:lnTo>
                  <a:lnTo>
                    <a:pt x="102436" y="86143"/>
                  </a:lnTo>
                  <a:lnTo>
                    <a:pt x="102145" y="86143"/>
                  </a:lnTo>
                  <a:lnTo>
                    <a:pt x="102145" y="85711"/>
                  </a:lnTo>
                  <a:lnTo>
                    <a:pt x="102145" y="84853"/>
                  </a:lnTo>
                  <a:lnTo>
                    <a:pt x="101558" y="85711"/>
                  </a:lnTo>
                  <a:lnTo>
                    <a:pt x="101267" y="86143"/>
                  </a:lnTo>
                  <a:lnTo>
                    <a:pt x="100975" y="86143"/>
                  </a:lnTo>
                  <a:lnTo>
                    <a:pt x="100975" y="86570"/>
                  </a:lnTo>
                  <a:lnTo>
                    <a:pt x="101558" y="86143"/>
                  </a:lnTo>
                  <a:lnTo>
                    <a:pt x="101558" y="86143"/>
                  </a:lnTo>
                  <a:lnTo>
                    <a:pt x="99511" y="89568"/>
                  </a:lnTo>
                  <a:lnTo>
                    <a:pt x="98341" y="90854"/>
                  </a:lnTo>
                  <a:lnTo>
                    <a:pt x="98047" y="90854"/>
                  </a:lnTo>
                  <a:lnTo>
                    <a:pt x="98047" y="90427"/>
                  </a:lnTo>
                  <a:lnTo>
                    <a:pt x="97169" y="91285"/>
                  </a:lnTo>
                  <a:lnTo>
                    <a:pt x="96291" y="92139"/>
                  </a:lnTo>
                  <a:lnTo>
                    <a:pt x="96585" y="91285"/>
                  </a:lnTo>
                  <a:lnTo>
                    <a:pt x="95999" y="92139"/>
                  </a:lnTo>
                  <a:lnTo>
                    <a:pt x="96585" y="92571"/>
                  </a:lnTo>
                  <a:lnTo>
                    <a:pt x="96291" y="93856"/>
                  </a:lnTo>
                  <a:lnTo>
                    <a:pt x="95707" y="94710"/>
                  </a:lnTo>
                  <a:lnTo>
                    <a:pt x="95413" y="95142"/>
                  </a:lnTo>
                  <a:lnTo>
                    <a:pt x="95121" y="94710"/>
                  </a:lnTo>
                  <a:lnTo>
                    <a:pt x="95707" y="94283"/>
                  </a:lnTo>
                  <a:lnTo>
                    <a:pt x="95413" y="94283"/>
                  </a:lnTo>
                  <a:lnTo>
                    <a:pt x="95413" y="93856"/>
                  </a:lnTo>
                  <a:lnTo>
                    <a:pt x="95413" y="93425"/>
                  </a:lnTo>
                  <a:lnTo>
                    <a:pt x="95121" y="93856"/>
                  </a:lnTo>
                  <a:lnTo>
                    <a:pt x="94535" y="94710"/>
                  </a:lnTo>
                  <a:lnTo>
                    <a:pt x="93365" y="95569"/>
                  </a:lnTo>
                  <a:lnTo>
                    <a:pt x="93657" y="95569"/>
                  </a:lnTo>
                  <a:lnTo>
                    <a:pt x="93657" y="96427"/>
                  </a:lnTo>
                  <a:lnTo>
                    <a:pt x="92779" y="98140"/>
                  </a:lnTo>
                  <a:lnTo>
                    <a:pt x="93657" y="97281"/>
                  </a:lnTo>
                  <a:lnTo>
                    <a:pt x="92779" y="98999"/>
                  </a:lnTo>
                  <a:lnTo>
                    <a:pt x="92779" y="98567"/>
                  </a:lnTo>
                  <a:lnTo>
                    <a:pt x="92487" y="98999"/>
                  </a:lnTo>
                  <a:lnTo>
                    <a:pt x="92192" y="99426"/>
                  </a:lnTo>
                  <a:lnTo>
                    <a:pt x="91023" y="99853"/>
                  </a:lnTo>
                  <a:lnTo>
                    <a:pt x="89558" y="99853"/>
                  </a:lnTo>
                  <a:lnTo>
                    <a:pt x="89267" y="100284"/>
                  </a:lnTo>
                  <a:lnTo>
                    <a:pt x="88680" y="100711"/>
                  </a:lnTo>
                  <a:lnTo>
                    <a:pt x="88975" y="101138"/>
                  </a:lnTo>
                  <a:lnTo>
                    <a:pt x="88975" y="101997"/>
                  </a:lnTo>
                  <a:lnTo>
                    <a:pt x="89853" y="100284"/>
                  </a:lnTo>
                  <a:lnTo>
                    <a:pt x="89558" y="101997"/>
                  </a:lnTo>
                  <a:lnTo>
                    <a:pt x="90436" y="101138"/>
                  </a:lnTo>
                  <a:lnTo>
                    <a:pt x="90436" y="101570"/>
                  </a:lnTo>
                  <a:lnTo>
                    <a:pt x="88975" y="102855"/>
                  </a:lnTo>
                  <a:lnTo>
                    <a:pt x="88389" y="102424"/>
                  </a:lnTo>
                  <a:lnTo>
                    <a:pt x="88097" y="101997"/>
                  </a:lnTo>
                  <a:lnTo>
                    <a:pt x="87802" y="101997"/>
                  </a:lnTo>
                  <a:lnTo>
                    <a:pt x="87511" y="102424"/>
                  </a:lnTo>
                  <a:lnTo>
                    <a:pt x="86633" y="103282"/>
                  </a:lnTo>
                  <a:lnTo>
                    <a:pt x="85755" y="104141"/>
                  </a:lnTo>
                  <a:lnTo>
                    <a:pt x="86046" y="104141"/>
                  </a:lnTo>
                  <a:lnTo>
                    <a:pt x="83412" y="106712"/>
                  </a:lnTo>
                  <a:lnTo>
                    <a:pt x="81073" y="108852"/>
                  </a:lnTo>
                  <a:lnTo>
                    <a:pt x="81073" y="107998"/>
                  </a:lnTo>
                  <a:lnTo>
                    <a:pt x="81365" y="107139"/>
                  </a:lnTo>
                  <a:lnTo>
                    <a:pt x="79900" y="108425"/>
                  </a:lnTo>
                  <a:lnTo>
                    <a:pt x="79022" y="109710"/>
                  </a:lnTo>
                  <a:lnTo>
                    <a:pt x="78731" y="110137"/>
                  </a:lnTo>
                  <a:lnTo>
                    <a:pt x="79022" y="110569"/>
                  </a:lnTo>
                  <a:lnTo>
                    <a:pt x="78144" y="110137"/>
                  </a:lnTo>
                  <a:lnTo>
                    <a:pt x="77266" y="110137"/>
                  </a:lnTo>
                  <a:lnTo>
                    <a:pt x="75805" y="110569"/>
                  </a:lnTo>
                  <a:lnTo>
                    <a:pt x="73171" y="112708"/>
                  </a:lnTo>
                  <a:lnTo>
                    <a:pt x="71998" y="113140"/>
                  </a:lnTo>
                  <a:lnTo>
                    <a:pt x="71120" y="113567"/>
                  </a:lnTo>
                  <a:lnTo>
                    <a:pt x="70829" y="113140"/>
                  </a:lnTo>
                  <a:lnTo>
                    <a:pt x="71120" y="112708"/>
                  </a:lnTo>
                  <a:lnTo>
                    <a:pt x="70829" y="112281"/>
                  </a:lnTo>
                  <a:lnTo>
                    <a:pt x="67900" y="112281"/>
                  </a:lnTo>
                  <a:lnTo>
                    <a:pt x="66730" y="113140"/>
                  </a:lnTo>
                  <a:lnTo>
                    <a:pt x="65266" y="114426"/>
                  </a:lnTo>
                  <a:lnTo>
                    <a:pt x="64096" y="114853"/>
                  </a:lnTo>
                  <a:lnTo>
                    <a:pt x="64388" y="114426"/>
                  </a:lnTo>
                  <a:lnTo>
                    <a:pt x="64388" y="113994"/>
                  </a:lnTo>
                  <a:lnTo>
                    <a:pt x="63510" y="114853"/>
                  </a:lnTo>
                  <a:lnTo>
                    <a:pt x="63218" y="115280"/>
                  </a:lnTo>
                  <a:lnTo>
                    <a:pt x="62632" y="113994"/>
                  </a:lnTo>
                  <a:lnTo>
                    <a:pt x="63510" y="113994"/>
                  </a:lnTo>
                  <a:lnTo>
                    <a:pt x="62340" y="113567"/>
                  </a:lnTo>
                  <a:lnTo>
                    <a:pt x="59998" y="113994"/>
                  </a:lnTo>
                  <a:lnTo>
                    <a:pt x="55903" y="115280"/>
                  </a:lnTo>
                  <a:lnTo>
                    <a:pt x="55903" y="115280"/>
                  </a:lnTo>
                  <a:lnTo>
                    <a:pt x="57950" y="113567"/>
                  </a:lnTo>
                  <a:lnTo>
                    <a:pt x="57072" y="113567"/>
                  </a:lnTo>
                  <a:lnTo>
                    <a:pt x="56194" y="113994"/>
                  </a:lnTo>
                  <a:lnTo>
                    <a:pt x="55316" y="113994"/>
                  </a:lnTo>
                  <a:lnTo>
                    <a:pt x="52974" y="113567"/>
                  </a:lnTo>
                  <a:lnTo>
                    <a:pt x="49462" y="112281"/>
                  </a:lnTo>
                  <a:lnTo>
                    <a:pt x="46828" y="111854"/>
                  </a:lnTo>
                  <a:lnTo>
                    <a:pt x="45950" y="111423"/>
                  </a:lnTo>
                  <a:lnTo>
                    <a:pt x="45804" y="111209"/>
                  </a:lnTo>
                  <a:lnTo>
                    <a:pt x="45804" y="111209"/>
                  </a:lnTo>
                  <a:lnTo>
                    <a:pt x="45658" y="111423"/>
                  </a:lnTo>
                  <a:lnTo>
                    <a:pt x="44486" y="110569"/>
                  </a:lnTo>
                  <a:lnTo>
                    <a:pt x="43024" y="109283"/>
                  </a:lnTo>
                  <a:lnTo>
                    <a:pt x="43024" y="109283"/>
                  </a:lnTo>
                  <a:lnTo>
                    <a:pt x="43608" y="110137"/>
                  </a:lnTo>
                  <a:lnTo>
                    <a:pt x="43024" y="110137"/>
                  </a:lnTo>
                  <a:lnTo>
                    <a:pt x="42438" y="109710"/>
                  </a:lnTo>
                  <a:lnTo>
                    <a:pt x="42146" y="108852"/>
                  </a:lnTo>
                  <a:lnTo>
                    <a:pt x="41560" y="108852"/>
                  </a:lnTo>
                  <a:lnTo>
                    <a:pt x="41852" y="108425"/>
                  </a:lnTo>
                  <a:lnTo>
                    <a:pt x="40096" y="108425"/>
                  </a:lnTo>
                  <a:lnTo>
                    <a:pt x="37756" y="107566"/>
                  </a:lnTo>
                  <a:lnTo>
                    <a:pt x="35706" y="106712"/>
                  </a:lnTo>
                  <a:lnTo>
                    <a:pt x="34828" y="105854"/>
                  </a:lnTo>
                  <a:lnTo>
                    <a:pt x="34536" y="104995"/>
                  </a:lnTo>
                  <a:lnTo>
                    <a:pt x="33366" y="104995"/>
                  </a:lnTo>
                  <a:lnTo>
                    <a:pt x="32488" y="104141"/>
                  </a:lnTo>
                  <a:lnTo>
                    <a:pt x="32780" y="104141"/>
                  </a:lnTo>
                  <a:lnTo>
                    <a:pt x="31316" y="103282"/>
                  </a:lnTo>
                  <a:lnTo>
                    <a:pt x="30146" y="102855"/>
                  </a:lnTo>
                  <a:lnTo>
                    <a:pt x="28973" y="102855"/>
                  </a:lnTo>
                  <a:lnTo>
                    <a:pt x="28973" y="101997"/>
                  </a:lnTo>
                  <a:lnTo>
                    <a:pt x="28973" y="101138"/>
                  </a:lnTo>
                  <a:lnTo>
                    <a:pt x="28095" y="99853"/>
                  </a:lnTo>
                  <a:lnTo>
                    <a:pt x="24583" y="96854"/>
                  </a:lnTo>
                  <a:lnTo>
                    <a:pt x="23122" y="95569"/>
                  </a:lnTo>
                  <a:lnTo>
                    <a:pt x="21366" y="93425"/>
                  </a:lnTo>
                  <a:lnTo>
                    <a:pt x="19024" y="90427"/>
                  </a:lnTo>
                  <a:lnTo>
                    <a:pt x="17854" y="89568"/>
                  </a:lnTo>
                  <a:lnTo>
                    <a:pt x="17559" y="89141"/>
                  </a:lnTo>
                  <a:lnTo>
                    <a:pt x="16976" y="89141"/>
                  </a:lnTo>
                  <a:lnTo>
                    <a:pt x="16390" y="87428"/>
                  </a:lnTo>
                  <a:lnTo>
                    <a:pt x="15220" y="85284"/>
                  </a:lnTo>
                  <a:lnTo>
                    <a:pt x="14047" y="83140"/>
                  </a:lnTo>
                  <a:lnTo>
                    <a:pt x="12878" y="81854"/>
                  </a:lnTo>
                  <a:lnTo>
                    <a:pt x="12878" y="80569"/>
                  </a:lnTo>
                  <a:lnTo>
                    <a:pt x="12586" y="79710"/>
                  </a:lnTo>
                  <a:lnTo>
                    <a:pt x="11413" y="77571"/>
                  </a:lnTo>
                  <a:lnTo>
                    <a:pt x="12000" y="77571"/>
                  </a:lnTo>
                  <a:lnTo>
                    <a:pt x="9657" y="76712"/>
                  </a:lnTo>
                  <a:lnTo>
                    <a:pt x="9949" y="75427"/>
                  </a:lnTo>
                  <a:lnTo>
                    <a:pt x="9657" y="73714"/>
                  </a:lnTo>
                  <a:lnTo>
                    <a:pt x="9071" y="71997"/>
                  </a:lnTo>
                  <a:lnTo>
                    <a:pt x="8193" y="71143"/>
                  </a:lnTo>
                  <a:lnTo>
                    <a:pt x="8488" y="70711"/>
                  </a:lnTo>
                  <a:lnTo>
                    <a:pt x="8193" y="70284"/>
                  </a:lnTo>
                  <a:lnTo>
                    <a:pt x="7610" y="68572"/>
                  </a:lnTo>
                  <a:lnTo>
                    <a:pt x="6145" y="66000"/>
                  </a:lnTo>
                  <a:lnTo>
                    <a:pt x="6732" y="65569"/>
                  </a:lnTo>
                  <a:lnTo>
                    <a:pt x="6145" y="65142"/>
                  </a:lnTo>
                  <a:lnTo>
                    <a:pt x="5854" y="64715"/>
                  </a:lnTo>
                  <a:lnTo>
                    <a:pt x="5559" y="64283"/>
                  </a:lnTo>
                  <a:lnTo>
                    <a:pt x="4976" y="62144"/>
                  </a:lnTo>
                  <a:lnTo>
                    <a:pt x="5267" y="62571"/>
                  </a:lnTo>
                  <a:lnTo>
                    <a:pt x="5267" y="62571"/>
                  </a:lnTo>
                  <a:lnTo>
                    <a:pt x="4681" y="60427"/>
                  </a:lnTo>
                  <a:lnTo>
                    <a:pt x="4098" y="58287"/>
                  </a:lnTo>
                  <a:lnTo>
                    <a:pt x="3803" y="56570"/>
                  </a:lnTo>
                  <a:lnTo>
                    <a:pt x="3803" y="55284"/>
                  </a:lnTo>
                  <a:lnTo>
                    <a:pt x="4098" y="54430"/>
                  </a:lnTo>
                  <a:lnTo>
                    <a:pt x="4389" y="56570"/>
                  </a:lnTo>
                  <a:lnTo>
                    <a:pt x="4681" y="56143"/>
                  </a:lnTo>
                  <a:lnTo>
                    <a:pt x="5559" y="56143"/>
                  </a:lnTo>
                  <a:lnTo>
                    <a:pt x="4976" y="55284"/>
                  </a:lnTo>
                  <a:lnTo>
                    <a:pt x="4976" y="53999"/>
                  </a:lnTo>
                  <a:lnTo>
                    <a:pt x="4681" y="51000"/>
                  </a:lnTo>
                  <a:lnTo>
                    <a:pt x="4389" y="50569"/>
                  </a:lnTo>
                  <a:lnTo>
                    <a:pt x="4389" y="49715"/>
                  </a:lnTo>
                  <a:lnTo>
                    <a:pt x="4098" y="49283"/>
                  </a:lnTo>
                  <a:lnTo>
                    <a:pt x="3803" y="49283"/>
                  </a:lnTo>
                  <a:lnTo>
                    <a:pt x="3803" y="50142"/>
                  </a:lnTo>
                  <a:lnTo>
                    <a:pt x="4098" y="51427"/>
                  </a:lnTo>
                  <a:lnTo>
                    <a:pt x="3511" y="51000"/>
                  </a:lnTo>
                  <a:lnTo>
                    <a:pt x="3511" y="50569"/>
                  </a:lnTo>
                  <a:lnTo>
                    <a:pt x="3511" y="50142"/>
                  </a:lnTo>
                  <a:lnTo>
                    <a:pt x="2925" y="49283"/>
                  </a:lnTo>
                  <a:lnTo>
                    <a:pt x="3220" y="48429"/>
                  </a:lnTo>
                  <a:lnTo>
                    <a:pt x="3511" y="47144"/>
                  </a:lnTo>
                  <a:lnTo>
                    <a:pt x="3803" y="44572"/>
                  </a:lnTo>
                  <a:lnTo>
                    <a:pt x="3511" y="42428"/>
                  </a:lnTo>
                  <a:lnTo>
                    <a:pt x="3511" y="41570"/>
                  </a:lnTo>
                  <a:lnTo>
                    <a:pt x="3803" y="41143"/>
                  </a:lnTo>
                  <a:lnTo>
                    <a:pt x="3803" y="38572"/>
                  </a:lnTo>
                  <a:lnTo>
                    <a:pt x="4098" y="35573"/>
                  </a:lnTo>
                  <a:lnTo>
                    <a:pt x="4976" y="29145"/>
                  </a:lnTo>
                  <a:lnTo>
                    <a:pt x="6145" y="22286"/>
                  </a:lnTo>
                  <a:lnTo>
                    <a:pt x="7610" y="14999"/>
                  </a:lnTo>
                  <a:lnTo>
                    <a:pt x="8488" y="10716"/>
                  </a:lnTo>
                  <a:lnTo>
                    <a:pt x="9071" y="8572"/>
                  </a:lnTo>
                  <a:lnTo>
                    <a:pt x="9366" y="6432"/>
                  </a:lnTo>
                  <a:lnTo>
                    <a:pt x="10244" y="5146"/>
                  </a:lnTo>
                  <a:lnTo>
                    <a:pt x="10830" y="3429"/>
                  </a:lnTo>
                  <a:lnTo>
                    <a:pt x="11122" y="2575"/>
                  </a:lnTo>
                  <a:lnTo>
                    <a:pt x="11122" y="2144"/>
                  </a:lnTo>
                  <a:lnTo>
                    <a:pt x="10830" y="1717"/>
                  </a:lnTo>
                  <a:lnTo>
                    <a:pt x="10244" y="1290"/>
                  </a:lnTo>
                  <a:lnTo>
                    <a:pt x="9949" y="431"/>
                  </a:lnTo>
                  <a:lnTo>
                    <a:pt x="9657" y="4"/>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913" name="Shape 913"/>
            <p:cNvSpPr/>
            <p:nvPr/>
          </p:nvSpPr>
          <p:spPr>
            <a:xfrm>
              <a:off x="1091875" y="1951850"/>
              <a:ext cx="188699" cy="136800"/>
            </a:xfrm>
            <a:custGeom>
              <a:avLst/>
              <a:gdLst/>
              <a:ahLst/>
              <a:cxnLst/>
              <a:rect l="0" t="0" r="0" b="0"/>
              <a:pathLst>
                <a:path w="120000" h="120000" extrusionOk="0">
                  <a:moveTo>
                    <a:pt x="79491" y="0"/>
                  </a:moveTo>
                  <a:lnTo>
                    <a:pt x="76502" y="2083"/>
                  </a:lnTo>
                  <a:lnTo>
                    <a:pt x="74992" y="2083"/>
                  </a:lnTo>
                  <a:lnTo>
                    <a:pt x="68998" y="10350"/>
                  </a:lnTo>
                  <a:lnTo>
                    <a:pt x="64499" y="12412"/>
                  </a:lnTo>
                  <a:lnTo>
                    <a:pt x="60000" y="12412"/>
                  </a:lnTo>
                  <a:lnTo>
                    <a:pt x="54006" y="8289"/>
                  </a:lnTo>
                  <a:lnTo>
                    <a:pt x="51001" y="20701"/>
                  </a:lnTo>
                  <a:lnTo>
                    <a:pt x="40508" y="41381"/>
                  </a:lnTo>
                  <a:lnTo>
                    <a:pt x="34499" y="51732"/>
                  </a:lnTo>
                  <a:lnTo>
                    <a:pt x="28505" y="60000"/>
                  </a:lnTo>
                  <a:lnTo>
                    <a:pt x="22496" y="64144"/>
                  </a:lnTo>
                  <a:lnTo>
                    <a:pt x="21001" y="64144"/>
                  </a:lnTo>
                  <a:lnTo>
                    <a:pt x="19507" y="62083"/>
                  </a:lnTo>
                  <a:lnTo>
                    <a:pt x="21001" y="68289"/>
                  </a:lnTo>
                  <a:lnTo>
                    <a:pt x="17996" y="68289"/>
                  </a:lnTo>
                  <a:lnTo>
                    <a:pt x="19507" y="72412"/>
                  </a:lnTo>
                  <a:lnTo>
                    <a:pt x="19507" y="70350"/>
                  </a:lnTo>
                  <a:lnTo>
                    <a:pt x="21001" y="72412"/>
                  </a:lnTo>
                  <a:lnTo>
                    <a:pt x="24006" y="76557"/>
                  </a:lnTo>
                  <a:lnTo>
                    <a:pt x="21001" y="74495"/>
                  </a:lnTo>
                  <a:lnTo>
                    <a:pt x="17996" y="76557"/>
                  </a:lnTo>
                  <a:lnTo>
                    <a:pt x="12003" y="86907"/>
                  </a:lnTo>
                  <a:lnTo>
                    <a:pt x="7503" y="99320"/>
                  </a:lnTo>
                  <a:lnTo>
                    <a:pt x="4499" y="101381"/>
                  </a:lnTo>
                  <a:lnTo>
                    <a:pt x="0" y="101381"/>
                  </a:lnTo>
                  <a:lnTo>
                    <a:pt x="6009" y="111732"/>
                  </a:lnTo>
                  <a:lnTo>
                    <a:pt x="15007" y="120000"/>
                  </a:lnTo>
                  <a:lnTo>
                    <a:pt x="13497" y="117938"/>
                  </a:lnTo>
                  <a:lnTo>
                    <a:pt x="15007" y="115855"/>
                  </a:lnTo>
                  <a:lnTo>
                    <a:pt x="17996" y="113793"/>
                  </a:lnTo>
                  <a:lnTo>
                    <a:pt x="21001" y="109649"/>
                  </a:lnTo>
                  <a:lnTo>
                    <a:pt x="21001" y="105526"/>
                  </a:lnTo>
                  <a:lnTo>
                    <a:pt x="19507" y="101381"/>
                  </a:lnTo>
                  <a:lnTo>
                    <a:pt x="19507" y="101381"/>
                  </a:lnTo>
                  <a:lnTo>
                    <a:pt x="24006" y="105526"/>
                  </a:lnTo>
                  <a:lnTo>
                    <a:pt x="22496" y="103442"/>
                  </a:lnTo>
                  <a:lnTo>
                    <a:pt x="22496" y="103442"/>
                  </a:lnTo>
                  <a:lnTo>
                    <a:pt x="25500" y="105526"/>
                  </a:lnTo>
                  <a:lnTo>
                    <a:pt x="26995" y="107587"/>
                  </a:lnTo>
                  <a:lnTo>
                    <a:pt x="25500" y="103442"/>
                  </a:lnTo>
                  <a:lnTo>
                    <a:pt x="22496" y="91030"/>
                  </a:lnTo>
                  <a:lnTo>
                    <a:pt x="24006" y="95175"/>
                  </a:lnTo>
                  <a:lnTo>
                    <a:pt x="30000" y="99320"/>
                  </a:lnTo>
                  <a:lnTo>
                    <a:pt x="76502" y="28969"/>
                  </a:lnTo>
                  <a:lnTo>
                    <a:pt x="76502" y="31030"/>
                  </a:lnTo>
                  <a:lnTo>
                    <a:pt x="76502" y="33114"/>
                  </a:lnTo>
                  <a:lnTo>
                    <a:pt x="81001" y="33114"/>
                  </a:lnTo>
                  <a:lnTo>
                    <a:pt x="79491" y="35175"/>
                  </a:lnTo>
                  <a:lnTo>
                    <a:pt x="79491" y="37236"/>
                  </a:lnTo>
                  <a:lnTo>
                    <a:pt x="82496" y="43442"/>
                  </a:lnTo>
                  <a:lnTo>
                    <a:pt x="86995" y="49649"/>
                  </a:lnTo>
                  <a:lnTo>
                    <a:pt x="90000" y="49649"/>
                  </a:lnTo>
                  <a:lnTo>
                    <a:pt x="94499" y="47587"/>
                  </a:lnTo>
                  <a:lnTo>
                    <a:pt x="90000" y="51732"/>
                  </a:lnTo>
                  <a:lnTo>
                    <a:pt x="88489" y="53793"/>
                  </a:lnTo>
                  <a:lnTo>
                    <a:pt x="88489" y="57938"/>
                  </a:lnTo>
                  <a:lnTo>
                    <a:pt x="90000" y="60000"/>
                  </a:lnTo>
                  <a:lnTo>
                    <a:pt x="94499" y="62083"/>
                  </a:lnTo>
                  <a:lnTo>
                    <a:pt x="97488" y="62083"/>
                  </a:lnTo>
                  <a:lnTo>
                    <a:pt x="98998" y="68289"/>
                  </a:lnTo>
                  <a:lnTo>
                    <a:pt x="101987" y="78618"/>
                  </a:lnTo>
                  <a:lnTo>
                    <a:pt x="106486" y="88969"/>
                  </a:lnTo>
                  <a:lnTo>
                    <a:pt x="109491" y="91030"/>
                  </a:lnTo>
                  <a:lnTo>
                    <a:pt x="112496" y="91030"/>
                  </a:lnTo>
                  <a:lnTo>
                    <a:pt x="109491" y="95175"/>
                  </a:lnTo>
                  <a:lnTo>
                    <a:pt x="107996" y="97236"/>
                  </a:lnTo>
                  <a:lnTo>
                    <a:pt x="109491" y="99320"/>
                  </a:lnTo>
                  <a:lnTo>
                    <a:pt x="112496" y="103442"/>
                  </a:lnTo>
                  <a:lnTo>
                    <a:pt x="118489" y="105526"/>
                  </a:lnTo>
                  <a:lnTo>
                    <a:pt x="115484" y="109649"/>
                  </a:lnTo>
                  <a:lnTo>
                    <a:pt x="112496" y="111732"/>
                  </a:lnTo>
                  <a:lnTo>
                    <a:pt x="116995" y="111732"/>
                  </a:lnTo>
                  <a:lnTo>
                    <a:pt x="119984" y="103442"/>
                  </a:lnTo>
                  <a:lnTo>
                    <a:pt x="118489" y="101381"/>
                  </a:lnTo>
                  <a:lnTo>
                    <a:pt x="115484" y="103442"/>
                  </a:lnTo>
                  <a:lnTo>
                    <a:pt x="118489" y="97236"/>
                  </a:lnTo>
                  <a:lnTo>
                    <a:pt x="118489" y="95175"/>
                  </a:lnTo>
                  <a:lnTo>
                    <a:pt x="118489" y="91030"/>
                  </a:lnTo>
                  <a:lnTo>
                    <a:pt x="113990" y="86907"/>
                  </a:lnTo>
                  <a:lnTo>
                    <a:pt x="107996" y="84824"/>
                  </a:lnTo>
                  <a:lnTo>
                    <a:pt x="110985" y="82763"/>
                  </a:lnTo>
                  <a:lnTo>
                    <a:pt x="115484" y="78618"/>
                  </a:lnTo>
                  <a:lnTo>
                    <a:pt x="110985" y="68289"/>
                  </a:lnTo>
                  <a:lnTo>
                    <a:pt x="106486" y="62083"/>
                  </a:lnTo>
                  <a:lnTo>
                    <a:pt x="101987" y="57938"/>
                  </a:lnTo>
                  <a:lnTo>
                    <a:pt x="104992" y="49649"/>
                  </a:lnTo>
                  <a:lnTo>
                    <a:pt x="109491" y="43442"/>
                  </a:lnTo>
                  <a:lnTo>
                    <a:pt x="101987" y="45526"/>
                  </a:lnTo>
                  <a:lnTo>
                    <a:pt x="104992" y="41381"/>
                  </a:lnTo>
                  <a:lnTo>
                    <a:pt x="98998" y="41381"/>
                  </a:lnTo>
                  <a:lnTo>
                    <a:pt x="101987" y="37236"/>
                  </a:lnTo>
                  <a:lnTo>
                    <a:pt x="103497" y="35175"/>
                  </a:lnTo>
                  <a:lnTo>
                    <a:pt x="103497" y="33114"/>
                  </a:lnTo>
                  <a:lnTo>
                    <a:pt x="98998" y="35175"/>
                  </a:lnTo>
                  <a:lnTo>
                    <a:pt x="97488" y="39320"/>
                  </a:lnTo>
                  <a:lnTo>
                    <a:pt x="97488" y="33114"/>
                  </a:lnTo>
                  <a:lnTo>
                    <a:pt x="95993" y="28969"/>
                  </a:lnTo>
                  <a:lnTo>
                    <a:pt x="91494" y="20701"/>
                  </a:lnTo>
                  <a:lnTo>
                    <a:pt x="83990" y="12412"/>
                  </a:lnTo>
                  <a:lnTo>
                    <a:pt x="81001" y="6206"/>
                  </a:lnTo>
                  <a:lnTo>
                    <a:pt x="79491" y="0"/>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grpSp>
        <p:nvGrpSpPr>
          <p:cNvPr id="914" name="Shape 914"/>
          <p:cNvGrpSpPr/>
          <p:nvPr/>
        </p:nvGrpSpPr>
        <p:grpSpPr>
          <a:xfrm rot="4843953" flipH="1">
            <a:off x="2064272" y="1817152"/>
            <a:ext cx="1166676" cy="1032862"/>
            <a:chOff x="1113100" y="2199475"/>
            <a:chExt cx="801900" cy="709925"/>
          </a:xfrm>
        </p:grpSpPr>
        <p:sp>
          <p:nvSpPr>
            <p:cNvPr id="915" name="Shape 915"/>
            <p:cNvSpPr/>
            <p:nvPr/>
          </p:nvSpPr>
          <p:spPr>
            <a:xfrm>
              <a:off x="1113100" y="2291450"/>
              <a:ext cx="735850" cy="617950"/>
            </a:xfrm>
            <a:custGeom>
              <a:avLst/>
              <a:gdLst/>
              <a:ahLst/>
              <a:cxnLst/>
              <a:rect l="0" t="0" r="0" b="0"/>
              <a:pathLst>
                <a:path w="120000" h="120000" extrusionOk="0">
                  <a:moveTo>
                    <a:pt x="108462" y="67330"/>
                  </a:moveTo>
                  <a:lnTo>
                    <a:pt x="108075" y="67787"/>
                  </a:lnTo>
                  <a:lnTo>
                    <a:pt x="108075" y="68243"/>
                  </a:lnTo>
                  <a:lnTo>
                    <a:pt x="108462" y="69160"/>
                  </a:lnTo>
                  <a:lnTo>
                    <a:pt x="108462" y="67330"/>
                  </a:lnTo>
                  <a:close/>
                  <a:moveTo>
                    <a:pt x="32309" y="113586"/>
                  </a:moveTo>
                  <a:lnTo>
                    <a:pt x="33846" y="114043"/>
                  </a:lnTo>
                  <a:lnTo>
                    <a:pt x="33076" y="114043"/>
                  </a:lnTo>
                  <a:lnTo>
                    <a:pt x="32309" y="113586"/>
                  </a:lnTo>
                  <a:close/>
                  <a:moveTo>
                    <a:pt x="118075" y="4"/>
                  </a:moveTo>
                  <a:lnTo>
                    <a:pt x="118075" y="461"/>
                  </a:lnTo>
                  <a:lnTo>
                    <a:pt x="117309" y="1378"/>
                  </a:lnTo>
                  <a:lnTo>
                    <a:pt x="117692" y="1378"/>
                  </a:lnTo>
                  <a:lnTo>
                    <a:pt x="117692" y="2752"/>
                  </a:lnTo>
                  <a:lnTo>
                    <a:pt x="116921" y="2752"/>
                  </a:lnTo>
                  <a:lnTo>
                    <a:pt x="117692" y="3208"/>
                  </a:lnTo>
                  <a:lnTo>
                    <a:pt x="116921" y="4126"/>
                  </a:lnTo>
                  <a:lnTo>
                    <a:pt x="116921" y="5044"/>
                  </a:lnTo>
                  <a:lnTo>
                    <a:pt x="116538" y="5044"/>
                  </a:lnTo>
                  <a:lnTo>
                    <a:pt x="116155" y="5956"/>
                  </a:lnTo>
                  <a:lnTo>
                    <a:pt x="116921" y="6874"/>
                  </a:lnTo>
                  <a:lnTo>
                    <a:pt x="118075" y="7791"/>
                  </a:lnTo>
                  <a:lnTo>
                    <a:pt x="116538" y="8704"/>
                  </a:lnTo>
                  <a:lnTo>
                    <a:pt x="117692" y="9622"/>
                  </a:lnTo>
                  <a:lnTo>
                    <a:pt x="118075" y="10539"/>
                  </a:lnTo>
                  <a:lnTo>
                    <a:pt x="117692" y="10996"/>
                  </a:lnTo>
                  <a:lnTo>
                    <a:pt x="117309" y="11452"/>
                  </a:lnTo>
                  <a:lnTo>
                    <a:pt x="117692" y="11452"/>
                  </a:lnTo>
                  <a:lnTo>
                    <a:pt x="117309" y="11913"/>
                  </a:lnTo>
                  <a:lnTo>
                    <a:pt x="117692" y="12369"/>
                  </a:lnTo>
                  <a:lnTo>
                    <a:pt x="117692" y="12826"/>
                  </a:lnTo>
                  <a:lnTo>
                    <a:pt x="116538" y="12826"/>
                  </a:lnTo>
                  <a:lnTo>
                    <a:pt x="116921" y="13287"/>
                  </a:lnTo>
                  <a:lnTo>
                    <a:pt x="117309" y="13743"/>
                  </a:lnTo>
                  <a:lnTo>
                    <a:pt x="117309" y="16035"/>
                  </a:lnTo>
                  <a:lnTo>
                    <a:pt x="116921" y="17865"/>
                  </a:lnTo>
                  <a:lnTo>
                    <a:pt x="116538" y="19239"/>
                  </a:lnTo>
                  <a:lnTo>
                    <a:pt x="117309" y="19700"/>
                  </a:lnTo>
                  <a:lnTo>
                    <a:pt x="117309" y="21074"/>
                  </a:lnTo>
                  <a:lnTo>
                    <a:pt x="116538" y="20613"/>
                  </a:lnTo>
                  <a:lnTo>
                    <a:pt x="116538" y="21074"/>
                  </a:lnTo>
                  <a:lnTo>
                    <a:pt x="116921" y="21530"/>
                  </a:lnTo>
                  <a:lnTo>
                    <a:pt x="116155" y="21530"/>
                  </a:lnTo>
                  <a:lnTo>
                    <a:pt x="116538" y="22904"/>
                  </a:lnTo>
                  <a:lnTo>
                    <a:pt x="116155" y="24278"/>
                  </a:lnTo>
                  <a:lnTo>
                    <a:pt x="117309" y="23822"/>
                  </a:lnTo>
                  <a:lnTo>
                    <a:pt x="118463" y="24735"/>
                  </a:lnTo>
                  <a:lnTo>
                    <a:pt x="118463" y="24735"/>
                  </a:lnTo>
                  <a:lnTo>
                    <a:pt x="117309" y="24278"/>
                  </a:lnTo>
                  <a:lnTo>
                    <a:pt x="116921" y="24278"/>
                  </a:lnTo>
                  <a:lnTo>
                    <a:pt x="117309" y="24735"/>
                  </a:lnTo>
                  <a:lnTo>
                    <a:pt x="116538" y="24735"/>
                  </a:lnTo>
                  <a:lnTo>
                    <a:pt x="115768" y="27026"/>
                  </a:lnTo>
                  <a:lnTo>
                    <a:pt x="115768" y="27944"/>
                  </a:lnTo>
                  <a:lnTo>
                    <a:pt x="116538" y="29317"/>
                  </a:lnTo>
                  <a:lnTo>
                    <a:pt x="115768" y="33895"/>
                  </a:lnTo>
                  <a:lnTo>
                    <a:pt x="115384" y="35726"/>
                  </a:lnTo>
                  <a:lnTo>
                    <a:pt x="114614" y="37561"/>
                  </a:lnTo>
                  <a:lnTo>
                    <a:pt x="114614" y="37100"/>
                  </a:lnTo>
                  <a:lnTo>
                    <a:pt x="114614" y="36643"/>
                  </a:lnTo>
                  <a:lnTo>
                    <a:pt x="113460" y="39391"/>
                  </a:lnTo>
                  <a:lnTo>
                    <a:pt x="113460" y="39391"/>
                  </a:lnTo>
                  <a:lnTo>
                    <a:pt x="113843" y="38935"/>
                  </a:lnTo>
                  <a:lnTo>
                    <a:pt x="111923" y="43513"/>
                  </a:lnTo>
                  <a:lnTo>
                    <a:pt x="113077" y="43513"/>
                  </a:lnTo>
                  <a:lnTo>
                    <a:pt x="112306" y="44887"/>
                  </a:lnTo>
                  <a:lnTo>
                    <a:pt x="112306" y="45804"/>
                  </a:lnTo>
                  <a:lnTo>
                    <a:pt x="112690" y="46261"/>
                  </a:lnTo>
                  <a:lnTo>
                    <a:pt x="112690" y="47634"/>
                  </a:lnTo>
                  <a:lnTo>
                    <a:pt x="112306" y="48091"/>
                  </a:lnTo>
                  <a:lnTo>
                    <a:pt x="111923" y="48091"/>
                  </a:lnTo>
                  <a:lnTo>
                    <a:pt x="111536" y="47178"/>
                  </a:lnTo>
                  <a:lnTo>
                    <a:pt x="111153" y="47634"/>
                  </a:lnTo>
                  <a:lnTo>
                    <a:pt x="110382" y="48091"/>
                  </a:lnTo>
                  <a:lnTo>
                    <a:pt x="110769" y="48552"/>
                  </a:lnTo>
                  <a:lnTo>
                    <a:pt x="110382" y="49008"/>
                  </a:lnTo>
                  <a:lnTo>
                    <a:pt x="110382" y="49926"/>
                  </a:lnTo>
                  <a:lnTo>
                    <a:pt x="110769" y="50839"/>
                  </a:lnTo>
                  <a:lnTo>
                    <a:pt x="110769" y="52212"/>
                  </a:lnTo>
                  <a:lnTo>
                    <a:pt x="109228" y="52212"/>
                  </a:lnTo>
                  <a:lnTo>
                    <a:pt x="108845" y="51756"/>
                  </a:lnTo>
                  <a:lnTo>
                    <a:pt x="108845" y="52674"/>
                  </a:lnTo>
                  <a:lnTo>
                    <a:pt x="108462" y="53130"/>
                  </a:lnTo>
                  <a:lnTo>
                    <a:pt x="107691" y="53130"/>
                  </a:lnTo>
                  <a:lnTo>
                    <a:pt x="107691" y="53586"/>
                  </a:lnTo>
                  <a:lnTo>
                    <a:pt x="108075" y="53586"/>
                  </a:lnTo>
                  <a:lnTo>
                    <a:pt x="108462" y="54048"/>
                  </a:lnTo>
                  <a:lnTo>
                    <a:pt x="108462" y="54960"/>
                  </a:lnTo>
                  <a:lnTo>
                    <a:pt x="108462" y="55878"/>
                  </a:lnTo>
                  <a:lnTo>
                    <a:pt x="108075" y="55878"/>
                  </a:lnTo>
                  <a:lnTo>
                    <a:pt x="108075" y="55421"/>
                  </a:lnTo>
                  <a:lnTo>
                    <a:pt x="107691" y="55421"/>
                  </a:lnTo>
                  <a:lnTo>
                    <a:pt x="107691" y="54960"/>
                  </a:lnTo>
                  <a:lnTo>
                    <a:pt x="107308" y="57252"/>
                  </a:lnTo>
                  <a:lnTo>
                    <a:pt x="106921" y="56795"/>
                  </a:lnTo>
                  <a:lnTo>
                    <a:pt x="106538" y="57252"/>
                  </a:lnTo>
                  <a:lnTo>
                    <a:pt x="106921" y="57252"/>
                  </a:lnTo>
                  <a:lnTo>
                    <a:pt x="107308" y="58626"/>
                  </a:lnTo>
                  <a:lnTo>
                    <a:pt x="107691" y="59999"/>
                  </a:lnTo>
                  <a:lnTo>
                    <a:pt x="106154" y="60917"/>
                  </a:lnTo>
                  <a:lnTo>
                    <a:pt x="105001" y="61835"/>
                  </a:lnTo>
                  <a:lnTo>
                    <a:pt x="104613" y="62747"/>
                  </a:lnTo>
                  <a:lnTo>
                    <a:pt x="105001" y="62747"/>
                  </a:lnTo>
                  <a:lnTo>
                    <a:pt x="105001" y="63208"/>
                  </a:lnTo>
                  <a:lnTo>
                    <a:pt x="105384" y="61835"/>
                  </a:lnTo>
                  <a:lnTo>
                    <a:pt x="105767" y="63208"/>
                  </a:lnTo>
                  <a:lnTo>
                    <a:pt x="106154" y="62291"/>
                  </a:lnTo>
                  <a:lnTo>
                    <a:pt x="106538" y="62747"/>
                  </a:lnTo>
                  <a:lnTo>
                    <a:pt x="105767" y="64121"/>
                  </a:lnTo>
                  <a:lnTo>
                    <a:pt x="104613" y="63665"/>
                  </a:lnTo>
                  <a:lnTo>
                    <a:pt x="103847" y="64121"/>
                  </a:lnTo>
                  <a:lnTo>
                    <a:pt x="103459" y="65039"/>
                  </a:lnTo>
                  <a:lnTo>
                    <a:pt x="103076" y="67330"/>
                  </a:lnTo>
                  <a:lnTo>
                    <a:pt x="102693" y="70078"/>
                  </a:lnTo>
                  <a:lnTo>
                    <a:pt x="102306" y="70991"/>
                  </a:lnTo>
                  <a:lnTo>
                    <a:pt x="101922" y="71908"/>
                  </a:lnTo>
                  <a:lnTo>
                    <a:pt x="101539" y="71452"/>
                  </a:lnTo>
                  <a:lnTo>
                    <a:pt x="101152" y="70534"/>
                  </a:lnTo>
                  <a:lnTo>
                    <a:pt x="100769" y="72365"/>
                  </a:lnTo>
                  <a:lnTo>
                    <a:pt x="100769" y="73738"/>
                  </a:lnTo>
                  <a:lnTo>
                    <a:pt x="100769" y="74200"/>
                  </a:lnTo>
                  <a:lnTo>
                    <a:pt x="101152" y="74200"/>
                  </a:lnTo>
                  <a:lnTo>
                    <a:pt x="99998" y="74656"/>
                  </a:lnTo>
                  <a:lnTo>
                    <a:pt x="99232" y="75112"/>
                  </a:lnTo>
                  <a:lnTo>
                    <a:pt x="98078" y="77404"/>
                  </a:lnTo>
                  <a:lnTo>
                    <a:pt x="97691" y="79695"/>
                  </a:lnTo>
                  <a:lnTo>
                    <a:pt x="96924" y="81069"/>
                  </a:lnTo>
                  <a:lnTo>
                    <a:pt x="95383" y="81069"/>
                  </a:lnTo>
                  <a:lnTo>
                    <a:pt x="94617" y="82443"/>
                  </a:lnTo>
                  <a:lnTo>
                    <a:pt x="93846" y="84273"/>
                  </a:lnTo>
                  <a:lnTo>
                    <a:pt x="93076" y="86565"/>
                  </a:lnTo>
                  <a:lnTo>
                    <a:pt x="93076" y="86104"/>
                  </a:lnTo>
                  <a:lnTo>
                    <a:pt x="92692" y="85647"/>
                  </a:lnTo>
                  <a:lnTo>
                    <a:pt x="92692" y="85647"/>
                  </a:lnTo>
                  <a:lnTo>
                    <a:pt x="93076" y="87021"/>
                  </a:lnTo>
                  <a:lnTo>
                    <a:pt x="91539" y="87021"/>
                  </a:lnTo>
                  <a:lnTo>
                    <a:pt x="91922" y="86104"/>
                  </a:lnTo>
                  <a:lnTo>
                    <a:pt x="91539" y="86104"/>
                  </a:lnTo>
                  <a:lnTo>
                    <a:pt x="91155" y="86565"/>
                  </a:lnTo>
                  <a:lnTo>
                    <a:pt x="90768" y="88395"/>
                  </a:lnTo>
                  <a:lnTo>
                    <a:pt x="90385" y="89769"/>
                  </a:lnTo>
                  <a:lnTo>
                    <a:pt x="90002" y="90225"/>
                  </a:lnTo>
                  <a:lnTo>
                    <a:pt x="89231" y="90225"/>
                  </a:lnTo>
                  <a:lnTo>
                    <a:pt x="88460" y="92978"/>
                  </a:lnTo>
                  <a:lnTo>
                    <a:pt x="88077" y="91604"/>
                  </a:lnTo>
                  <a:lnTo>
                    <a:pt x="88077" y="92517"/>
                  </a:lnTo>
                  <a:lnTo>
                    <a:pt x="87307" y="92978"/>
                  </a:lnTo>
                  <a:lnTo>
                    <a:pt x="85382" y="94808"/>
                  </a:lnTo>
                  <a:lnTo>
                    <a:pt x="83075" y="96182"/>
                  </a:lnTo>
                  <a:lnTo>
                    <a:pt x="81155" y="97556"/>
                  </a:lnTo>
                  <a:lnTo>
                    <a:pt x="81921" y="98012"/>
                  </a:lnTo>
                  <a:lnTo>
                    <a:pt x="82308" y="98473"/>
                  </a:lnTo>
                  <a:lnTo>
                    <a:pt x="81155" y="98930"/>
                  </a:lnTo>
                  <a:lnTo>
                    <a:pt x="81155" y="98473"/>
                  </a:lnTo>
                  <a:lnTo>
                    <a:pt x="80767" y="98012"/>
                  </a:lnTo>
                  <a:lnTo>
                    <a:pt x="80767" y="98473"/>
                  </a:lnTo>
                  <a:lnTo>
                    <a:pt x="80767" y="98930"/>
                  </a:lnTo>
                  <a:lnTo>
                    <a:pt x="78460" y="98473"/>
                  </a:lnTo>
                  <a:lnTo>
                    <a:pt x="78847" y="98930"/>
                  </a:lnTo>
                  <a:lnTo>
                    <a:pt x="78460" y="99386"/>
                  </a:lnTo>
                  <a:lnTo>
                    <a:pt x="79230" y="99847"/>
                  </a:lnTo>
                  <a:lnTo>
                    <a:pt x="78847" y="100304"/>
                  </a:lnTo>
                  <a:lnTo>
                    <a:pt x="77306" y="100304"/>
                  </a:lnTo>
                  <a:lnTo>
                    <a:pt x="75769" y="102134"/>
                  </a:lnTo>
                  <a:lnTo>
                    <a:pt x="73845" y="103969"/>
                  </a:lnTo>
                  <a:lnTo>
                    <a:pt x="72308" y="105343"/>
                  </a:lnTo>
                  <a:lnTo>
                    <a:pt x="70771" y="105799"/>
                  </a:lnTo>
                  <a:lnTo>
                    <a:pt x="69617" y="107173"/>
                  </a:lnTo>
                  <a:lnTo>
                    <a:pt x="68463" y="108547"/>
                  </a:lnTo>
                  <a:lnTo>
                    <a:pt x="68076" y="108091"/>
                  </a:lnTo>
                  <a:lnTo>
                    <a:pt x="67693" y="107630"/>
                  </a:lnTo>
                  <a:lnTo>
                    <a:pt x="66539" y="107630"/>
                  </a:lnTo>
                  <a:lnTo>
                    <a:pt x="64615" y="109003"/>
                  </a:lnTo>
                  <a:lnTo>
                    <a:pt x="58463" y="110839"/>
                  </a:lnTo>
                  <a:lnTo>
                    <a:pt x="58463" y="111295"/>
                  </a:lnTo>
                  <a:lnTo>
                    <a:pt x="58463" y="111751"/>
                  </a:lnTo>
                  <a:lnTo>
                    <a:pt x="58075" y="112212"/>
                  </a:lnTo>
                  <a:lnTo>
                    <a:pt x="57309" y="111751"/>
                  </a:lnTo>
                  <a:lnTo>
                    <a:pt x="56921" y="111295"/>
                  </a:lnTo>
                  <a:lnTo>
                    <a:pt x="56155" y="111295"/>
                  </a:lnTo>
                  <a:lnTo>
                    <a:pt x="56155" y="112669"/>
                  </a:lnTo>
                  <a:lnTo>
                    <a:pt x="55001" y="112212"/>
                  </a:lnTo>
                  <a:lnTo>
                    <a:pt x="53460" y="112212"/>
                  </a:lnTo>
                  <a:lnTo>
                    <a:pt x="51540" y="112669"/>
                  </a:lnTo>
                  <a:lnTo>
                    <a:pt x="50769" y="113125"/>
                  </a:lnTo>
                  <a:lnTo>
                    <a:pt x="49232" y="112669"/>
                  </a:lnTo>
                  <a:lnTo>
                    <a:pt x="48079" y="112212"/>
                  </a:lnTo>
                  <a:lnTo>
                    <a:pt x="46925" y="114499"/>
                  </a:lnTo>
                  <a:lnTo>
                    <a:pt x="46154" y="113586"/>
                  </a:lnTo>
                  <a:lnTo>
                    <a:pt x="45384" y="113125"/>
                  </a:lnTo>
                  <a:lnTo>
                    <a:pt x="44230" y="113125"/>
                  </a:lnTo>
                  <a:lnTo>
                    <a:pt x="43076" y="113586"/>
                  </a:lnTo>
                  <a:lnTo>
                    <a:pt x="43076" y="113125"/>
                  </a:lnTo>
                  <a:lnTo>
                    <a:pt x="41539" y="113125"/>
                  </a:lnTo>
                  <a:lnTo>
                    <a:pt x="39615" y="114043"/>
                  </a:lnTo>
                  <a:lnTo>
                    <a:pt x="39615" y="113125"/>
                  </a:lnTo>
                  <a:lnTo>
                    <a:pt x="39232" y="114043"/>
                  </a:lnTo>
                  <a:lnTo>
                    <a:pt x="38461" y="114960"/>
                  </a:lnTo>
                  <a:lnTo>
                    <a:pt x="38078" y="114499"/>
                  </a:lnTo>
                  <a:lnTo>
                    <a:pt x="38461" y="114499"/>
                  </a:lnTo>
                  <a:lnTo>
                    <a:pt x="38078" y="114043"/>
                  </a:lnTo>
                  <a:lnTo>
                    <a:pt x="37695" y="114043"/>
                  </a:lnTo>
                  <a:lnTo>
                    <a:pt x="37695" y="114499"/>
                  </a:lnTo>
                  <a:lnTo>
                    <a:pt x="37307" y="114043"/>
                  </a:lnTo>
                  <a:lnTo>
                    <a:pt x="36154" y="114960"/>
                  </a:lnTo>
                  <a:lnTo>
                    <a:pt x="35770" y="114960"/>
                  </a:lnTo>
                  <a:lnTo>
                    <a:pt x="35387" y="114043"/>
                  </a:lnTo>
                  <a:lnTo>
                    <a:pt x="35000" y="114499"/>
                  </a:lnTo>
                  <a:lnTo>
                    <a:pt x="34617" y="114499"/>
                  </a:lnTo>
                  <a:lnTo>
                    <a:pt x="34233" y="114043"/>
                  </a:lnTo>
                  <a:lnTo>
                    <a:pt x="33846" y="114043"/>
                  </a:lnTo>
                  <a:lnTo>
                    <a:pt x="33463" y="113125"/>
                  </a:lnTo>
                  <a:lnTo>
                    <a:pt x="33846" y="112212"/>
                  </a:lnTo>
                  <a:lnTo>
                    <a:pt x="33846" y="112212"/>
                  </a:lnTo>
                  <a:lnTo>
                    <a:pt x="32692" y="112669"/>
                  </a:lnTo>
                  <a:lnTo>
                    <a:pt x="31155" y="112669"/>
                  </a:lnTo>
                  <a:lnTo>
                    <a:pt x="30002" y="113125"/>
                  </a:lnTo>
                  <a:lnTo>
                    <a:pt x="29614" y="113125"/>
                  </a:lnTo>
                  <a:lnTo>
                    <a:pt x="29614" y="113586"/>
                  </a:lnTo>
                  <a:lnTo>
                    <a:pt x="30768" y="113586"/>
                  </a:lnTo>
                  <a:lnTo>
                    <a:pt x="30385" y="114043"/>
                  </a:lnTo>
                  <a:lnTo>
                    <a:pt x="30002" y="114043"/>
                  </a:lnTo>
                  <a:lnTo>
                    <a:pt x="29231" y="114960"/>
                  </a:lnTo>
                  <a:lnTo>
                    <a:pt x="28460" y="113586"/>
                  </a:lnTo>
                  <a:lnTo>
                    <a:pt x="27307" y="112669"/>
                  </a:lnTo>
                  <a:lnTo>
                    <a:pt x="26923" y="112212"/>
                  </a:lnTo>
                  <a:lnTo>
                    <a:pt x="26153" y="112669"/>
                  </a:lnTo>
                  <a:lnTo>
                    <a:pt x="25386" y="113125"/>
                  </a:lnTo>
                  <a:lnTo>
                    <a:pt x="24999" y="114043"/>
                  </a:lnTo>
                  <a:lnTo>
                    <a:pt x="24616" y="114043"/>
                  </a:lnTo>
                  <a:lnTo>
                    <a:pt x="24616" y="113586"/>
                  </a:lnTo>
                  <a:lnTo>
                    <a:pt x="24999" y="112669"/>
                  </a:lnTo>
                  <a:lnTo>
                    <a:pt x="23845" y="113125"/>
                  </a:lnTo>
                  <a:lnTo>
                    <a:pt x="23079" y="113586"/>
                  </a:lnTo>
                  <a:lnTo>
                    <a:pt x="20771" y="112669"/>
                  </a:lnTo>
                  <a:lnTo>
                    <a:pt x="16540" y="111751"/>
                  </a:lnTo>
                  <a:lnTo>
                    <a:pt x="11924" y="110839"/>
                  </a:lnTo>
                  <a:lnTo>
                    <a:pt x="9234" y="110839"/>
                  </a:lnTo>
                  <a:lnTo>
                    <a:pt x="9234" y="109921"/>
                  </a:lnTo>
                  <a:lnTo>
                    <a:pt x="7693" y="109921"/>
                  </a:lnTo>
                  <a:lnTo>
                    <a:pt x="6156" y="109465"/>
                  </a:lnTo>
                  <a:lnTo>
                    <a:pt x="3848" y="107173"/>
                  </a:lnTo>
                  <a:lnTo>
                    <a:pt x="3848" y="106256"/>
                  </a:lnTo>
                  <a:lnTo>
                    <a:pt x="4231" y="105343"/>
                  </a:lnTo>
                  <a:lnTo>
                    <a:pt x="3078" y="105343"/>
                  </a:lnTo>
                  <a:lnTo>
                    <a:pt x="1924" y="105799"/>
                  </a:lnTo>
                  <a:lnTo>
                    <a:pt x="387" y="107173"/>
                  </a:lnTo>
                  <a:lnTo>
                    <a:pt x="0" y="108091"/>
                  </a:lnTo>
                  <a:lnTo>
                    <a:pt x="0" y="108547"/>
                  </a:lnTo>
                  <a:lnTo>
                    <a:pt x="1153" y="109003"/>
                  </a:lnTo>
                  <a:lnTo>
                    <a:pt x="770" y="109465"/>
                  </a:lnTo>
                  <a:lnTo>
                    <a:pt x="387" y="109003"/>
                  </a:lnTo>
                  <a:lnTo>
                    <a:pt x="387" y="109921"/>
                  </a:lnTo>
                  <a:lnTo>
                    <a:pt x="1153" y="109921"/>
                  </a:lnTo>
                  <a:lnTo>
                    <a:pt x="2307" y="110377"/>
                  </a:lnTo>
                  <a:lnTo>
                    <a:pt x="1924" y="110839"/>
                  </a:lnTo>
                  <a:lnTo>
                    <a:pt x="1924" y="111295"/>
                  </a:lnTo>
                  <a:lnTo>
                    <a:pt x="2694" y="110377"/>
                  </a:lnTo>
                  <a:lnTo>
                    <a:pt x="3078" y="111295"/>
                  </a:lnTo>
                  <a:lnTo>
                    <a:pt x="3078" y="111751"/>
                  </a:lnTo>
                  <a:lnTo>
                    <a:pt x="2694" y="111751"/>
                  </a:lnTo>
                  <a:lnTo>
                    <a:pt x="3848" y="112212"/>
                  </a:lnTo>
                  <a:lnTo>
                    <a:pt x="4615" y="112669"/>
                  </a:lnTo>
                  <a:lnTo>
                    <a:pt x="6539" y="113586"/>
                  </a:lnTo>
                  <a:lnTo>
                    <a:pt x="6156" y="114043"/>
                  </a:lnTo>
                  <a:lnTo>
                    <a:pt x="6156" y="114499"/>
                  </a:lnTo>
                  <a:lnTo>
                    <a:pt x="7309" y="114960"/>
                  </a:lnTo>
                  <a:lnTo>
                    <a:pt x="8846" y="115417"/>
                  </a:lnTo>
                  <a:lnTo>
                    <a:pt x="10000" y="115417"/>
                  </a:lnTo>
                  <a:lnTo>
                    <a:pt x="9617" y="115873"/>
                  </a:lnTo>
                  <a:lnTo>
                    <a:pt x="10771" y="116791"/>
                  </a:lnTo>
                  <a:lnTo>
                    <a:pt x="11154" y="115873"/>
                  </a:lnTo>
                  <a:lnTo>
                    <a:pt x="12308" y="114960"/>
                  </a:lnTo>
                  <a:lnTo>
                    <a:pt x="11924" y="116334"/>
                  </a:lnTo>
                  <a:lnTo>
                    <a:pt x="11541" y="117247"/>
                  </a:lnTo>
                  <a:lnTo>
                    <a:pt x="12695" y="115873"/>
                  </a:lnTo>
                  <a:lnTo>
                    <a:pt x="13078" y="117247"/>
                  </a:lnTo>
                  <a:lnTo>
                    <a:pt x="13461" y="116334"/>
                  </a:lnTo>
                  <a:lnTo>
                    <a:pt x="14232" y="116791"/>
                  </a:lnTo>
                  <a:lnTo>
                    <a:pt x="14615" y="118164"/>
                  </a:lnTo>
                  <a:lnTo>
                    <a:pt x="15003" y="117708"/>
                  </a:lnTo>
                  <a:lnTo>
                    <a:pt x="15386" y="116791"/>
                  </a:lnTo>
                  <a:lnTo>
                    <a:pt x="15769" y="117247"/>
                  </a:lnTo>
                  <a:lnTo>
                    <a:pt x="15769" y="118164"/>
                  </a:lnTo>
                  <a:lnTo>
                    <a:pt x="18077" y="117247"/>
                  </a:lnTo>
                  <a:lnTo>
                    <a:pt x="19230" y="116791"/>
                  </a:lnTo>
                  <a:lnTo>
                    <a:pt x="19618" y="117247"/>
                  </a:lnTo>
                  <a:lnTo>
                    <a:pt x="19618" y="115873"/>
                  </a:lnTo>
                  <a:lnTo>
                    <a:pt x="20384" y="115417"/>
                  </a:lnTo>
                  <a:lnTo>
                    <a:pt x="20384" y="115873"/>
                  </a:lnTo>
                  <a:lnTo>
                    <a:pt x="20001" y="116791"/>
                  </a:lnTo>
                  <a:lnTo>
                    <a:pt x="20771" y="116334"/>
                  </a:lnTo>
                  <a:lnTo>
                    <a:pt x="21925" y="116334"/>
                  </a:lnTo>
                  <a:lnTo>
                    <a:pt x="21925" y="117247"/>
                  </a:lnTo>
                  <a:lnTo>
                    <a:pt x="20384" y="117247"/>
                  </a:lnTo>
                  <a:lnTo>
                    <a:pt x="20771" y="117708"/>
                  </a:lnTo>
                  <a:lnTo>
                    <a:pt x="20384" y="117708"/>
                  </a:lnTo>
                  <a:lnTo>
                    <a:pt x="20384" y="118621"/>
                  </a:lnTo>
                  <a:lnTo>
                    <a:pt x="21925" y="118621"/>
                  </a:lnTo>
                  <a:lnTo>
                    <a:pt x="22692" y="117708"/>
                  </a:lnTo>
                  <a:lnTo>
                    <a:pt x="24233" y="118164"/>
                  </a:lnTo>
                  <a:lnTo>
                    <a:pt x="26153" y="118164"/>
                  </a:lnTo>
                  <a:lnTo>
                    <a:pt x="25770" y="118621"/>
                  </a:lnTo>
                  <a:lnTo>
                    <a:pt x="26540" y="118621"/>
                  </a:lnTo>
                  <a:lnTo>
                    <a:pt x="26923" y="118164"/>
                  </a:lnTo>
                  <a:lnTo>
                    <a:pt x="26923" y="117708"/>
                  </a:lnTo>
                  <a:lnTo>
                    <a:pt x="27694" y="118164"/>
                  </a:lnTo>
                  <a:lnTo>
                    <a:pt x="26923" y="118621"/>
                  </a:lnTo>
                  <a:lnTo>
                    <a:pt x="27694" y="118621"/>
                  </a:lnTo>
                  <a:lnTo>
                    <a:pt x="28077" y="118164"/>
                  </a:lnTo>
                  <a:lnTo>
                    <a:pt x="28460" y="118621"/>
                  </a:lnTo>
                  <a:lnTo>
                    <a:pt x="29614" y="118621"/>
                  </a:lnTo>
                  <a:lnTo>
                    <a:pt x="32309" y="119538"/>
                  </a:lnTo>
                  <a:lnTo>
                    <a:pt x="35387" y="119538"/>
                  </a:lnTo>
                  <a:lnTo>
                    <a:pt x="36924" y="119082"/>
                  </a:lnTo>
                  <a:lnTo>
                    <a:pt x="38848" y="119082"/>
                  </a:lnTo>
                  <a:lnTo>
                    <a:pt x="40769" y="119538"/>
                  </a:lnTo>
                  <a:lnTo>
                    <a:pt x="43076" y="119995"/>
                  </a:lnTo>
                  <a:lnTo>
                    <a:pt x="46538" y="119538"/>
                  </a:lnTo>
                  <a:lnTo>
                    <a:pt x="50386" y="119082"/>
                  </a:lnTo>
                  <a:lnTo>
                    <a:pt x="52306" y="118164"/>
                  </a:lnTo>
                  <a:lnTo>
                    <a:pt x="52694" y="119082"/>
                  </a:lnTo>
                  <a:lnTo>
                    <a:pt x="53077" y="118164"/>
                  </a:lnTo>
                  <a:lnTo>
                    <a:pt x="53460" y="119082"/>
                  </a:lnTo>
                  <a:lnTo>
                    <a:pt x="53847" y="118621"/>
                  </a:lnTo>
                  <a:lnTo>
                    <a:pt x="53460" y="118164"/>
                  </a:lnTo>
                  <a:lnTo>
                    <a:pt x="56921" y="118164"/>
                  </a:lnTo>
                  <a:lnTo>
                    <a:pt x="56921" y="118621"/>
                  </a:lnTo>
                  <a:lnTo>
                    <a:pt x="56921" y="119082"/>
                  </a:lnTo>
                  <a:lnTo>
                    <a:pt x="60000" y="117708"/>
                  </a:lnTo>
                  <a:lnTo>
                    <a:pt x="63461" y="116791"/>
                  </a:lnTo>
                  <a:lnTo>
                    <a:pt x="62694" y="116334"/>
                  </a:lnTo>
                  <a:lnTo>
                    <a:pt x="63078" y="115873"/>
                  </a:lnTo>
                  <a:lnTo>
                    <a:pt x="63461" y="116334"/>
                  </a:lnTo>
                  <a:lnTo>
                    <a:pt x="63078" y="115417"/>
                  </a:lnTo>
                  <a:lnTo>
                    <a:pt x="63848" y="115873"/>
                  </a:lnTo>
                  <a:lnTo>
                    <a:pt x="63461" y="116791"/>
                  </a:lnTo>
                  <a:lnTo>
                    <a:pt x="65385" y="116334"/>
                  </a:lnTo>
                  <a:lnTo>
                    <a:pt x="68076" y="114960"/>
                  </a:lnTo>
                  <a:lnTo>
                    <a:pt x="70383" y="113586"/>
                  </a:lnTo>
                  <a:lnTo>
                    <a:pt x="71154" y="112669"/>
                  </a:lnTo>
                  <a:lnTo>
                    <a:pt x="71537" y="111751"/>
                  </a:lnTo>
                  <a:lnTo>
                    <a:pt x="72308" y="112212"/>
                  </a:lnTo>
                  <a:lnTo>
                    <a:pt x="72691" y="112212"/>
                  </a:lnTo>
                  <a:lnTo>
                    <a:pt x="73461" y="111751"/>
                  </a:lnTo>
                  <a:lnTo>
                    <a:pt x="74232" y="110377"/>
                  </a:lnTo>
                  <a:lnTo>
                    <a:pt x="74615" y="109465"/>
                  </a:lnTo>
                  <a:lnTo>
                    <a:pt x="76923" y="108547"/>
                  </a:lnTo>
                  <a:lnTo>
                    <a:pt x="80001" y="107173"/>
                  </a:lnTo>
                  <a:lnTo>
                    <a:pt x="82308" y="105343"/>
                  </a:lnTo>
                  <a:lnTo>
                    <a:pt x="84999" y="103052"/>
                  </a:lnTo>
                  <a:lnTo>
                    <a:pt x="86923" y="100760"/>
                  </a:lnTo>
                  <a:lnTo>
                    <a:pt x="87694" y="99386"/>
                  </a:lnTo>
                  <a:lnTo>
                    <a:pt x="90385" y="96638"/>
                  </a:lnTo>
                  <a:lnTo>
                    <a:pt x="92692" y="94352"/>
                  </a:lnTo>
                  <a:lnTo>
                    <a:pt x="94229" y="92060"/>
                  </a:lnTo>
                  <a:lnTo>
                    <a:pt x="95000" y="90225"/>
                  </a:lnTo>
                  <a:lnTo>
                    <a:pt x="95383" y="91143"/>
                  </a:lnTo>
                  <a:lnTo>
                    <a:pt x="96154" y="89313"/>
                  </a:lnTo>
                  <a:lnTo>
                    <a:pt x="96924" y="87939"/>
                  </a:lnTo>
                  <a:lnTo>
                    <a:pt x="98078" y="86104"/>
                  </a:lnTo>
                  <a:lnTo>
                    <a:pt x="98844" y="84730"/>
                  </a:lnTo>
                  <a:lnTo>
                    <a:pt x="99232" y="84730"/>
                  </a:lnTo>
                  <a:lnTo>
                    <a:pt x="99615" y="84273"/>
                  </a:lnTo>
                  <a:lnTo>
                    <a:pt x="100385" y="82443"/>
                  </a:lnTo>
                  <a:lnTo>
                    <a:pt x="102693" y="78778"/>
                  </a:lnTo>
                  <a:lnTo>
                    <a:pt x="104230" y="76030"/>
                  </a:lnTo>
                  <a:lnTo>
                    <a:pt x="105767" y="73738"/>
                  </a:lnTo>
                  <a:lnTo>
                    <a:pt x="106921" y="70534"/>
                  </a:lnTo>
                  <a:lnTo>
                    <a:pt x="108075" y="66413"/>
                  </a:lnTo>
                  <a:lnTo>
                    <a:pt x="108462" y="67330"/>
                  </a:lnTo>
                  <a:lnTo>
                    <a:pt x="108462" y="65956"/>
                  </a:lnTo>
                  <a:lnTo>
                    <a:pt x="108845" y="64582"/>
                  </a:lnTo>
                  <a:lnTo>
                    <a:pt x="109228" y="64582"/>
                  </a:lnTo>
                  <a:lnTo>
                    <a:pt x="109616" y="65039"/>
                  </a:lnTo>
                  <a:lnTo>
                    <a:pt x="110769" y="62291"/>
                  </a:lnTo>
                  <a:lnTo>
                    <a:pt x="111153" y="60917"/>
                  </a:lnTo>
                  <a:lnTo>
                    <a:pt x="111153" y="60461"/>
                  </a:lnTo>
                  <a:lnTo>
                    <a:pt x="109999" y="58626"/>
                  </a:lnTo>
                  <a:lnTo>
                    <a:pt x="110382" y="59087"/>
                  </a:lnTo>
                  <a:lnTo>
                    <a:pt x="110769" y="58626"/>
                  </a:lnTo>
                  <a:lnTo>
                    <a:pt x="111536" y="58626"/>
                  </a:lnTo>
                  <a:lnTo>
                    <a:pt x="111923" y="59087"/>
                  </a:lnTo>
                  <a:lnTo>
                    <a:pt x="111923" y="58169"/>
                  </a:lnTo>
                  <a:lnTo>
                    <a:pt x="112306" y="57252"/>
                  </a:lnTo>
                  <a:lnTo>
                    <a:pt x="112690" y="57252"/>
                  </a:lnTo>
                  <a:lnTo>
                    <a:pt x="112306" y="55878"/>
                  </a:lnTo>
                  <a:lnTo>
                    <a:pt x="112690" y="54048"/>
                  </a:lnTo>
                  <a:lnTo>
                    <a:pt x="113460" y="52212"/>
                  </a:lnTo>
                  <a:lnTo>
                    <a:pt x="113843" y="51756"/>
                  </a:lnTo>
                  <a:lnTo>
                    <a:pt x="114614" y="51756"/>
                  </a:lnTo>
                  <a:lnTo>
                    <a:pt x="114231" y="50382"/>
                  </a:lnTo>
                  <a:lnTo>
                    <a:pt x="114231" y="49926"/>
                  </a:lnTo>
                  <a:lnTo>
                    <a:pt x="114231" y="49008"/>
                  </a:lnTo>
                  <a:lnTo>
                    <a:pt x="114614" y="49926"/>
                  </a:lnTo>
                  <a:lnTo>
                    <a:pt x="115001" y="48552"/>
                  </a:lnTo>
                  <a:lnTo>
                    <a:pt x="114231" y="48552"/>
                  </a:lnTo>
                  <a:lnTo>
                    <a:pt x="113843" y="48091"/>
                  </a:lnTo>
                  <a:lnTo>
                    <a:pt x="114614" y="47178"/>
                  </a:lnTo>
                  <a:lnTo>
                    <a:pt x="115001" y="47178"/>
                  </a:lnTo>
                  <a:lnTo>
                    <a:pt x="114614" y="46261"/>
                  </a:lnTo>
                  <a:lnTo>
                    <a:pt x="115768" y="46261"/>
                  </a:lnTo>
                  <a:lnTo>
                    <a:pt x="115384" y="43969"/>
                  </a:lnTo>
                  <a:lnTo>
                    <a:pt x="115768" y="43969"/>
                  </a:lnTo>
                  <a:lnTo>
                    <a:pt x="115768" y="43513"/>
                  </a:lnTo>
                  <a:lnTo>
                    <a:pt x="115768" y="42595"/>
                  </a:lnTo>
                  <a:lnTo>
                    <a:pt x="116155" y="41221"/>
                  </a:lnTo>
                  <a:lnTo>
                    <a:pt x="116538" y="39391"/>
                  </a:lnTo>
                  <a:lnTo>
                    <a:pt x="117309" y="40309"/>
                  </a:lnTo>
                  <a:lnTo>
                    <a:pt x="118075" y="36187"/>
                  </a:lnTo>
                  <a:lnTo>
                    <a:pt x="118463" y="32522"/>
                  </a:lnTo>
                  <a:lnTo>
                    <a:pt x="119229" y="27482"/>
                  </a:lnTo>
                  <a:lnTo>
                    <a:pt x="119616" y="22904"/>
                  </a:lnTo>
                  <a:lnTo>
                    <a:pt x="119616" y="21074"/>
                  </a:lnTo>
                  <a:lnTo>
                    <a:pt x="118463" y="21530"/>
                  </a:lnTo>
                  <a:lnTo>
                    <a:pt x="118075" y="21530"/>
                  </a:lnTo>
                  <a:lnTo>
                    <a:pt x="118075" y="20613"/>
                  </a:lnTo>
                  <a:lnTo>
                    <a:pt x="118846" y="21074"/>
                  </a:lnTo>
                  <a:lnTo>
                    <a:pt x="119229" y="20156"/>
                  </a:lnTo>
                  <a:lnTo>
                    <a:pt x="118846" y="20156"/>
                  </a:lnTo>
                  <a:lnTo>
                    <a:pt x="118463" y="19239"/>
                  </a:lnTo>
                  <a:lnTo>
                    <a:pt x="118075" y="17865"/>
                  </a:lnTo>
                  <a:lnTo>
                    <a:pt x="118075" y="17865"/>
                  </a:lnTo>
                  <a:lnTo>
                    <a:pt x="119229" y="18321"/>
                  </a:lnTo>
                  <a:lnTo>
                    <a:pt x="118463" y="17409"/>
                  </a:lnTo>
                  <a:lnTo>
                    <a:pt x="118463" y="16491"/>
                  </a:lnTo>
                  <a:lnTo>
                    <a:pt x="119229" y="17409"/>
                  </a:lnTo>
                  <a:lnTo>
                    <a:pt x="119229" y="16947"/>
                  </a:lnTo>
                  <a:lnTo>
                    <a:pt x="120000" y="15117"/>
                  </a:lnTo>
                  <a:lnTo>
                    <a:pt x="119229" y="14200"/>
                  </a:lnTo>
                  <a:lnTo>
                    <a:pt x="118075" y="12826"/>
                  </a:lnTo>
                  <a:lnTo>
                    <a:pt x="118075" y="12826"/>
                  </a:lnTo>
                  <a:lnTo>
                    <a:pt x="119229" y="13743"/>
                  </a:lnTo>
                  <a:lnTo>
                    <a:pt x="119616" y="13287"/>
                  </a:lnTo>
                  <a:lnTo>
                    <a:pt x="120000" y="11452"/>
                  </a:lnTo>
                  <a:lnTo>
                    <a:pt x="120000" y="10996"/>
                  </a:lnTo>
                  <a:lnTo>
                    <a:pt x="120000" y="10539"/>
                  </a:lnTo>
                  <a:lnTo>
                    <a:pt x="119616" y="10539"/>
                  </a:lnTo>
                  <a:lnTo>
                    <a:pt x="117309" y="4582"/>
                  </a:lnTo>
                  <a:lnTo>
                    <a:pt x="118075" y="3208"/>
                  </a:lnTo>
                  <a:lnTo>
                    <a:pt x="118463" y="2296"/>
                  </a:lnTo>
                  <a:lnTo>
                    <a:pt x="118846" y="2296"/>
                  </a:lnTo>
                  <a:lnTo>
                    <a:pt x="117692" y="922"/>
                  </a:lnTo>
                  <a:lnTo>
                    <a:pt x="118463" y="922"/>
                  </a:lnTo>
                  <a:lnTo>
                    <a:pt x="118075" y="4"/>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916" name="Shape 916"/>
            <p:cNvSpPr/>
            <p:nvPr/>
          </p:nvSpPr>
          <p:spPr>
            <a:xfrm>
              <a:off x="1745175" y="2199475"/>
              <a:ext cx="169825" cy="162774"/>
            </a:xfrm>
            <a:custGeom>
              <a:avLst/>
              <a:gdLst/>
              <a:ahLst/>
              <a:cxnLst/>
              <a:rect l="0" t="0" r="0" b="0"/>
              <a:pathLst>
                <a:path w="120000" h="120000" extrusionOk="0">
                  <a:moveTo>
                    <a:pt x="18336" y="118249"/>
                  </a:moveTo>
                  <a:lnTo>
                    <a:pt x="18336" y="119115"/>
                  </a:lnTo>
                  <a:lnTo>
                    <a:pt x="18336" y="119115"/>
                  </a:lnTo>
                  <a:lnTo>
                    <a:pt x="16658" y="118249"/>
                  </a:lnTo>
                  <a:close/>
                  <a:moveTo>
                    <a:pt x="46653" y="18"/>
                  </a:moveTo>
                  <a:lnTo>
                    <a:pt x="46653" y="3501"/>
                  </a:lnTo>
                  <a:lnTo>
                    <a:pt x="46653" y="8717"/>
                  </a:lnTo>
                  <a:lnTo>
                    <a:pt x="46653" y="10450"/>
                  </a:lnTo>
                  <a:lnTo>
                    <a:pt x="44993" y="5234"/>
                  </a:lnTo>
                  <a:lnTo>
                    <a:pt x="44993" y="13933"/>
                  </a:lnTo>
                  <a:lnTo>
                    <a:pt x="43332" y="5234"/>
                  </a:lnTo>
                  <a:lnTo>
                    <a:pt x="43332" y="8717"/>
                  </a:lnTo>
                  <a:lnTo>
                    <a:pt x="43332" y="12182"/>
                  </a:lnTo>
                  <a:lnTo>
                    <a:pt x="36655" y="22614"/>
                  </a:lnTo>
                  <a:lnTo>
                    <a:pt x="26656" y="40012"/>
                  </a:lnTo>
                  <a:lnTo>
                    <a:pt x="14997" y="57392"/>
                  </a:lnTo>
                  <a:lnTo>
                    <a:pt x="6659" y="69556"/>
                  </a:lnTo>
                  <a:lnTo>
                    <a:pt x="4999" y="76522"/>
                  </a:lnTo>
                  <a:lnTo>
                    <a:pt x="8337" y="78255"/>
                  </a:lnTo>
                  <a:lnTo>
                    <a:pt x="8337" y="79987"/>
                  </a:lnTo>
                  <a:lnTo>
                    <a:pt x="6659" y="81738"/>
                  </a:lnTo>
                  <a:lnTo>
                    <a:pt x="4999" y="81738"/>
                  </a:lnTo>
                  <a:lnTo>
                    <a:pt x="9998" y="83471"/>
                  </a:lnTo>
                  <a:lnTo>
                    <a:pt x="8337" y="81738"/>
                  </a:lnTo>
                  <a:lnTo>
                    <a:pt x="9998" y="81738"/>
                  </a:lnTo>
                  <a:lnTo>
                    <a:pt x="14997" y="85203"/>
                  </a:lnTo>
                  <a:lnTo>
                    <a:pt x="9998" y="85203"/>
                  </a:lnTo>
                  <a:lnTo>
                    <a:pt x="8337" y="88686"/>
                  </a:lnTo>
                  <a:lnTo>
                    <a:pt x="6659" y="97385"/>
                  </a:lnTo>
                  <a:lnTo>
                    <a:pt x="4999" y="109549"/>
                  </a:lnTo>
                  <a:lnTo>
                    <a:pt x="3338" y="113033"/>
                  </a:lnTo>
                  <a:lnTo>
                    <a:pt x="0" y="114765"/>
                  </a:lnTo>
                  <a:lnTo>
                    <a:pt x="9998" y="118249"/>
                  </a:lnTo>
                  <a:lnTo>
                    <a:pt x="18336" y="119686"/>
                  </a:lnTo>
                  <a:lnTo>
                    <a:pt x="18336" y="119686"/>
                  </a:lnTo>
                  <a:lnTo>
                    <a:pt x="18336" y="119981"/>
                  </a:lnTo>
                  <a:lnTo>
                    <a:pt x="18566" y="119741"/>
                  </a:lnTo>
                  <a:lnTo>
                    <a:pt x="18566" y="119741"/>
                  </a:lnTo>
                  <a:lnTo>
                    <a:pt x="19997" y="119981"/>
                  </a:lnTo>
                  <a:lnTo>
                    <a:pt x="18884" y="119410"/>
                  </a:lnTo>
                  <a:lnTo>
                    <a:pt x="18884" y="119410"/>
                  </a:lnTo>
                  <a:lnTo>
                    <a:pt x="19997" y="118249"/>
                  </a:lnTo>
                  <a:lnTo>
                    <a:pt x="21657" y="113033"/>
                  </a:lnTo>
                  <a:lnTo>
                    <a:pt x="21657" y="109549"/>
                  </a:lnTo>
                  <a:lnTo>
                    <a:pt x="18336" y="106066"/>
                  </a:lnTo>
                  <a:lnTo>
                    <a:pt x="24996" y="106066"/>
                  </a:lnTo>
                  <a:lnTo>
                    <a:pt x="23335" y="104334"/>
                  </a:lnTo>
                  <a:lnTo>
                    <a:pt x="24996" y="104334"/>
                  </a:lnTo>
                  <a:lnTo>
                    <a:pt x="28335" y="106066"/>
                  </a:lnTo>
                  <a:lnTo>
                    <a:pt x="24996" y="102601"/>
                  </a:lnTo>
                  <a:lnTo>
                    <a:pt x="18336" y="95635"/>
                  </a:lnTo>
                  <a:lnTo>
                    <a:pt x="21657" y="97385"/>
                  </a:lnTo>
                  <a:lnTo>
                    <a:pt x="28335" y="99118"/>
                  </a:lnTo>
                  <a:lnTo>
                    <a:pt x="39994" y="64340"/>
                  </a:lnTo>
                  <a:lnTo>
                    <a:pt x="53331" y="29580"/>
                  </a:lnTo>
                  <a:lnTo>
                    <a:pt x="53331" y="34796"/>
                  </a:lnTo>
                  <a:lnTo>
                    <a:pt x="54991" y="31313"/>
                  </a:lnTo>
                  <a:lnTo>
                    <a:pt x="54991" y="34796"/>
                  </a:lnTo>
                  <a:lnTo>
                    <a:pt x="58330" y="31313"/>
                  </a:lnTo>
                  <a:lnTo>
                    <a:pt x="56670" y="34796"/>
                  </a:lnTo>
                  <a:lnTo>
                    <a:pt x="58330" y="36528"/>
                  </a:lnTo>
                  <a:lnTo>
                    <a:pt x="63329" y="38261"/>
                  </a:lnTo>
                  <a:lnTo>
                    <a:pt x="69989" y="40012"/>
                  </a:lnTo>
                  <a:lnTo>
                    <a:pt x="76667" y="36528"/>
                  </a:lnTo>
                  <a:lnTo>
                    <a:pt x="73328" y="40012"/>
                  </a:lnTo>
                  <a:lnTo>
                    <a:pt x="73328" y="43477"/>
                  </a:lnTo>
                  <a:lnTo>
                    <a:pt x="73328" y="45228"/>
                  </a:lnTo>
                  <a:lnTo>
                    <a:pt x="74988" y="46960"/>
                  </a:lnTo>
                  <a:lnTo>
                    <a:pt x="81666" y="46960"/>
                  </a:lnTo>
                  <a:lnTo>
                    <a:pt x="84987" y="43477"/>
                  </a:lnTo>
                  <a:lnTo>
                    <a:pt x="88326" y="48692"/>
                  </a:lnTo>
                  <a:lnTo>
                    <a:pt x="93325" y="55659"/>
                  </a:lnTo>
                  <a:lnTo>
                    <a:pt x="101663" y="59124"/>
                  </a:lnTo>
                  <a:lnTo>
                    <a:pt x="108323" y="59124"/>
                  </a:lnTo>
                  <a:lnTo>
                    <a:pt x="106662" y="62607"/>
                  </a:lnTo>
                  <a:lnTo>
                    <a:pt x="106662" y="66091"/>
                  </a:lnTo>
                  <a:lnTo>
                    <a:pt x="108323" y="67823"/>
                  </a:lnTo>
                  <a:lnTo>
                    <a:pt x="111662" y="67823"/>
                  </a:lnTo>
                  <a:lnTo>
                    <a:pt x="118321" y="66091"/>
                  </a:lnTo>
                  <a:lnTo>
                    <a:pt x="118321" y="71307"/>
                  </a:lnTo>
                  <a:lnTo>
                    <a:pt x="114983" y="73039"/>
                  </a:lnTo>
                  <a:lnTo>
                    <a:pt x="114983" y="73039"/>
                  </a:lnTo>
                  <a:lnTo>
                    <a:pt x="119982" y="71307"/>
                  </a:lnTo>
                  <a:lnTo>
                    <a:pt x="119982" y="64340"/>
                  </a:lnTo>
                  <a:lnTo>
                    <a:pt x="118321" y="62607"/>
                  </a:lnTo>
                  <a:lnTo>
                    <a:pt x="114983" y="66091"/>
                  </a:lnTo>
                  <a:lnTo>
                    <a:pt x="114983" y="66091"/>
                  </a:lnTo>
                  <a:lnTo>
                    <a:pt x="116661" y="60875"/>
                  </a:lnTo>
                  <a:lnTo>
                    <a:pt x="116661" y="57392"/>
                  </a:lnTo>
                  <a:lnTo>
                    <a:pt x="114983" y="55659"/>
                  </a:lnTo>
                  <a:lnTo>
                    <a:pt x="109983" y="55659"/>
                  </a:lnTo>
                  <a:lnTo>
                    <a:pt x="103324" y="57392"/>
                  </a:lnTo>
                  <a:lnTo>
                    <a:pt x="103324" y="57392"/>
                  </a:lnTo>
                  <a:lnTo>
                    <a:pt x="104984" y="52176"/>
                  </a:lnTo>
                  <a:lnTo>
                    <a:pt x="104984" y="53908"/>
                  </a:lnTo>
                  <a:lnTo>
                    <a:pt x="108323" y="46960"/>
                  </a:lnTo>
                  <a:lnTo>
                    <a:pt x="99985" y="43477"/>
                  </a:lnTo>
                  <a:lnTo>
                    <a:pt x="93325" y="40012"/>
                  </a:lnTo>
                  <a:lnTo>
                    <a:pt x="86665" y="40012"/>
                  </a:lnTo>
                  <a:lnTo>
                    <a:pt x="86665" y="31313"/>
                  </a:lnTo>
                  <a:lnTo>
                    <a:pt x="89986" y="24364"/>
                  </a:lnTo>
                  <a:lnTo>
                    <a:pt x="83326" y="29580"/>
                  </a:lnTo>
                  <a:lnTo>
                    <a:pt x="84987" y="24364"/>
                  </a:lnTo>
                  <a:lnTo>
                    <a:pt x="84987" y="24364"/>
                  </a:lnTo>
                  <a:lnTo>
                    <a:pt x="83326" y="26097"/>
                  </a:lnTo>
                  <a:lnTo>
                    <a:pt x="78327" y="29580"/>
                  </a:lnTo>
                  <a:lnTo>
                    <a:pt x="81666" y="24364"/>
                  </a:lnTo>
                  <a:lnTo>
                    <a:pt x="81666" y="22614"/>
                  </a:lnTo>
                  <a:lnTo>
                    <a:pt x="79988" y="20881"/>
                  </a:lnTo>
                  <a:lnTo>
                    <a:pt x="76667" y="24364"/>
                  </a:lnTo>
                  <a:lnTo>
                    <a:pt x="76667" y="27829"/>
                  </a:lnTo>
                  <a:lnTo>
                    <a:pt x="74988" y="24364"/>
                  </a:lnTo>
                  <a:lnTo>
                    <a:pt x="73328" y="22614"/>
                  </a:lnTo>
                  <a:lnTo>
                    <a:pt x="68329" y="17398"/>
                  </a:lnTo>
                  <a:lnTo>
                    <a:pt x="56670" y="10450"/>
                  </a:lnTo>
                  <a:lnTo>
                    <a:pt x="51670" y="6966"/>
                  </a:lnTo>
                  <a:lnTo>
                    <a:pt x="48332" y="18"/>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grpSp>
        <p:nvGrpSpPr>
          <p:cNvPr id="917" name="Shape 917"/>
          <p:cNvGrpSpPr/>
          <p:nvPr/>
        </p:nvGrpSpPr>
        <p:grpSpPr>
          <a:xfrm rot="2011211">
            <a:off x="2656277" y="880730"/>
            <a:ext cx="1046868" cy="269658"/>
            <a:chOff x="271125" y="812725"/>
            <a:chExt cx="766524" cy="221725"/>
          </a:xfrm>
        </p:grpSpPr>
        <p:sp>
          <p:nvSpPr>
            <p:cNvPr id="918" name="Shape 918"/>
            <p:cNvSpPr/>
            <p:nvPr/>
          </p:nvSpPr>
          <p:spPr>
            <a:xfrm>
              <a:off x="271125" y="921200"/>
              <a:ext cx="695774" cy="70775"/>
            </a:xfrm>
            <a:custGeom>
              <a:avLst/>
              <a:gdLst/>
              <a:ahLst/>
              <a:cxnLst/>
              <a:rect l="0" t="0" r="0" b="0"/>
              <a:pathLst>
                <a:path w="120000" h="120000" extrusionOk="0">
                  <a:moveTo>
                    <a:pt x="117555" y="40014"/>
                  </a:moveTo>
                  <a:lnTo>
                    <a:pt x="117964" y="46033"/>
                  </a:lnTo>
                  <a:lnTo>
                    <a:pt x="117964" y="40014"/>
                  </a:lnTo>
                  <a:close/>
                  <a:moveTo>
                    <a:pt x="117964" y="46033"/>
                  </a:moveTo>
                  <a:lnTo>
                    <a:pt x="117964" y="48025"/>
                  </a:lnTo>
                  <a:lnTo>
                    <a:pt x="118020" y="46880"/>
                  </a:lnTo>
                  <a:lnTo>
                    <a:pt x="118020" y="46880"/>
                  </a:lnTo>
                  <a:lnTo>
                    <a:pt x="117964" y="46033"/>
                  </a:lnTo>
                  <a:close/>
                  <a:moveTo>
                    <a:pt x="118370" y="40014"/>
                  </a:moveTo>
                  <a:lnTo>
                    <a:pt x="118020" y="46880"/>
                  </a:lnTo>
                  <a:lnTo>
                    <a:pt x="118020" y="46880"/>
                  </a:lnTo>
                  <a:lnTo>
                    <a:pt x="118370" y="52009"/>
                  </a:lnTo>
                  <a:lnTo>
                    <a:pt x="118370" y="40014"/>
                  </a:lnTo>
                  <a:close/>
                  <a:moveTo>
                    <a:pt x="119185" y="44040"/>
                  </a:moveTo>
                  <a:lnTo>
                    <a:pt x="118370" y="52009"/>
                  </a:lnTo>
                  <a:lnTo>
                    <a:pt x="118370" y="56036"/>
                  </a:lnTo>
                  <a:lnTo>
                    <a:pt x="118370" y="60021"/>
                  </a:lnTo>
                  <a:lnTo>
                    <a:pt x="119995" y="60021"/>
                  </a:lnTo>
                  <a:lnTo>
                    <a:pt x="119995" y="52009"/>
                  </a:lnTo>
                  <a:lnTo>
                    <a:pt x="119590" y="56036"/>
                  </a:lnTo>
                  <a:lnTo>
                    <a:pt x="119590" y="52009"/>
                  </a:lnTo>
                  <a:lnTo>
                    <a:pt x="119590" y="48025"/>
                  </a:lnTo>
                  <a:lnTo>
                    <a:pt x="119185" y="44040"/>
                  </a:lnTo>
                  <a:close/>
                  <a:moveTo>
                    <a:pt x="87049" y="42"/>
                  </a:moveTo>
                  <a:lnTo>
                    <a:pt x="86644" y="8053"/>
                  </a:lnTo>
                  <a:lnTo>
                    <a:pt x="86234" y="4026"/>
                  </a:lnTo>
                  <a:lnTo>
                    <a:pt x="85829" y="12038"/>
                  </a:lnTo>
                  <a:lnTo>
                    <a:pt x="85424" y="20049"/>
                  </a:lnTo>
                  <a:lnTo>
                    <a:pt x="84203" y="12038"/>
                  </a:lnTo>
                  <a:lnTo>
                    <a:pt x="83389" y="4026"/>
                  </a:lnTo>
                  <a:lnTo>
                    <a:pt x="82983" y="4026"/>
                  </a:lnTo>
                  <a:lnTo>
                    <a:pt x="82983" y="8053"/>
                  </a:lnTo>
                  <a:lnTo>
                    <a:pt x="82574" y="16022"/>
                  </a:lnTo>
                  <a:lnTo>
                    <a:pt x="83794" y="8053"/>
                  </a:lnTo>
                  <a:lnTo>
                    <a:pt x="82983" y="20049"/>
                  </a:lnTo>
                  <a:lnTo>
                    <a:pt x="83794" y="16022"/>
                  </a:lnTo>
                  <a:lnTo>
                    <a:pt x="83794" y="24033"/>
                  </a:lnTo>
                  <a:lnTo>
                    <a:pt x="82574" y="24033"/>
                  </a:lnTo>
                  <a:lnTo>
                    <a:pt x="82574" y="8053"/>
                  </a:lnTo>
                  <a:lnTo>
                    <a:pt x="82168" y="4026"/>
                  </a:lnTo>
                  <a:lnTo>
                    <a:pt x="81763" y="4026"/>
                  </a:lnTo>
                  <a:lnTo>
                    <a:pt x="80948" y="12038"/>
                  </a:lnTo>
                  <a:lnTo>
                    <a:pt x="80543" y="20049"/>
                  </a:lnTo>
                  <a:lnTo>
                    <a:pt x="80133" y="16022"/>
                  </a:lnTo>
                  <a:lnTo>
                    <a:pt x="79728" y="8053"/>
                  </a:lnTo>
                  <a:lnTo>
                    <a:pt x="79323" y="16022"/>
                  </a:lnTo>
                  <a:lnTo>
                    <a:pt x="77287" y="24033"/>
                  </a:lnTo>
                  <a:lnTo>
                    <a:pt x="77693" y="12038"/>
                  </a:lnTo>
                  <a:lnTo>
                    <a:pt x="76882" y="16022"/>
                  </a:lnTo>
                  <a:lnTo>
                    <a:pt x="76067" y="24033"/>
                  </a:lnTo>
                  <a:lnTo>
                    <a:pt x="76067" y="28018"/>
                  </a:lnTo>
                  <a:lnTo>
                    <a:pt x="75252" y="24033"/>
                  </a:lnTo>
                  <a:lnTo>
                    <a:pt x="74032" y="20049"/>
                  </a:lnTo>
                  <a:lnTo>
                    <a:pt x="72001" y="20049"/>
                  </a:lnTo>
                  <a:lnTo>
                    <a:pt x="72001" y="24033"/>
                  </a:lnTo>
                  <a:lnTo>
                    <a:pt x="71592" y="28018"/>
                  </a:lnTo>
                  <a:lnTo>
                    <a:pt x="70781" y="16022"/>
                  </a:lnTo>
                  <a:lnTo>
                    <a:pt x="69966" y="16022"/>
                  </a:lnTo>
                  <a:lnTo>
                    <a:pt x="67526" y="28018"/>
                  </a:lnTo>
                  <a:lnTo>
                    <a:pt x="67526" y="20049"/>
                  </a:lnTo>
                  <a:lnTo>
                    <a:pt x="67120" y="32045"/>
                  </a:lnTo>
                  <a:lnTo>
                    <a:pt x="66305" y="20049"/>
                  </a:lnTo>
                  <a:lnTo>
                    <a:pt x="67120" y="20049"/>
                  </a:lnTo>
                  <a:lnTo>
                    <a:pt x="66711" y="16022"/>
                  </a:lnTo>
                  <a:lnTo>
                    <a:pt x="66305" y="16022"/>
                  </a:lnTo>
                  <a:lnTo>
                    <a:pt x="65490" y="20049"/>
                  </a:lnTo>
                  <a:lnTo>
                    <a:pt x="64676" y="32045"/>
                  </a:lnTo>
                  <a:lnTo>
                    <a:pt x="64270" y="28018"/>
                  </a:lnTo>
                  <a:lnTo>
                    <a:pt x="63865" y="20049"/>
                  </a:lnTo>
                  <a:lnTo>
                    <a:pt x="62645" y="32045"/>
                  </a:lnTo>
                  <a:lnTo>
                    <a:pt x="63050" y="24033"/>
                  </a:lnTo>
                  <a:lnTo>
                    <a:pt x="62645" y="28018"/>
                  </a:lnTo>
                  <a:lnTo>
                    <a:pt x="61830" y="32045"/>
                  </a:lnTo>
                  <a:lnTo>
                    <a:pt x="61830" y="24033"/>
                  </a:lnTo>
                  <a:lnTo>
                    <a:pt x="61425" y="20049"/>
                  </a:lnTo>
                  <a:lnTo>
                    <a:pt x="60204" y="16022"/>
                  </a:lnTo>
                  <a:lnTo>
                    <a:pt x="58574" y="12038"/>
                  </a:lnTo>
                  <a:lnTo>
                    <a:pt x="57354" y="12038"/>
                  </a:lnTo>
                  <a:lnTo>
                    <a:pt x="57354" y="16022"/>
                  </a:lnTo>
                  <a:lnTo>
                    <a:pt x="57354" y="20049"/>
                  </a:lnTo>
                  <a:lnTo>
                    <a:pt x="56949" y="20049"/>
                  </a:lnTo>
                  <a:lnTo>
                    <a:pt x="56949" y="28018"/>
                  </a:lnTo>
                  <a:lnTo>
                    <a:pt x="56544" y="28018"/>
                  </a:lnTo>
                  <a:lnTo>
                    <a:pt x="56134" y="24033"/>
                  </a:lnTo>
                  <a:lnTo>
                    <a:pt x="55729" y="16022"/>
                  </a:lnTo>
                  <a:lnTo>
                    <a:pt x="55323" y="4026"/>
                  </a:lnTo>
                  <a:lnTo>
                    <a:pt x="55323" y="16022"/>
                  </a:lnTo>
                  <a:lnTo>
                    <a:pt x="54914" y="16022"/>
                  </a:lnTo>
                  <a:lnTo>
                    <a:pt x="54509" y="12038"/>
                  </a:lnTo>
                  <a:lnTo>
                    <a:pt x="54103" y="8053"/>
                  </a:lnTo>
                  <a:lnTo>
                    <a:pt x="52883" y="8053"/>
                  </a:lnTo>
                  <a:lnTo>
                    <a:pt x="52473" y="20049"/>
                  </a:lnTo>
                  <a:lnTo>
                    <a:pt x="52068" y="16022"/>
                  </a:lnTo>
                  <a:lnTo>
                    <a:pt x="51253" y="12038"/>
                  </a:lnTo>
                  <a:lnTo>
                    <a:pt x="49628" y="16022"/>
                  </a:lnTo>
                  <a:lnTo>
                    <a:pt x="46372" y="28018"/>
                  </a:lnTo>
                  <a:lnTo>
                    <a:pt x="45967" y="20049"/>
                  </a:lnTo>
                  <a:lnTo>
                    <a:pt x="45562" y="16022"/>
                  </a:lnTo>
                  <a:lnTo>
                    <a:pt x="43527" y="16022"/>
                  </a:lnTo>
                  <a:lnTo>
                    <a:pt x="41086" y="20049"/>
                  </a:lnTo>
                  <a:lnTo>
                    <a:pt x="40271" y="20049"/>
                  </a:lnTo>
                  <a:lnTo>
                    <a:pt x="39461" y="16022"/>
                  </a:lnTo>
                  <a:lnTo>
                    <a:pt x="39461" y="20049"/>
                  </a:lnTo>
                  <a:lnTo>
                    <a:pt x="39461" y="24033"/>
                  </a:lnTo>
                  <a:lnTo>
                    <a:pt x="38646" y="28018"/>
                  </a:lnTo>
                  <a:lnTo>
                    <a:pt x="38240" y="24033"/>
                  </a:lnTo>
                  <a:lnTo>
                    <a:pt x="37425" y="20049"/>
                  </a:lnTo>
                  <a:lnTo>
                    <a:pt x="37425" y="32045"/>
                  </a:lnTo>
                  <a:lnTo>
                    <a:pt x="36610" y="28018"/>
                  </a:lnTo>
                  <a:lnTo>
                    <a:pt x="35390" y="24033"/>
                  </a:lnTo>
                  <a:lnTo>
                    <a:pt x="34170" y="28018"/>
                  </a:lnTo>
                  <a:lnTo>
                    <a:pt x="33765" y="32045"/>
                  </a:lnTo>
                  <a:lnTo>
                    <a:pt x="32545" y="24033"/>
                  </a:lnTo>
                  <a:lnTo>
                    <a:pt x="31730" y="20049"/>
                  </a:lnTo>
                  <a:lnTo>
                    <a:pt x="30915" y="40014"/>
                  </a:lnTo>
                  <a:lnTo>
                    <a:pt x="30104" y="28018"/>
                  </a:lnTo>
                  <a:lnTo>
                    <a:pt x="29289" y="28018"/>
                  </a:lnTo>
                  <a:lnTo>
                    <a:pt x="28474" y="32045"/>
                  </a:lnTo>
                  <a:lnTo>
                    <a:pt x="28069" y="28018"/>
                  </a:lnTo>
                  <a:lnTo>
                    <a:pt x="27664" y="32045"/>
                  </a:lnTo>
                  <a:lnTo>
                    <a:pt x="26034" y="40014"/>
                  </a:lnTo>
                  <a:lnTo>
                    <a:pt x="26034" y="44040"/>
                  </a:lnTo>
                  <a:lnTo>
                    <a:pt x="25223" y="48025"/>
                  </a:lnTo>
                  <a:lnTo>
                    <a:pt x="25223" y="44040"/>
                  </a:lnTo>
                  <a:lnTo>
                    <a:pt x="24814" y="44040"/>
                  </a:lnTo>
                  <a:lnTo>
                    <a:pt x="24003" y="52009"/>
                  </a:lnTo>
                  <a:lnTo>
                    <a:pt x="23593" y="52009"/>
                  </a:lnTo>
                  <a:lnTo>
                    <a:pt x="23188" y="44040"/>
                  </a:lnTo>
                  <a:lnTo>
                    <a:pt x="23188" y="48025"/>
                  </a:lnTo>
                  <a:lnTo>
                    <a:pt x="22373" y="52009"/>
                  </a:lnTo>
                  <a:lnTo>
                    <a:pt x="21968" y="48025"/>
                  </a:lnTo>
                  <a:lnTo>
                    <a:pt x="21153" y="44040"/>
                  </a:lnTo>
                  <a:lnTo>
                    <a:pt x="22373" y="44040"/>
                  </a:lnTo>
                  <a:lnTo>
                    <a:pt x="21968" y="40014"/>
                  </a:lnTo>
                  <a:lnTo>
                    <a:pt x="21968" y="32045"/>
                  </a:lnTo>
                  <a:lnTo>
                    <a:pt x="21563" y="40014"/>
                  </a:lnTo>
                  <a:lnTo>
                    <a:pt x="19527" y="40014"/>
                  </a:lnTo>
                  <a:lnTo>
                    <a:pt x="19527" y="48025"/>
                  </a:lnTo>
                  <a:lnTo>
                    <a:pt x="20342" y="48025"/>
                  </a:lnTo>
                  <a:lnTo>
                    <a:pt x="19933" y="52009"/>
                  </a:lnTo>
                  <a:lnTo>
                    <a:pt x="19933" y="48025"/>
                  </a:lnTo>
                  <a:lnTo>
                    <a:pt x="19527" y="60021"/>
                  </a:lnTo>
                  <a:lnTo>
                    <a:pt x="18712" y="52009"/>
                  </a:lnTo>
                  <a:lnTo>
                    <a:pt x="17902" y="44040"/>
                  </a:lnTo>
                  <a:lnTo>
                    <a:pt x="17087" y="44040"/>
                  </a:lnTo>
                  <a:lnTo>
                    <a:pt x="16272" y="60021"/>
                  </a:lnTo>
                  <a:lnTo>
                    <a:pt x="16272" y="56036"/>
                  </a:lnTo>
                  <a:lnTo>
                    <a:pt x="16272" y="52009"/>
                  </a:lnTo>
                  <a:lnTo>
                    <a:pt x="15867" y="56036"/>
                  </a:lnTo>
                  <a:lnTo>
                    <a:pt x="15461" y="64005"/>
                  </a:lnTo>
                  <a:lnTo>
                    <a:pt x="13832" y="60021"/>
                  </a:lnTo>
                  <a:lnTo>
                    <a:pt x="10581" y="60021"/>
                  </a:lnTo>
                  <a:lnTo>
                    <a:pt x="7730" y="64005"/>
                  </a:lnTo>
                  <a:lnTo>
                    <a:pt x="6510" y="68032"/>
                  </a:lnTo>
                  <a:lnTo>
                    <a:pt x="5695" y="72016"/>
                  </a:lnTo>
                  <a:lnTo>
                    <a:pt x="5695" y="68032"/>
                  </a:lnTo>
                  <a:lnTo>
                    <a:pt x="4475" y="72016"/>
                  </a:lnTo>
                  <a:lnTo>
                    <a:pt x="3255" y="76001"/>
                  </a:lnTo>
                  <a:lnTo>
                    <a:pt x="2444" y="76001"/>
                  </a:lnTo>
                  <a:lnTo>
                    <a:pt x="1629" y="80028"/>
                  </a:lnTo>
                  <a:lnTo>
                    <a:pt x="1224" y="72016"/>
                  </a:lnTo>
                  <a:lnTo>
                    <a:pt x="409" y="68032"/>
                  </a:lnTo>
                  <a:lnTo>
                    <a:pt x="4" y="76001"/>
                  </a:lnTo>
                  <a:lnTo>
                    <a:pt x="4" y="87997"/>
                  </a:lnTo>
                  <a:lnTo>
                    <a:pt x="409" y="108004"/>
                  </a:lnTo>
                  <a:lnTo>
                    <a:pt x="814" y="120000"/>
                  </a:lnTo>
                  <a:lnTo>
                    <a:pt x="1224" y="116015"/>
                  </a:lnTo>
                  <a:lnTo>
                    <a:pt x="2035" y="120000"/>
                  </a:lnTo>
                  <a:lnTo>
                    <a:pt x="2444" y="108004"/>
                  </a:lnTo>
                  <a:lnTo>
                    <a:pt x="2850" y="111988"/>
                  </a:lnTo>
                  <a:lnTo>
                    <a:pt x="2850" y="116015"/>
                  </a:lnTo>
                  <a:lnTo>
                    <a:pt x="3255" y="111988"/>
                  </a:lnTo>
                  <a:lnTo>
                    <a:pt x="4070" y="108004"/>
                  </a:lnTo>
                  <a:lnTo>
                    <a:pt x="5290" y="108004"/>
                  </a:lnTo>
                  <a:lnTo>
                    <a:pt x="5290" y="111988"/>
                  </a:lnTo>
                  <a:lnTo>
                    <a:pt x="5695" y="116015"/>
                  </a:lnTo>
                  <a:lnTo>
                    <a:pt x="6105" y="120000"/>
                  </a:lnTo>
                  <a:lnTo>
                    <a:pt x="6510" y="111988"/>
                  </a:lnTo>
                  <a:lnTo>
                    <a:pt x="7730" y="108004"/>
                  </a:lnTo>
                  <a:lnTo>
                    <a:pt x="7325" y="111988"/>
                  </a:lnTo>
                  <a:lnTo>
                    <a:pt x="8136" y="116015"/>
                  </a:lnTo>
                  <a:lnTo>
                    <a:pt x="8136" y="104019"/>
                  </a:lnTo>
                  <a:lnTo>
                    <a:pt x="8545" y="96008"/>
                  </a:lnTo>
                  <a:lnTo>
                    <a:pt x="8951" y="116015"/>
                  </a:lnTo>
                  <a:lnTo>
                    <a:pt x="9360" y="99992"/>
                  </a:lnTo>
                  <a:lnTo>
                    <a:pt x="9766" y="111988"/>
                  </a:lnTo>
                  <a:lnTo>
                    <a:pt x="9766" y="108004"/>
                  </a:lnTo>
                  <a:lnTo>
                    <a:pt x="10171" y="104019"/>
                  </a:lnTo>
                  <a:lnTo>
                    <a:pt x="10581" y="108004"/>
                  </a:lnTo>
                  <a:lnTo>
                    <a:pt x="10581" y="116015"/>
                  </a:lnTo>
                  <a:lnTo>
                    <a:pt x="10986" y="108004"/>
                  </a:lnTo>
                  <a:lnTo>
                    <a:pt x="10986" y="104019"/>
                  </a:lnTo>
                  <a:lnTo>
                    <a:pt x="11391" y="108004"/>
                  </a:lnTo>
                  <a:lnTo>
                    <a:pt x="11391" y="111988"/>
                  </a:lnTo>
                  <a:lnTo>
                    <a:pt x="12206" y="104019"/>
                  </a:lnTo>
                  <a:lnTo>
                    <a:pt x="13021" y="104019"/>
                  </a:lnTo>
                  <a:lnTo>
                    <a:pt x="13426" y="96008"/>
                  </a:lnTo>
                  <a:lnTo>
                    <a:pt x="13426" y="87997"/>
                  </a:lnTo>
                  <a:lnTo>
                    <a:pt x="13832" y="84012"/>
                  </a:lnTo>
                  <a:lnTo>
                    <a:pt x="13832" y="87997"/>
                  </a:lnTo>
                  <a:lnTo>
                    <a:pt x="13832" y="96008"/>
                  </a:lnTo>
                  <a:lnTo>
                    <a:pt x="14241" y="87997"/>
                  </a:lnTo>
                  <a:lnTo>
                    <a:pt x="15052" y="87997"/>
                  </a:lnTo>
                  <a:lnTo>
                    <a:pt x="15052" y="92024"/>
                  </a:lnTo>
                  <a:lnTo>
                    <a:pt x="14646" y="96008"/>
                  </a:lnTo>
                  <a:lnTo>
                    <a:pt x="14241" y="99992"/>
                  </a:lnTo>
                  <a:lnTo>
                    <a:pt x="14241" y="108004"/>
                  </a:lnTo>
                  <a:lnTo>
                    <a:pt x="15052" y="108004"/>
                  </a:lnTo>
                  <a:lnTo>
                    <a:pt x="15461" y="104019"/>
                  </a:lnTo>
                  <a:lnTo>
                    <a:pt x="15867" y="96008"/>
                  </a:lnTo>
                  <a:lnTo>
                    <a:pt x="17902" y="96008"/>
                  </a:lnTo>
                  <a:lnTo>
                    <a:pt x="17902" y="99992"/>
                  </a:lnTo>
                  <a:lnTo>
                    <a:pt x="18307" y="92024"/>
                  </a:lnTo>
                  <a:lnTo>
                    <a:pt x="18712" y="92024"/>
                  </a:lnTo>
                  <a:lnTo>
                    <a:pt x="18307" y="96008"/>
                  </a:lnTo>
                  <a:lnTo>
                    <a:pt x="22783" y="96008"/>
                  </a:lnTo>
                  <a:lnTo>
                    <a:pt x="24003" y="92024"/>
                  </a:lnTo>
                  <a:lnTo>
                    <a:pt x="24814" y="92024"/>
                  </a:lnTo>
                  <a:lnTo>
                    <a:pt x="24814" y="87997"/>
                  </a:lnTo>
                  <a:lnTo>
                    <a:pt x="27664" y="87997"/>
                  </a:lnTo>
                  <a:lnTo>
                    <a:pt x="28069" y="80028"/>
                  </a:lnTo>
                  <a:lnTo>
                    <a:pt x="28474" y="80028"/>
                  </a:lnTo>
                  <a:lnTo>
                    <a:pt x="30915" y="84012"/>
                  </a:lnTo>
                  <a:lnTo>
                    <a:pt x="32135" y="80028"/>
                  </a:lnTo>
                  <a:lnTo>
                    <a:pt x="32545" y="80028"/>
                  </a:lnTo>
                  <a:lnTo>
                    <a:pt x="32950" y="72016"/>
                  </a:lnTo>
                  <a:lnTo>
                    <a:pt x="33355" y="80028"/>
                  </a:lnTo>
                  <a:lnTo>
                    <a:pt x="34170" y="87997"/>
                  </a:lnTo>
                  <a:lnTo>
                    <a:pt x="34985" y="76001"/>
                  </a:lnTo>
                  <a:lnTo>
                    <a:pt x="34985" y="84012"/>
                  </a:lnTo>
                  <a:lnTo>
                    <a:pt x="35390" y="76001"/>
                  </a:lnTo>
                  <a:lnTo>
                    <a:pt x="35796" y="84012"/>
                  </a:lnTo>
                  <a:lnTo>
                    <a:pt x="35796" y="80028"/>
                  </a:lnTo>
                  <a:lnTo>
                    <a:pt x="35796" y="76001"/>
                  </a:lnTo>
                  <a:lnTo>
                    <a:pt x="36610" y="76001"/>
                  </a:lnTo>
                  <a:lnTo>
                    <a:pt x="37016" y="80028"/>
                  </a:lnTo>
                  <a:lnTo>
                    <a:pt x="37831" y="76001"/>
                  </a:lnTo>
                  <a:lnTo>
                    <a:pt x="37831" y="84012"/>
                  </a:lnTo>
                  <a:lnTo>
                    <a:pt x="38240" y="80028"/>
                  </a:lnTo>
                  <a:lnTo>
                    <a:pt x="41901" y="80028"/>
                  </a:lnTo>
                  <a:lnTo>
                    <a:pt x="41491" y="76001"/>
                  </a:lnTo>
                  <a:lnTo>
                    <a:pt x="41901" y="68032"/>
                  </a:lnTo>
                  <a:lnTo>
                    <a:pt x="42306" y="72016"/>
                  </a:lnTo>
                  <a:lnTo>
                    <a:pt x="42306" y="76001"/>
                  </a:lnTo>
                  <a:lnTo>
                    <a:pt x="42712" y="80028"/>
                  </a:lnTo>
                  <a:lnTo>
                    <a:pt x="43527" y="84012"/>
                  </a:lnTo>
                  <a:lnTo>
                    <a:pt x="45967" y="76001"/>
                  </a:lnTo>
                  <a:lnTo>
                    <a:pt x="47592" y="64005"/>
                  </a:lnTo>
                  <a:lnTo>
                    <a:pt x="48002" y="72016"/>
                  </a:lnTo>
                  <a:lnTo>
                    <a:pt x="48813" y="72016"/>
                  </a:lnTo>
                  <a:lnTo>
                    <a:pt x="49628" y="68032"/>
                  </a:lnTo>
                  <a:lnTo>
                    <a:pt x="50033" y="60021"/>
                  </a:lnTo>
                  <a:lnTo>
                    <a:pt x="51663" y="68032"/>
                  </a:lnTo>
                  <a:lnTo>
                    <a:pt x="53694" y="72016"/>
                  </a:lnTo>
                  <a:lnTo>
                    <a:pt x="54509" y="64005"/>
                  </a:lnTo>
                  <a:lnTo>
                    <a:pt x="54509" y="72016"/>
                  </a:lnTo>
                  <a:lnTo>
                    <a:pt x="55729" y="64005"/>
                  </a:lnTo>
                  <a:lnTo>
                    <a:pt x="56949" y="64005"/>
                  </a:lnTo>
                  <a:lnTo>
                    <a:pt x="60610" y="72016"/>
                  </a:lnTo>
                  <a:lnTo>
                    <a:pt x="62235" y="76001"/>
                  </a:lnTo>
                  <a:lnTo>
                    <a:pt x="63865" y="76001"/>
                  </a:lnTo>
                  <a:lnTo>
                    <a:pt x="65085" y="72016"/>
                  </a:lnTo>
                  <a:lnTo>
                    <a:pt x="66305" y="64005"/>
                  </a:lnTo>
                  <a:lnTo>
                    <a:pt x="66711" y="60021"/>
                  </a:lnTo>
                  <a:lnTo>
                    <a:pt x="66711" y="64005"/>
                  </a:lnTo>
                  <a:lnTo>
                    <a:pt x="66711" y="72016"/>
                  </a:lnTo>
                  <a:lnTo>
                    <a:pt x="70781" y="64005"/>
                  </a:lnTo>
                  <a:lnTo>
                    <a:pt x="70781" y="68032"/>
                  </a:lnTo>
                  <a:lnTo>
                    <a:pt x="71186" y="68032"/>
                  </a:lnTo>
                  <a:lnTo>
                    <a:pt x="71592" y="64005"/>
                  </a:lnTo>
                  <a:lnTo>
                    <a:pt x="76067" y="64005"/>
                  </a:lnTo>
                  <a:lnTo>
                    <a:pt x="76472" y="68032"/>
                  </a:lnTo>
                  <a:lnTo>
                    <a:pt x="76882" y="68032"/>
                  </a:lnTo>
                  <a:lnTo>
                    <a:pt x="79323" y="64005"/>
                  </a:lnTo>
                  <a:lnTo>
                    <a:pt x="82168" y="56036"/>
                  </a:lnTo>
                  <a:lnTo>
                    <a:pt x="80948" y="68032"/>
                  </a:lnTo>
                  <a:lnTo>
                    <a:pt x="82574" y="56036"/>
                  </a:lnTo>
                  <a:lnTo>
                    <a:pt x="83389" y="56036"/>
                  </a:lnTo>
                  <a:lnTo>
                    <a:pt x="83389" y="64005"/>
                  </a:lnTo>
                  <a:lnTo>
                    <a:pt x="84203" y="60021"/>
                  </a:lnTo>
                  <a:lnTo>
                    <a:pt x="85829" y="60021"/>
                  </a:lnTo>
                  <a:lnTo>
                    <a:pt x="86234" y="56036"/>
                  </a:lnTo>
                  <a:lnTo>
                    <a:pt x="86644" y="40014"/>
                  </a:lnTo>
                  <a:lnTo>
                    <a:pt x="86644" y="48025"/>
                  </a:lnTo>
                  <a:lnTo>
                    <a:pt x="87049" y="52009"/>
                  </a:lnTo>
                  <a:lnTo>
                    <a:pt x="87049" y="60021"/>
                  </a:lnTo>
                  <a:lnTo>
                    <a:pt x="87454" y="56036"/>
                  </a:lnTo>
                  <a:lnTo>
                    <a:pt x="87864" y="56036"/>
                  </a:lnTo>
                  <a:lnTo>
                    <a:pt x="87864" y="60021"/>
                  </a:lnTo>
                  <a:lnTo>
                    <a:pt x="89084" y="52009"/>
                  </a:lnTo>
                  <a:lnTo>
                    <a:pt x="90305" y="48025"/>
                  </a:lnTo>
                  <a:lnTo>
                    <a:pt x="90710" y="48025"/>
                  </a:lnTo>
                  <a:lnTo>
                    <a:pt x="91115" y="60021"/>
                  </a:lnTo>
                  <a:lnTo>
                    <a:pt x="93150" y="52009"/>
                  </a:lnTo>
                  <a:lnTo>
                    <a:pt x="92745" y="44040"/>
                  </a:lnTo>
                  <a:lnTo>
                    <a:pt x="92745" y="40014"/>
                  </a:lnTo>
                  <a:lnTo>
                    <a:pt x="93556" y="40014"/>
                  </a:lnTo>
                  <a:lnTo>
                    <a:pt x="93150" y="44040"/>
                  </a:lnTo>
                  <a:lnTo>
                    <a:pt x="94780" y="44040"/>
                  </a:lnTo>
                  <a:lnTo>
                    <a:pt x="94371" y="52009"/>
                  </a:lnTo>
                  <a:lnTo>
                    <a:pt x="94371" y="52009"/>
                  </a:lnTo>
                  <a:lnTo>
                    <a:pt x="95591" y="44040"/>
                  </a:lnTo>
                  <a:lnTo>
                    <a:pt x="96000" y="52009"/>
                  </a:lnTo>
                  <a:lnTo>
                    <a:pt x="96000" y="48025"/>
                  </a:lnTo>
                  <a:lnTo>
                    <a:pt x="96000" y="44040"/>
                  </a:lnTo>
                  <a:lnTo>
                    <a:pt x="97221" y="44040"/>
                  </a:lnTo>
                  <a:lnTo>
                    <a:pt x="97626" y="56036"/>
                  </a:lnTo>
                  <a:lnTo>
                    <a:pt x="99251" y="52009"/>
                  </a:lnTo>
                  <a:lnTo>
                    <a:pt x="100066" y="48025"/>
                  </a:lnTo>
                  <a:lnTo>
                    <a:pt x="100472" y="44040"/>
                  </a:lnTo>
                  <a:lnTo>
                    <a:pt x="100881" y="48025"/>
                  </a:lnTo>
                  <a:lnTo>
                    <a:pt x="100881" y="52009"/>
                  </a:lnTo>
                  <a:lnTo>
                    <a:pt x="102101" y="52009"/>
                  </a:lnTo>
                  <a:lnTo>
                    <a:pt x="102912" y="48025"/>
                  </a:lnTo>
                  <a:lnTo>
                    <a:pt x="103727" y="52009"/>
                  </a:lnTo>
                  <a:lnTo>
                    <a:pt x="104542" y="52009"/>
                  </a:lnTo>
                  <a:lnTo>
                    <a:pt x="104542" y="48025"/>
                  </a:lnTo>
                  <a:lnTo>
                    <a:pt x="105762" y="52009"/>
                  </a:lnTo>
                  <a:lnTo>
                    <a:pt x="107388" y="56036"/>
                  </a:lnTo>
                  <a:lnTo>
                    <a:pt x="108565" y="44422"/>
                  </a:lnTo>
                  <a:lnTo>
                    <a:pt x="108203" y="48025"/>
                  </a:lnTo>
                  <a:lnTo>
                    <a:pt x="108608" y="52009"/>
                  </a:lnTo>
                  <a:lnTo>
                    <a:pt x="108608" y="48025"/>
                  </a:lnTo>
                  <a:lnTo>
                    <a:pt x="109013" y="44040"/>
                  </a:lnTo>
                  <a:lnTo>
                    <a:pt x="109423" y="40014"/>
                  </a:lnTo>
                  <a:lnTo>
                    <a:pt x="109828" y="40014"/>
                  </a:lnTo>
                  <a:lnTo>
                    <a:pt x="109828" y="48025"/>
                  </a:lnTo>
                  <a:lnTo>
                    <a:pt x="110233" y="44040"/>
                  </a:lnTo>
                  <a:lnTo>
                    <a:pt x="110643" y="44040"/>
                  </a:lnTo>
                  <a:lnTo>
                    <a:pt x="110233" y="48025"/>
                  </a:lnTo>
                  <a:lnTo>
                    <a:pt x="110643" y="52009"/>
                  </a:lnTo>
                  <a:lnTo>
                    <a:pt x="111454" y="56036"/>
                  </a:lnTo>
                  <a:lnTo>
                    <a:pt x="111863" y="48025"/>
                  </a:lnTo>
                  <a:lnTo>
                    <a:pt x="112674" y="44040"/>
                  </a:lnTo>
                  <a:lnTo>
                    <a:pt x="112674" y="44040"/>
                  </a:lnTo>
                  <a:lnTo>
                    <a:pt x="112269" y="52009"/>
                  </a:lnTo>
                  <a:lnTo>
                    <a:pt x="112674" y="56036"/>
                  </a:lnTo>
                  <a:lnTo>
                    <a:pt x="113489" y="60021"/>
                  </a:lnTo>
                  <a:lnTo>
                    <a:pt x="113894" y="60021"/>
                  </a:lnTo>
                  <a:lnTo>
                    <a:pt x="115929" y="52009"/>
                  </a:lnTo>
                  <a:lnTo>
                    <a:pt x="117555" y="40014"/>
                  </a:lnTo>
                  <a:lnTo>
                    <a:pt x="117149" y="40014"/>
                  </a:lnTo>
                  <a:lnTo>
                    <a:pt x="117555" y="36029"/>
                  </a:lnTo>
                  <a:lnTo>
                    <a:pt x="116335" y="32045"/>
                  </a:lnTo>
                  <a:lnTo>
                    <a:pt x="115929" y="40014"/>
                  </a:lnTo>
                  <a:lnTo>
                    <a:pt x="115524" y="48025"/>
                  </a:lnTo>
                  <a:lnTo>
                    <a:pt x="115524" y="28018"/>
                  </a:lnTo>
                  <a:lnTo>
                    <a:pt x="114709" y="40014"/>
                  </a:lnTo>
                  <a:lnTo>
                    <a:pt x="114304" y="36029"/>
                  </a:lnTo>
                  <a:lnTo>
                    <a:pt x="113894" y="32045"/>
                  </a:lnTo>
                  <a:lnTo>
                    <a:pt x="113489" y="40014"/>
                  </a:lnTo>
                  <a:lnTo>
                    <a:pt x="113083" y="28018"/>
                  </a:lnTo>
                  <a:lnTo>
                    <a:pt x="112269" y="32045"/>
                  </a:lnTo>
                  <a:lnTo>
                    <a:pt x="111454" y="28018"/>
                  </a:lnTo>
                  <a:lnTo>
                    <a:pt x="109423" y="24033"/>
                  </a:lnTo>
                  <a:lnTo>
                    <a:pt x="109013" y="28018"/>
                  </a:lnTo>
                  <a:lnTo>
                    <a:pt x="108203" y="32045"/>
                  </a:lnTo>
                  <a:lnTo>
                    <a:pt x="108608" y="20049"/>
                  </a:lnTo>
                  <a:lnTo>
                    <a:pt x="107793" y="28018"/>
                  </a:lnTo>
                  <a:lnTo>
                    <a:pt x="107793" y="28018"/>
                  </a:lnTo>
                  <a:lnTo>
                    <a:pt x="108203" y="20049"/>
                  </a:lnTo>
                  <a:lnTo>
                    <a:pt x="107388" y="24033"/>
                  </a:lnTo>
                  <a:lnTo>
                    <a:pt x="106573" y="24033"/>
                  </a:lnTo>
                  <a:lnTo>
                    <a:pt x="106573" y="32045"/>
                  </a:lnTo>
                  <a:lnTo>
                    <a:pt x="106167" y="44040"/>
                  </a:lnTo>
                  <a:lnTo>
                    <a:pt x="106167" y="36029"/>
                  </a:lnTo>
                  <a:lnTo>
                    <a:pt x="106573" y="28018"/>
                  </a:lnTo>
                  <a:lnTo>
                    <a:pt x="106167" y="32045"/>
                  </a:lnTo>
                  <a:lnTo>
                    <a:pt x="106167" y="28018"/>
                  </a:lnTo>
                  <a:lnTo>
                    <a:pt x="105762" y="20049"/>
                  </a:lnTo>
                  <a:lnTo>
                    <a:pt x="105762" y="28018"/>
                  </a:lnTo>
                  <a:lnTo>
                    <a:pt x="105353" y="24033"/>
                  </a:lnTo>
                  <a:lnTo>
                    <a:pt x="104947" y="16022"/>
                  </a:lnTo>
                  <a:lnTo>
                    <a:pt x="104542" y="24033"/>
                  </a:lnTo>
                  <a:lnTo>
                    <a:pt x="103322" y="24033"/>
                  </a:lnTo>
                  <a:lnTo>
                    <a:pt x="100881" y="28018"/>
                  </a:lnTo>
                  <a:lnTo>
                    <a:pt x="99661" y="28018"/>
                  </a:lnTo>
                  <a:lnTo>
                    <a:pt x="98846" y="24033"/>
                  </a:lnTo>
                  <a:lnTo>
                    <a:pt x="98846" y="20049"/>
                  </a:lnTo>
                  <a:lnTo>
                    <a:pt x="99251" y="20049"/>
                  </a:lnTo>
                  <a:lnTo>
                    <a:pt x="97626" y="16022"/>
                  </a:lnTo>
                  <a:lnTo>
                    <a:pt x="98031" y="20049"/>
                  </a:lnTo>
                  <a:lnTo>
                    <a:pt x="97221" y="20049"/>
                  </a:lnTo>
                  <a:lnTo>
                    <a:pt x="97626" y="12038"/>
                  </a:lnTo>
                  <a:lnTo>
                    <a:pt x="97221" y="8053"/>
                  </a:lnTo>
                  <a:lnTo>
                    <a:pt x="96811" y="8053"/>
                  </a:lnTo>
                  <a:lnTo>
                    <a:pt x="96406" y="12038"/>
                  </a:lnTo>
                  <a:lnTo>
                    <a:pt x="95591" y="16022"/>
                  </a:lnTo>
                  <a:lnTo>
                    <a:pt x="95185" y="12038"/>
                  </a:lnTo>
                  <a:lnTo>
                    <a:pt x="95591" y="20049"/>
                  </a:lnTo>
                  <a:lnTo>
                    <a:pt x="94371" y="8053"/>
                  </a:lnTo>
                  <a:lnTo>
                    <a:pt x="93965" y="8053"/>
                  </a:lnTo>
                  <a:lnTo>
                    <a:pt x="93556" y="16022"/>
                  </a:lnTo>
                  <a:lnTo>
                    <a:pt x="93150" y="32045"/>
                  </a:lnTo>
                  <a:lnTo>
                    <a:pt x="92335" y="28018"/>
                  </a:lnTo>
                  <a:lnTo>
                    <a:pt x="92745" y="20049"/>
                  </a:lnTo>
                  <a:lnTo>
                    <a:pt x="93150" y="12038"/>
                  </a:lnTo>
                  <a:lnTo>
                    <a:pt x="92335" y="12038"/>
                  </a:lnTo>
                  <a:lnTo>
                    <a:pt x="92335" y="8053"/>
                  </a:lnTo>
                  <a:lnTo>
                    <a:pt x="91525" y="16022"/>
                  </a:lnTo>
                  <a:lnTo>
                    <a:pt x="90305" y="24033"/>
                  </a:lnTo>
                  <a:lnTo>
                    <a:pt x="88675" y="42"/>
                  </a:lnTo>
                  <a:lnTo>
                    <a:pt x="88269" y="4026"/>
                  </a:lnTo>
                  <a:lnTo>
                    <a:pt x="88269" y="8053"/>
                  </a:lnTo>
                  <a:lnTo>
                    <a:pt x="88269" y="16022"/>
                  </a:lnTo>
                  <a:lnTo>
                    <a:pt x="87454" y="12038"/>
                  </a:lnTo>
                  <a:lnTo>
                    <a:pt x="87454" y="8053"/>
                  </a:lnTo>
                  <a:lnTo>
                    <a:pt x="87864" y="4026"/>
                  </a:lnTo>
                  <a:lnTo>
                    <a:pt x="87454" y="42"/>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919" name="Shape 919"/>
            <p:cNvSpPr/>
            <p:nvPr/>
          </p:nvSpPr>
          <p:spPr>
            <a:xfrm>
              <a:off x="858375" y="812725"/>
              <a:ext cx="179274" cy="221725"/>
            </a:xfrm>
            <a:custGeom>
              <a:avLst/>
              <a:gdLst/>
              <a:ahLst/>
              <a:cxnLst/>
              <a:rect l="0" t="0" r="0" b="0"/>
              <a:pathLst>
                <a:path w="120000" h="120000" extrusionOk="0">
                  <a:moveTo>
                    <a:pt x="96321" y="88082"/>
                  </a:moveTo>
                  <a:lnTo>
                    <a:pt x="96321" y="89353"/>
                  </a:lnTo>
                  <a:lnTo>
                    <a:pt x="97894" y="89353"/>
                  </a:lnTo>
                  <a:lnTo>
                    <a:pt x="96321" y="88082"/>
                  </a:lnTo>
                  <a:close/>
                  <a:moveTo>
                    <a:pt x="37902" y="107227"/>
                  </a:moveTo>
                  <a:lnTo>
                    <a:pt x="37685" y="107768"/>
                  </a:lnTo>
                  <a:lnTo>
                    <a:pt x="37685" y="107768"/>
                  </a:lnTo>
                  <a:lnTo>
                    <a:pt x="38220" y="107606"/>
                  </a:lnTo>
                  <a:lnTo>
                    <a:pt x="38220" y="107606"/>
                  </a:lnTo>
                  <a:lnTo>
                    <a:pt x="37902" y="107227"/>
                  </a:lnTo>
                  <a:close/>
                  <a:moveTo>
                    <a:pt x="9488" y="0"/>
                  </a:moveTo>
                  <a:lnTo>
                    <a:pt x="4752" y="2557"/>
                  </a:lnTo>
                  <a:lnTo>
                    <a:pt x="1589" y="6386"/>
                  </a:lnTo>
                  <a:lnTo>
                    <a:pt x="16" y="10215"/>
                  </a:lnTo>
                  <a:lnTo>
                    <a:pt x="1589" y="14044"/>
                  </a:lnTo>
                  <a:lnTo>
                    <a:pt x="3179" y="16601"/>
                  </a:lnTo>
                  <a:lnTo>
                    <a:pt x="7915" y="19145"/>
                  </a:lnTo>
                  <a:lnTo>
                    <a:pt x="14223" y="17873"/>
                  </a:lnTo>
                  <a:lnTo>
                    <a:pt x="11061" y="21702"/>
                  </a:lnTo>
                  <a:lnTo>
                    <a:pt x="12650" y="21702"/>
                  </a:lnTo>
                  <a:lnTo>
                    <a:pt x="11061" y="24259"/>
                  </a:lnTo>
                  <a:lnTo>
                    <a:pt x="11061" y="25531"/>
                  </a:lnTo>
                  <a:lnTo>
                    <a:pt x="12650" y="24259"/>
                  </a:lnTo>
                  <a:lnTo>
                    <a:pt x="25268" y="21702"/>
                  </a:lnTo>
                  <a:lnTo>
                    <a:pt x="25268" y="21702"/>
                  </a:lnTo>
                  <a:lnTo>
                    <a:pt x="18959" y="28088"/>
                  </a:lnTo>
                  <a:lnTo>
                    <a:pt x="22122" y="33189"/>
                  </a:lnTo>
                  <a:lnTo>
                    <a:pt x="31593" y="38290"/>
                  </a:lnTo>
                  <a:lnTo>
                    <a:pt x="56845" y="51063"/>
                  </a:lnTo>
                  <a:lnTo>
                    <a:pt x="83687" y="62550"/>
                  </a:lnTo>
                  <a:lnTo>
                    <a:pt x="99467" y="68936"/>
                  </a:lnTo>
                  <a:lnTo>
                    <a:pt x="96321" y="70208"/>
                  </a:lnTo>
                  <a:lnTo>
                    <a:pt x="89995" y="72765"/>
                  </a:lnTo>
                  <a:lnTo>
                    <a:pt x="89995" y="71480"/>
                  </a:lnTo>
                  <a:lnTo>
                    <a:pt x="83687" y="76594"/>
                  </a:lnTo>
                  <a:lnTo>
                    <a:pt x="77361" y="80423"/>
                  </a:lnTo>
                  <a:lnTo>
                    <a:pt x="74215" y="85524"/>
                  </a:lnTo>
                  <a:lnTo>
                    <a:pt x="72625" y="88082"/>
                  </a:lnTo>
                  <a:lnTo>
                    <a:pt x="74215" y="90625"/>
                  </a:lnTo>
                  <a:lnTo>
                    <a:pt x="74215" y="90625"/>
                  </a:lnTo>
                  <a:lnTo>
                    <a:pt x="71052" y="86796"/>
                  </a:lnTo>
                  <a:lnTo>
                    <a:pt x="67890" y="85524"/>
                  </a:lnTo>
                  <a:lnTo>
                    <a:pt x="66317" y="86796"/>
                  </a:lnTo>
                  <a:lnTo>
                    <a:pt x="64744" y="88082"/>
                  </a:lnTo>
                  <a:lnTo>
                    <a:pt x="61581" y="93182"/>
                  </a:lnTo>
                  <a:lnTo>
                    <a:pt x="61581" y="95740"/>
                  </a:lnTo>
                  <a:lnTo>
                    <a:pt x="63154" y="95740"/>
                  </a:lnTo>
                  <a:lnTo>
                    <a:pt x="61581" y="98283"/>
                  </a:lnTo>
                  <a:lnTo>
                    <a:pt x="55272" y="100841"/>
                  </a:lnTo>
                  <a:lnTo>
                    <a:pt x="39475" y="107227"/>
                  </a:lnTo>
                  <a:lnTo>
                    <a:pt x="38220" y="107606"/>
                  </a:lnTo>
                  <a:lnTo>
                    <a:pt x="38220" y="107606"/>
                  </a:lnTo>
                  <a:lnTo>
                    <a:pt x="41065" y="111056"/>
                  </a:lnTo>
                  <a:lnTo>
                    <a:pt x="44211" y="113600"/>
                  </a:lnTo>
                  <a:lnTo>
                    <a:pt x="44211" y="112328"/>
                  </a:lnTo>
                  <a:lnTo>
                    <a:pt x="45801" y="113600"/>
                  </a:lnTo>
                  <a:lnTo>
                    <a:pt x="47374" y="109771"/>
                  </a:lnTo>
                  <a:lnTo>
                    <a:pt x="48947" y="107227"/>
                  </a:lnTo>
                  <a:lnTo>
                    <a:pt x="50536" y="105942"/>
                  </a:lnTo>
                  <a:lnTo>
                    <a:pt x="56845" y="105942"/>
                  </a:lnTo>
                  <a:lnTo>
                    <a:pt x="61581" y="104670"/>
                  </a:lnTo>
                  <a:lnTo>
                    <a:pt x="63154" y="102112"/>
                  </a:lnTo>
                  <a:lnTo>
                    <a:pt x="64744" y="98283"/>
                  </a:lnTo>
                  <a:lnTo>
                    <a:pt x="71052" y="100841"/>
                  </a:lnTo>
                  <a:lnTo>
                    <a:pt x="77361" y="103398"/>
                  </a:lnTo>
                  <a:lnTo>
                    <a:pt x="78951" y="102112"/>
                  </a:lnTo>
                  <a:lnTo>
                    <a:pt x="82097" y="99569"/>
                  </a:lnTo>
                  <a:lnTo>
                    <a:pt x="86849" y="97012"/>
                  </a:lnTo>
                  <a:lnTo>
                    <a:pt x="85260" y="95740"/>
                  </a:lnTo>
                  <a:lnTo>
                    <a:pt x="82097" y="91911"/>
                  </a:lnTo>
                  <a:lnTo>
                    <a:pt x="82097" y="91911"/>
                  </a:lnTo>
                  <a:lnTo>
                    <a:pt x="85260" y="93182"/>
                  </a:lnTo>
                  <a:lnTo>
                    <a:pt x="89995" y="91911"/>
                  </a:lnTo>
                  <a:lnTo>
                    <a:pt x="96321" y="88082"/>
                  </a:lnTo>
                  <a:lnTo>
                    <a:pt x="105792" y="82967"/>
                  </a:lnTo>
                  <a:lnTo>
                    <a:pt x="112101" y="75309"/>
                  </a:lnTo>
                  <a:lnTo>
                    <a:pt x="120000" y="68936"/>
                  </a:lnTo>
                  <a:lnTo>
                    <a:pt x="118410" y="63822"/>
                  </a:lnTo>
                  <a:lnTo>
                    <a:pt x="116837" y="59993"/>
                  </a:lnTo>
                  <a:lnTo>
                    <a:pt x="110528" y="53620"/>
                  </a:lnTo>
                  <a:lnTo>
                    <a:pt x="102630" y="47234"/>
                  </a:lnTo>
                  <a:lnTo>
                    <a:pt x="93158" y="42119"/>
                  </a:lnTo>
                  <a:lnTo>
                    <a:pt x="72625" y="34461"/>
                  </a:lnTo>
                  <a:lnTo>
                    <a:pt x="53682" y="25531"/>
                  </a:lnTo>
                  <a:lnTo>
                    <a:pt x="48947" y="22974"/>
                  </a:lnTo>
                  <a:lnTo>
                    <a:pt x="48947" y="21702"/>
                  </a:lnTo>
                  <a:lnTo>
                    <a:pt x="48947" y="20430"/>
                  </a:lnTo>
                  <a:lnTo>
                    <a:pt x="45801" y="22974"/>
                  </a:lnTo>
                  <a:lnTo>
                    <a:pt x="44211" y="22974"/>
                  </a:lnTo>
                  <a:lnTo>
                    <a:pt x="44211" y="21702"/>
                  </a:lnTo>
                  <a:lnTo>
                    <a:pt x="44211" y="20430"/>
                  </a:lnTo>
                  <a:lnTo>
                    <a:pt x="44211" y="19145"/>
                  </a:lnTo>
                  <a:lnTo>
                    <a:pt x="41065" y="21702"/>
                  </a:lnTo>
                  <a:lnTo>
                    <a:pt x="41065" y="22974"/>
                  </a:lnTo>
                  <a:lnTo>
                    <a:pt x="37902" y="25531"/>
                  </a:lnTo>
                  <a:lnTo>
                    <a:pt x="37902" y="21702"/>
                  </a:lnTo>
                  <a:lnTo>
                    <a:pt x="36329" y="19145"/>
                  </a:lnTo>
                  <a:lnTo>
                    <a:pt x="26858" y="12772"/>
                  </a:lnTo>
                  <a:lnTo>
                    <a:pt x="20532" y="10215"/>
                  </a:lnTo>
                  <a:lnTo>
                    <a:pt x="17386" y="6386"/>
                  </a:lnTo>
                  <a:lnTo>
                    <a:pt x="14223" y="3829"/>
                  </a:lnTo>
                  <a:lnTo>
                    <a:pt x="15796" y="0"/>
                  </a:lnTo>
                  <a:close/>
                  <a:moveTo>
                    <a:pt x="37685" y="107768"/>
                  </a:moveTo>
                  <a:lnTo>
                    <a:pt x="14223" y="114885"/>
                  </a:lnTo>
                  <a:lnTo>
                    <a:pt x="12650" y="114885"/>
                  </a:lnTo>
                  <a:lnTo>
                    <a:pt x="12650" y="118714"/>
                  </a:lnTo>
                  <a:lnTo>
                    <a:pt x="15796" y="119986"/>
                  </a:lnTo>
                  <a:lnTo>
                    <a:pt x="18959" y="119986"/>
                  </a:lnTo>
                  <a:lnTo>
                    <a:pt x="26858" y="118714"/>
                  </a:lnTo>
                  <a:lnTo>
                    <a:pt x="30004" y="117429"/>
                  </a:lnTo>
                  <a:lnTo>
                    <a:pt x="34739" y="114885"/>
                  </a:lnTo>
                  <a:lnTo>
                    <a:pt x="36329" y="111056"/>
                  </a:lnTo>
                  <a:lnTo>
                    <a:pt x="37685" y="107768"/>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sp>
        <p:nvSpPr>
          <p:cNvPr id="920" name="Shape 920"/>
          <p:cNvSpPr/>
          <p:nvPr/>
        </p:nvSpPr>
        <p:spPr>
          <a:xfrm>
            <a:off x="3625300" y="878850"/>
            <a:ext cx="1639926" cy="1894939"/>
          </a:xfrm>
          <a:custGeom>
            <a:avLst/>
            <a:gdLst/>
            <a:ahLst/>
            <a:cxnLst/>
            <a:rect l="0" t="0" r="0" b="0"/>
            <a:pathLst>
              <a:path w="120000" h="120000" extrusionOk="0">
                <a:moveTo>
                  <a:pt x="6931" y="10351"/>
                </a:moveTo>
                <a:lnTo>
                  <a:pt x="8140" y="10489"/>
                </a:lnTo>
                <a:lnTo>
                  <a:pt x="9350" y="10771"/>
                </a:lnTo>
                <a:lnTo>
                  <a:pt x="10218" y="10771"/>
                </a:lnTo>
                <a:lnTo>
                  <a:pt x="10389" y="12029"/>
                </a:lnTo>
                <a:lnTo>
                  <a:pt x="10567" y="15944"/>
                </a:lnTo>
                <a:lnTo>
                  <a:pt x="9870" y="15806"/>
                </a:lnTo>
                <a:lnTo>
                  <a:pt x="9350" y="15944"/>
                </a:lnTo>
                <a:lnTo>
                  <a:pt x="8831" y="16082"/>
                </a:lnTo>
                <a:lnTo>
                  <a:pt x="6411" y="17484"/>
                </a:lnTo>
                <a:lnTo>
                  <a:pt x="3985" y="19019"/>
                </a:lnTo>
                <a:lnTo>
                  <a:pt x="3636" y="19300"/>
                </a:lnTo>
                <a:lnTo>
                  <a:pt x="3636" y="16363"/>
                </a:lnTo>
                <a:lnTo>
                  <a:pt x="3814" y="16225"/>
                </a:lnTo>
                <a:lnTo>
                  <a:pt x="5024" y="15662"/>
                </a:lnTo>
                <a:lnTo>
                  <a:pt x="6062" y="14966"/>
                </a:lnTo>
                <a:lnTo>
                  <a:pt x="8489" y="13846"/>
                </a:lnTo>
                <a:lnTo>
                  <a:pt x="9179" y="13564"/>
                </a:lnTo>
                <a:lnTo>
                  <a:pt x="9528" y="13144"/>
                </a:lnTo>
                <a:lnTo>
                  <a:pt x="10218" y="12167"/>
                </a:lnTo>
                <a:lnTo>
                  <a:pt x="10389" y="12029"/>
                </a:lnTo>
                <a:lnTo>
                  <a:pt x="10218" y="11748"/>
                </a:lnTo>
                <a:lnTo>
                  <a:pt x="10048" y="11610"/>
                </a:lnTo>
                <a:lnTo>
                  <a:pt x="9179" y="11466"/>
                </a:lnTo>
                <a:lnTo>
                  <a:pt x="8311" y="11466"/>
                </a:lnTo>
                <a:lnTo>
                  <a:pt x="7101" y="11886"/>
                </a:lnTo>
                <a:lnTo>
                  <a:pt x="5892" y="12449"/>
                </a:lnTo>
                <a:lnTo>
                  <a:pt x="4675" y="13144"/>
                </a:lnTo>
                <a:lnTo>
                  <a:pt x="3465" y="13846"/>
                </a:lnTo>
                <a:lnTo>
                  <a:pt x="3465" y="12029"/>
                </a:lnTo>
                <a:lnTo>
                  <a:pt x="3116" y="10351"/>
                </a:lnTo>
                <a:lnTo>
                  <a:pt x="4333" y="10489"/>
                </a:lnTo>
                <a:lnTo>
                  <a:pt x="6931" y="10351"/>
                </a:lnTo>
                <a:close/>
                <a:moveTo>
                  <a:pt x="94196" y="4615"/>
                </a:moveTo>
                <a:lnTo>
                  <a:pt x="95235" y="5454"/>
                </a:lnTo>
                <a:lnTo>
                  <a:pt x="97142" y="6851"/>
                </a:lnTo>
                <a:lnTo>
                  <a:pt x="99220" y="8253"/>
                </a:lnTo>
                <a:lnTo>
                  <a:pt x="101120" y="9512"/>
                </a:lnTo>
                <a:lnTo>
                  <a:pt x="102857" y="11047"/>
                </a:lnTo>
                <a:lnTo>
                  <a:pt x="104586" y="12725"/>
                </a:lnTo>
                <a:lnTo>
                  <a:pt x="106493" y="14265"/>
                </a:lnTo>
                <a:lnTo>
                  <a:pt x="110300" y="17340"/>
                </a:lnTo>
                <a:lnTo>
                  <a:pt x="111339" y="18323"/>
                </a:lnTo>
                <a:lnTo>
                  <a:pt x="112378" y="19438"/>
                </a:lnTo>
                <a:lnTo>
                  <a:pt x="113417" y="20559"/>
                </a:lnTo>
                <a:lnTo>
                  <a:pt x="114456" y="21680"/>
                </a:lnTo>
                <a:lnTo>
                  <a:pt x="112029" y="21818"/>
                </a:lnTo>
                <a:lnTo>
                  <a:pt x="109610" y="21956"/>
                </a:lnTo>
                <a:lnTo>
                  <a:pt x="104586" y="21956"/>
                </a:lnTo>
                <a:lnTo>
                  <a:pt x="99740" y="21818"/>
                </a:lnTo>
                <a:lnTo>
                  <a:pt x="97142" y="21680"/>
                </a:lnTo>
                <a:lnTo>
                  <a:pt x="94716" y="21956"/>
                </a:lnTo>
                <a:lnTo>
                  <a:pt x="94367" y="17484"/>
                </a:lnTo>
                <a:lnTo>
                  <a:pt x="93848" y="12869"/>
                </a:lnTo>
                <a:lnTo>
                  <a:pt x="93848" y="10771"/>
                </a:lnTo>
                <a:lnTo>
                  <a:pt x="93848" y="8811"/>
                </a:lnTo>
                <a:lnTo>
                  <a:pt x="94196" y="4615"/>
                </a:lnTo>
                <a:close/>
                <a:moveTo>
                  <a:pt x="10738" y="18179"/>
                </a:moveTo>
                <a:lnTo>
                  <a:pt x="10909" y="19858"/>
                </a:lnTo>
                <a:lnTo>
                  <a:pt x="9699" y="20421"/>
                </a:lnTo>
                <a:lnTo>
                  <a:pt x="8489" y="20979"/>
                </a:lnTo>
                <a:lnTo>
                  <a:pt x="6411" y="22519"/>
                </a:lnTo>
                <a:lnTo>
                  <a:pt x="5024" y="23358"/>
                </a:lnTo>
                <a:lnTo>
                  <a:pt x="3636" y="24197"/>
                </a:lnTo>
                <a:lnTo>
                  <a:pt x="3636" y="22099"/>
                </a:lnTo>
                <a:lnTo>
                  <a:pt x="3636" y="21536"/>
                </a:lnTo>
                <a:lnTo>
                  <a:pt x="4675" y="21260"/>
                </a:lnTo>
                <a:lnTo>
                  <a:pt x="5714" y="20841"/>
                </a:lnTo>
                <a:lnTo>
                  <a:pt x="7450" y="19858"/>
                </a:lnTo>
                <a:lnTo>
                  <a:pt x="9870" y="18599"/>
                </a:lnTo>
                <a:lnTo>
                  <a:pt x="10738" y="18179"/>
                </a:lnTo>
                <a:close/>
                <a:moveTo>
                  <a:pt x="10909" y="22657"/>
                </a:moveTo>
                <a:lnTo>
                  <a:pt x="10909" y="25312"/>
                </a:lnTo>
                <a:lnTo>
                  <a:pt x="10909" y="26013"/>
                </a:lnTo>
                <a:lnTo>
                  <a:pt x="8311" y="27272"/>
                </a:lnTo>
                <a:lnTo>
                  <a:pt x="5892" y="28669"/>
                </a:lnTo>
                <a:lnTo>
                  <a:pt x="4675" y="29232"/>
                </a:lnTo>
                <a:lnTo>
                  <a:pt x="3636" y="30071"/>
                </a:lnTo>
                <a:lnTo>
                  <a:pt x="3636" y="26715"/>
                </a:lnTo>
                <a:lnTo>
                  <a:pt x="4675" y="26295"/>
                </a:lnTo>
                <a:lnTo>
                  <a:pt x="5714" y="25732"/>
                </a:lnTo>
                <a:lnTo>
                  <a:pt x="7792" y="24473"/>
                </a:lnTo>
                <a:lnTo>
                  <a:pt x="10909" y="22657"/>
                </a:lnTo>
                <a:close/>
                <a:moveTo>
                  <a:pt x="10738" y="28531"/>
                </a:moveTo>
                <a:lnTo>
                  <a:pt x="10567" y="30911"/>
                </a:lnTo>
                <a:lnTo>
                  <a:pt x="9699" y="31330"/>
                </a:lnTo>
                <a:lnTo>
                  <a:pt x="8660" y="31888"/>
                </a:lnTo>
                <a:lnTo>
                  <a:pt x="7101" y="33146"/>
                </a:lnTo>
                <a:lnTo>
                  <a:pt x="5194" y="34405"/>
                </a:lnTo>
                <a:lnTo>
                  <a:pt x="4333" y="35106"/>
                </a:lnTo>
                <a:lnTo>
                  <a:pt x="3465" y="35945"/>
                </a:lnTo>
                <a:lnTo>
                  <a:pt x="3465" y="31606"/>
                </a:lnTo>
                <a:lnTo>
                  <a:pt x="4504" y="31468"/>
                </a:lnTo>
                <a:lnTo>
                  <a:pt x="5372" y="31186"/>
                </a:lnTo>
                <a:lnTo>
                  <a:pt x="7101" y="30209"/>
                </a:lnTo>
                <a:lnTo>
                  <a:pt x="10738" y="28531"/>
                </a:lnTo>
                <a:close/>
                <a:moveTo>
                  <a:pt x="10389" y="33848"/>
                </a:moveTo>
                <a:lnTo>
                  <a:pt x="10218" y="37204"/>
                </a:lnTo>
                <a:lnTo>
                  <a:pt x="9699" y="37061"/>
                </a:lnTo>
                <a:lnTo>
                  <a:pt x="9009" y="37061"/>
                </a:lnTo>
                <a:lnTo>
                  <a:pt x="8311" y="37204"/>
                </a:lnTo>
                <a:lnTo>
                  <a:pt x="7101" y="37900"/>
                </a:lnTo>
                <a:lnTo>
                  <a:pt x="6062" y="38601"/>
                </a:lnTo>
                <a:lnTo>
                  <a:pt x="5194" y="39440"/>
                </a:lnTo>
                <a:lnTo>
                  <a:pt x="3636" y="40837"/>
                </a:lnTo>
                <a:lnTo>
                  <a:pt x="3465" y="37061"/>
                </a:lnTo>
                <a:lnTo>
                  <a:pt x="3636" y="37061"/>
                </a:lnTo>
                <a:lnTo>
                  <a:pt x="4853" y="36923"/>
                </a:lnTo>
                <a:lnTo>
                  <a:pt x="5892" y="36503"/>
                </a:lnTo>
                <a:lnTo>
                  <a:pt x="6931" y="35945"/>
                </a:lnTo>
                <a:lnTo>
                  <a:pt x="7792" y="35382"/>
                </a:lnTo>
                <a:lnTo>
                  <a:pt x="10389" y="33848"/>
                </a:lnTo>
                <a:close/>
                <a:moveTo>
                  <a:pt x="49699" y="35664"/>
                </a:moveTo>
                <a:lnTo>
                  <a:pt x="49350" y="35802"/>
                </a:lnTo>
                <a:lnTo>
                  <a:pt x="48831" y="36083"/>
                </a:lnTo>
                <a:lnTo>
                  <a:pt x="47792" y="36923"/>
                </a:lnTo>
                <a:lnTo>
                  <a:pt x="46582" y="37900"/>
                </a:lnTo>
                <a:lnTo>
                  <a:pt x="45024" y="38739"/>
                </a:lnTo>
                <a:lnTo>
                  <a:pt x="43465" y="39440"/>
                </a:lnTo>
                <a:lnTo>
                  <a:pt x="42597" y="39722"/>
                </a:lnTo>
                <a:lnTo>
                  <a:pt x="41907" y="39860"/>
                </a:lnTo>
                <a:lnTo>
                  <a:pt x="41038" y="39860"/>
                </a:lnTo>
                <a:lnTo>
                  <a:pt x="40348" y="39722"/>
                </a:lnTo>
                <a:lnTo>
                  <a:pt x="39651" y="39578"/>
                </a:lnTo>
                <a:lnTo>
                  <a:pt x="39131" y="39302"/>
                </a:lnTo>
                <a:lnTo>
                  <a:pt x="38612" y="38739"/>
                </a:lnTo>
                <a:lnTo>
                  <a:pt x="38092" y="38043"/>
                </a:lnTo>
                <a:lnTo>
                  <a:pt x="37751" y="37624"/>
                </a:lnTo>
                <a:lnTo>
                  <a:pt x="37231" y="37480"/>
                </a:lnTo>
                <a:lnTo>
                  <a:pt x="36534" y="37480"/>
                </a:lnTo>
                <a:lnTo>
                  <a:pt x="36014" y="37624"/>
                </a:lnTo>
                <a:lnTo>
                  <a:pt x="34114" y="38601"/>
                </a:lnTo>
                <a:lnTo>
                  <a:pt x="32727" y="39158"/>
                </a:lnTo>
                <a:lnTo>
                  <a:pt x="31517" y="39722"/>
                </a:lnTo>
                <a:lnTo>
                  <a:pt x="30478" y="39998"/>
                </a:lnTo>
                <a:lnTo>
                  <a:pt x="29959" y="39998"/>
                </a:lnTo>
                <a:lnTo>
                  <a:pt x="29439" y="39860"/>
                </a:lnTo>
                <a:lnTo>
                  <a:pt x="29090" y="39722"/>
                </a:lnTo>
                <a:lnTo>
                  <a:pt x="28920" y="39302"/>
                </a:lnTo>
                <a:lnTo>
                  <a:pt x="28742" y="38883"/>
                </a:lnTo>
                <a:lnTo>
                  <a:pt x="28742" y="38319"/>
                </a:lnTo>
                <a:lnTo>
                  <a:pt x="28742" y="38043"/>
                </a:lnTo>
                <a:lnTo>
                  <a:pt x="28571" y="37900"/>
                </a:lnTo>
                <a:lnTo>
                  <a:pt x="28222" y="37762"/>
                </a:lnTo>
                <a:lnTo>
                  <a:pt x="27703" y="37762"/>
                </a:lnTo>
                <a:lnTo>
                  <a:pt x="27361" y="38181"/>
                </a:lnTo>
                <a:lnTo>
                  <a:pt x="27012" y="39440"/>
                </a:lnTo>
                <a:lnTo>
                  <a:pt x="26842" y="39998"/>
                </a:lnTo>
                <a:lnTo>
                  <a:pt x="26842" y="40561"/>
                </a:lnTo>
                <a:lnTo>
                  <a:pt x="27012" y="41118"/>
                </a:lnTo>
                <a:lnTo>
                  <a:pt x="27361" y="41676"/>
                </a:lnTo>
                <a:lnTo>
                  <a:pt x="28051" y="41958"/>
                </a:lnTo>
                <a:lnTo>
                  <a:pt x="28920" y="42239"/>
                </a:lnTo>
                <a:lnTo>
                  <a:pt x="30820" y="42239"/>
                </a:lnTo>
                <a:lnTo>
                  <a:pt x="31688" y="42095"/>
                </a:lnTo>
                <a:lnTo>
                  <a:pt x="32727" y="41820"/>
                </a:lnTo>
                <a:lnTo>
                  <a:pt x="34456" y="41118"/>
                </a:lnTo>
                <a:lnTo>
                  <a:pt x="36192" y="40279"/>
                </a:lnTo>
                <a:lnTo>
                  <a:pt x="36883" y="40980"/>
                </a:lnTo>
                <a:lnTo>
                  <a:pt x="37573" y="41400"/>
                </a:lnTo>
                <a:lnTo>
                  <a:pt x="38270" y="41820"/>
                </a:lnTo>
                <a:lnTo>
                  <a:pt x="39131" y="42095"/>
                </a:lnTo>
                <a:lnTo>
                  <a:pt x="39829" y="42239"/>
                </a:lnTo>
                <a:lnTo>
                  <a:pt x="40690" y="42239"/>
                </a:lnTo>
                <a:lnTo>
                  <a:pt x="42426" y="42095"/>
                </a:lnTo>
                <a:lnTo>
                  <a:pt x="44326" y="41676"/>
                </a:lnTo>
                <a:lnTo>
                  <a:pt x="46062" y="40980"/>
                </a:lnTo>
                <a:lnTo>
                  <a:pt x="47792" y="40141"/>
                </a:lnTo>
                <a:lnTo>
                  <a:pt x="49350" y="39158"/>
                </a:lnTo>
                <a:lnTo>
                  <a:pt x="50218" y="39998"/>
                </a:lnTo>
                <a:lnTo>
                  <a:pt x="51257" y="40699"/>
                </a:lnTo>
                <a:lnTo>
                  <a:pt x="52467" y="41118"/>
                </a:lnTo>
                <a:lnTo>
                  <a:pt x="53855" y="41400"/>
                </a:lnTo>
                <a:lnTo>
                  <a:pt x="54894" y="41538"/>
                </a:lnTo>
                <a:lnTo>
                  <a:pt x="56794" y="41538"/>
                </a:lnTo>
                <a:lnTo>
                  <a:pt x="57662" y="41256"/>
                </a:lnTo>
                <a:lnTo>
                  <a:pt x="58530" y="40980"/>
                </a:lnTo>
                <a:lnTo>
                  <a:pt x="59220" y="40561"/>
                </a:lnTo>
                <a:lnTo>
                  <a:pt x="60779" y="39722"/>
                </a:lnTo>
                <a:lnTo>
                  <a:pt x="61647" y="40561"/>
                </a:lnTo>
                <a:lnTo>
                  <a:pt x="62857" y="41118"/>
                </a:lnTo>
                <a:lnTo>
                  <a:pt x="64244" y="41400"/>
                </a:lnTo>
                <a:lnTo>
                  <a:pt x="65625" y="41538"/>
                </a:lnTo>
                <a:lnTo>
                  <a:pt x="67183" y="41400"/>
                </a:lnTo>
                <a:lnTo>
                  <a:pt x="68571" y="41118"/>
                </a:lnTo>
                <a:lnTo>
                  <a:pt x="69951" y="40561"/>
                </a:lnTo>
                <a:lnTo>
                  <a:pt x="71168" y="39860"/>
                </a:lnTo>
                <a:lnTo>
                  <a:pt x="72378" y="40561"/>
                </a:lnTo>
                <a:lnTo>
                  <a:pt x="73588" y="41118"/>
                </a:lnTo>
                <a:lnTo>
                  <a:pt x="74805" y="41538"/>
                </a:lnTo>
                <a:lnTo>
                  <a:pt x="76185" y="41820"/>
                </a:lnTo>
                <a:lnTo>
                  <a:pt x="77402" y="41820"/>
                </a:lnTo>
                <a:lnTo>
                  <a:pt x="78612" y="41676"/>
                </a:lnTo>
                <a:lnTo>
                  <a:pt x="79651" y="41400"/>
                </a:lnTo>
                <a:lnTo>
                  <a:pt x="80690" y="40837"/>
                </a:lnTo>
                <a:lnTo>
                  <a:pt x="81380" y="41400"/>
                </a:lnTo>
                <a:lnTo>
                  <a:pt x="82077" y="41820"/>
                </a:lnTo>
                <a:lnTo>
                  <a:pt x="82938" y="42239"/>
                </a:lnTo>
                <a:lnTo>
                  <a:pt x="83807" y="42515"/>
                </a:lnTo>
                <a:lnTo>
                  <a:pt x="84675" y="42659"/>
                </a:lnTo>
                <a:lnTo>
                  <a:pt x="85536" y="42659"/>
                </a:lnTo>
                <a:lnTo>
                  <a:pt x="86404" y="42515"/>
                </a:lnTo>
                <a:lnTo>
                  <a:pt x="87094" y="42239"/>
                </a:lnTo>
                <a:lnTo>
                  <a:pt x="87792" y="41958"/>
                </a:lnTo>
                <a:lnTo>
                  <a:pt x="88482" y="41400"/>
                </a:lnTo>
                <a:lnTo>
                  <a:pt x="89692" y="40417"/>
                </a:lnTo>
                <a:lnTo>
                  <a:pt x="91428" y="41256"/>
                </a:lnTo>
                <a:lnTo>
                  <a:pt x="92289" y="41676"/>
                </a:lnTo>
                <a:lnTo>
                  <a:pt x="93157" y="41958"/>
                </a:lnTo>
                <a:lnTo>
                  <a:pt x="94025" y="42095"/>
                </a:lnTo>
                <a:lnTo>
                  <a:pt x="94887" y="42095"/>
                </a:lnTo>
                <a:lnTo>
                  <a:pt x="95584" y="41958"/>
                </a:lnTo>
                <a:lnTo>
                  <a:pt x="96274" y="41538"/>
                </a:lnTo>
                <a:lnTo>
                  <a:pt x="97142" y="42095"/>
                </a:lnTo>
                <a:lnTo>
                  <a:pt x="98181" y="42377"/>
                </a:lnTo>
                <a:lnTo>
                  <a:pt x="99391" y="42515"/>
                </a:lnTo>
                <a:lnTo>
                  <a:pt x="100430" y="42377"/>
                </a:lnTo>
                <a:lnTo>
                  <a:pt x="101469" y="42239"/>
                </a:lnTo>
                <a:lnTo>
                  <a:pt x="102508" y="41676"/>
                </a:lnTo>
                <a:lnTo>
                  <a:pt x="103198" y="41118"/>
                </a:lnTo>
                <a:lnTo>
                  <a:pt x="103718" y="40279"/>
                </a:lnTo>
                <a:lnTo>
                  <a:pt x="103718" y="39998"/>
                </a:lnTo>
                <a:lnTo>
                  <a:pt x="103718" y="39860"/>
                </a:lnTo>
                <a:lnTo>
                  <a:pt x="103376" y="39722"/>
                </a:lnTo>
                <a:lnTo>
                  <a:pt x="103198" y="39722"/>
                </a:lnTo>
                <a:lnTo>
                  <a:pt x="101640" y="39998"/>
                </a:lnTo>
                <a:lnTo>
                  <a:pt x="99740" y="40417"/>
                </a:lnTo>
                <a:lnTo>
                  <a:pt x="98872" y="40417"/>
                </a:lnTo>
                <a:lnTo>
                  <a:pt x="98003" y="40279"/>
                </a:lnTo>
                <a:lnTo>
                  <a:pt x="97484" y="39998"/>
                </a:lnTo>
                <a:lnTo>
                  <a:pt x="97142" y="39722"/>
                </a:lnTo>
                <a:lnTo>
                  <a:pt x="97142" y="39440"/>
                </a:lnTo>
                <a:lnTo>
                  <a:pt x="96964" y="39020"/>
                </a:lnTo>
                <a:lnTo>
                  <a:pt x="96623" y="38739"/>
                </a:lnTo>
                <a:lnTo>
                  <a:pt x="96274" y="38463"/>
                </a:lnTo>
                <a:lnTo>
                  <a:pt x="95406" y="38463"/>
                </a:lnTo>
                <a:lnTo>
                  <a:pt x="95064" y="38601"/>
                </a:lnTo>
                <a:lnTo>
                  <a:pt x="94887" y="39020"/>
                </a:lnTo>
                <a:lnTo>
                  <a:pt x="94716" y="39440"/>
                </a:lnTo>
                <a:lnTo>
                  <a:pt x="94545" y="39722"/>
                </a:lnTo>
                <a:lnTo>
                  <a:pt x="94545" y="39998"/>
                </a:lnTo>
                <a:lnTo>
                  <a:pt x="94367" y="40141"/>
                </a:lnTo>
                <a:lnTo>
                  <a:pt x="93328" y="40141"/>
                </a:lnTo>
                <a:lnTo>
                  <a:pt x="92638" y="39860"/>
                </a:lnTo>
                <a:lnTo>
                  <a:pt x="91250" y="39020"/>
                </a:lnTo>
                <a:lnTo>
                  <a:pt x="90211" y="38319"/>
                </a:lnTo>
                <a:lnTo>
                  <a:pt x="89870" y="38181"/>
                </a:lnTo>
                <a:lnTo>
                  <a:pt x="89521" y="38043"/>
                </a:lnTo>
                <a:lnTo>
                  <a:pt x="89001" y="38043"/>
                </a:lnTo>
                <a:lnTo>
                  <a:pt x="88653" y="38319"/>
                </a:lnTo>
                <a:lnTo>
                  <a:pt x="87272" y="39578"/>
                </a:lnTo>
                <a:lnTo>
                  <a:pt x="86575" y="39998"/>
                </a:lnTo>
                <a:lnTo>
                  <a:pt x="85714" y="40417"/>
                </a:lnTo>
                <a:lnTo>
                  <a:pt x="85016" y="40561"/>
                </a:lnTo>
                <a:lnTo>
                  <a:pt x="84326" y="40417"/>
                </a:lnTo>
                <a:lnTo>
                  <a:pt x="83807" y="40279"/>
                </a:lnTo>
                <a:lnTo>
                  <a:pt x="83287" y="39722"/>
                </a:lnTo>
                <a:lnTo>
                  <a:pt x="82768" y="39158"/>
                </a:lnTo>
                <a:lnTo>
                  <a:pt x="82419" y="38319"/>
                </a:lnTo>
                <a:lnTo>
                  <a:pt x="82419" y="37900"/>
                </a:lnTo>
                <a:lnTo>
                  <a:pt x="82077" y="37480"/>
                </a:lnTo>
                <a:lnTo>
                  <a:pt x="81729" y="37342"/>
                </a:lnTo>
                <a:lnTo>
                  <a:pt x="81380" y="37204"/>
                </a:lnTo>
                <a:lnTo>
                  <a:pt x="80861" y="37204"/>
                </a:lnTo>
                <a:lnTo>
                  <a:pt x="80519" y="37342"/>
                </a:lnTo>
                <a:lnTo>
                  <a:pt x="80170" y="37624"/>
                </a:lnTo>
                <a:lnTo>
                  <a:pt x="79822" y="38043"/>
                </a:lnTo>
                <a:lnTo>
                  <a:pt x="79651" y="38601"/>
                </a:lnTo>
                <a:lnTo>
                  <a:pt x="79302" y="39020"/>
                </a:lnTo>
                <a:lnTo>
                  <a:pt x="78783" y="39302"/>
                </a:lnTo>
                <a:lnTo>
                  <a:pt x="78441" y="39578"/>
                </a:lnTo>
                <a:lnTo>
                  <a:pt x="77922" y="39722"/>
                </a:lnTo>
                <a:lnTo>
                  <a:pt x="77402" y="39722"/>
                </a:lnTo>
                <a:lnTo>
                  <a:pt x="76185" y="39578"/>
                </a:lnTo>
                <a:lnTo>
                  <a:pt x="75146" y="39302"/>
                </a:lnTo>
                <a:lnTo>
                  <a:pt x="73937" y="38739"/>
                </a:lnTo>
                <a:lnTo>
                  <a:pt x="73068" y="38181"/>
                </a:lnTo>
                <a:lnTo>
                  <a:pt x="72207" y="37480"/>
                </a:lnTo>
                <a:lnTo>
                  <a:pt x="71688" y="37204"/>
                </a:lnTo>
                <a:lnTo>
                  <a:pt x="71168" y="37061"/>
                </a:lnTo>
                <a:lnTo>
                  <a:pt x="70649" y="37204"/>
                </a:lnTo>
                <a:lnTo>
                  <a:pt x="70129" y="37480"/>
                </a:lnTo>
                <a:lnTo>
                  <a:pt x="69432" y="38043"/>
                </a:lnTo>
                <a:lnTo>
                  <a:pt x="68393" y="38601"/>
                </a:lnTo>
                <a:lnTo>
                  <a:pt x="67183" y="39020"/>
                </a:lnTo>
                <a:lnTo>
                  <a:pt x="65974" y="39302"/>
                </a:lnTo>
                <a:lnTo>
                  <a:pt x="64764" y="39302"/>
                </a:lnTo>
                <a:lnTo>
                  <a:pt x="64244" y="39158"/>
                </a:lnTo>
                <a:lnTo>
                  <a:pt x="63896" y="39020"/>
                </a:lnTo>
                <a:lnTo>
                  <a:pt x="63376" y="38739"/>
                </a:lnTo>
                <a:lnTo>
                  <a:pt x="63205" y="38319"/>
                </a:lnTo>
                <a:lnTo>
                  <a:pt x="62857" y="37900"/>
                </a:lnTo>
                <a:lnTo>
                  <a:pt x="62857" y="37342"/>
                </a:lnTo>
                <a:lnTo>
                  <a:pt x="62686" y="36923"/>
                </a:lnTo>
                <a:lnTo>
                  <a:pt x="62508" y="36641"/>
                </a:lnTo>
                <a:lnTo>
                  <a:pt x="62166" y="36365"/>
                </a:lnTo>
                <a:lnTo>
                  <a:pt x="61818" y="36221"/>
                </a:lnTo>
                <a:lnTo>
                  <a:pt x="61469" y="36083"/>
                </a:lnTo>
                <a:lnTo>
                  <a:pt x="60950" y="36083"/>
                </a:lnTo>
                <a:lnTo>
                  <a:pt x="60608" y="36221"/>
                </a:lnTo>
                <a:lnTo>
                  <a:pt x="60259" y="36503"/>
                </a:lnTo>
                <a:lnTo>
                  <a:pt x="59049" y="37624"/>
                </a:lnTo>
                <a:lnTo>
                  <a:pt x="58352" y="38181"/>
                </a:lnTo>
                <a:lnTo>
                  <a:pt x="57662" y="38739"/>
                </a:lnTo>
                <a:lnTo>
                  <a:pt x="56794" y="39020"/>
                </a:lnTo>
                <a:lnTo>
                  <a:pt x="55933" y="39158"/>
                </a:lnTo>
                <a:lnTo>
                  <a:pt x="54894" y="39158"/>
                </a:lnTo>
                <a:lnTo>
                  <a:pt x="54025" y="39020"/>
                </a:lnTo>
                <a:lnTo>
                  <a:pt x="52987" y="38739"/>
                </a:lnTo>
                <a:lnTo>
                  <a:pt x="52296" y="38319"/>
                </a:lnTo>
                <a:lnTo>
                  <a:pt x="51777" y="37624"/>
                </a:lnTo>
                <a:lnTo>
                  <a:pt x="51428" y="36923"/>
                </a:lnTo>
                <a:lnTo>
                  <a:pt x="51428" y="36641"/>
                </a:lnTo>
                <a:lnTo>
                  <a:pt x="51079" y="36221"/>
                </a:lnTo>
                <a:lnTo>
                  <a:pt x="50909" y="36083"/>
                </a:lnTo>
                <a:lnTo>
                  <a:pt x="50560" y="35802"/>
                </a:lnTo>
                <a:lnTo>
                  <a:pt x="50040" y="35664"/>
                </a:lnTo>
                <a:close/>
                <a:moveTo>
                  <a:pt x="10048" y="39158"/>
                </a:moveTo>
                <a:lnTo>
                  <a:pt x="9870" y="42515"/>
                </a:lnTo>
                <a:lnTo>
                  <a:pt x="8140" y="43774"/>
                </a:lnTo>
                <a:lnTo>
                  <a:pt x="6582" y="45033"/>
                </a:lnTo>
                <a:lnTo>
                  <a:pt x="5372" y="46015"/>
                </a:lnTo>
                <a:lnTo>
                  <a:pt x="4155" y="46993"/>
                </a:lnTo>
                <a:lnTo>
                  <a:pt x="3814" y="43354"/>
                </a:lnTo>
                <a:lnTo>
                  <a:pt x="4675" y="42797"/>
                </a:lnTo>
                <a:lnTo>
                  <a:pt x="5372" y="42239"/>
                </a:lnTo>
                <a:lnTo>
                  <a:pt x="6753" y="41118"/>
                </a:lnTo>
                <a:lnTo>
                  <a:pt x="7792" y="40417"/>
                </a:lnTo>
                <a:lnTo>
                  <a:pt x="8831" y="39722"/>
                </a:lnTo>
                <a:lnTo>
                  <a:pt x="10048" y="39158"/>
                </a:lnTo>
                <a:close/>
                <a:moveTo>
                  <a:pt x="9699" y="45872"/>
                </a:moveTo>
                <a:lnTo>
                  <a:pt x="9528" y="48671"/>
                </a:lnTo>
                <a:lnTo>
                  <a:pt x="8831" y="49090"/>
                </a:lnTo>
                <a:lnTo>
                  <a:pt x="8311" y="49510"/>
                </a:lnTo>
                <a:lnTo>
                  <a:pt x="7272" y="50211"/>
                </a:lnTo>
                <a:lnTo>
                  <a:pt x="6411" y="51050"/>
                </a:lnTo>
                <a:lnTo>
                  <a:pt x="5543" y="52027"/>
                </a:lnTo>
                <a:lnTo>
                  <a:pt x="4504" y="53005"/>
                </a:lnTo>
                <a:lnTo>
                  <a:pt x="4155" y="48809"/>
                </a:lnTo>
                <a:lnTo>
                  <a:pt x="5194" y="48533"/>
                </a:lnTo>
                <a:lnTo>
                  <a:pt x="6062" y="48251"/>
                </a:lnTo>
                <a:lnTo>
                  <a:pt x="7792" y="47130"/>
                </a:lnTo>
                <a:lnTo>
                  <a:pt x="9699" y="45872"/>
                </a:lnTo>
                <a:close/>
                <a:moveTo>
                  <a:pt x="77573" y="49648"/>
                </a:moveTo>
                <a:lnTo>
                  <a:pt x="77053" y="49930"/>
                </a:lnTo>
                <a:lnTo>
                  <a:pt x="76705" y="50211"/>
                </a:lnTo>
                <a:lnTo>
                  <a:pt x="76185" y="50907"/>
                </a:lnTo>
                <a:lnTo>
                  <a:pt x="76014" y="51608"/>
                </a:lnTo>
                <a:lnTo>
                  <a:pt x="75146" y="52165"/>
                </a:lnTo>
                <a:lnTo>
                  <a:pt x="74107" y="52585"/>
                </a:lnTo>
                <a:lnTo>
                  <a:pt x="73246" y="52723"/>
                </a:lnTo>
                <a:lnTo>
                  <a:pt x="72029" y="52723"/>
                </a:lnTo>
                <a:lnTo>
                  <a:pt x="71339" y="52585"/>
                </a:lnTo>
                <a:lnTo>
                  <a:pt x="70990" y="52447"/>
                </a:lnTo>
                <a:lnTo>
                  <a:pt x="70649" y="52165"/>
                </a:lnTo>
                <a:lnTo>
                  <a:pt x="70471" y="51890"/>
                </a:lnTo>
                <a:lnTo>
                  <a:pt x="70471" y="51326"/>
                </a:lnTo>
                <a:lnTo>
                  <a:pt x="70300" y="50907"/>
                </a:lnTo>
                <a:lnTo>
                  <a:pt x="69951" y="50631"/>
                </a:lnTo>
                <a:lnTo>
                  <a:pt x="69432" y="50349"/>
                </a:lnTo>
                <a:lnTo>
                  <a:pt x="68913" y="50349"/>
                </a:lnTo>
                <a:lnTo>
                  <a:pt x="68393" y="50487"/>
                </a:lnTo>
                <a:lnTo>
                  <a:pt x="68051" y="50769"/>
                </a:lnTo>
                <a:lnTo>
                  <a:pt x="67703" y="51188"/>
                </a:lnTo>
                <a:lnTo>
                  <a:pt x="67532" y="51470"/>
                </a:lnTo>
                <a:lnTo>
                  <a:pt x="67183" y="51746"/>
                </a:lnTo>
                <a:lnTo>
                  <a:pt x="66322" y="52027"/>
                </a:lnTo>
                <a:lnTo>
                  <a:pt x="65105" y="52309"/>
                </a:lnTo>
                <a:lnTo>
                  <a:pt x="63896" y="52447"/>
                </a:lnTo>
                <a:lnTo>
                  <a:pt x="62686" y="52309"/>
                </a:lnTo>
                <a:lnTo>
                  <a:pt x="61647" y="52165"/>
                </a:lnTo>
                <a:lnTo>
                  <a:pt x="60779" y="51746"/>
                </a:lnTo>
                <a:lnTo>
                  <a:pt x="60608" y="51470"/>
                </a:lnTo>
                <a:lnTo>
                  <a:pt x="60430" y="51188"/>
                </a:lnTo>
                <a:lnTo>
                  <a:pt x="60430" y="50769"/>
                </a:lnTo>
                <a:lnTo>
                  <a:pt x="60088" y="50487"/>
                </a:lnTo>
                <a:lnTo>
                  <a:pt x="59911" y="50211"/>
                </a:lnTo>
                <a:lnTo>
                  <a:pt x="59569" y="50068"/>
                </a:lnTo>
                <a:lnTo>
                  <a:pt x="59049" y="49930"/>
                </a:lnTo>
                <a:lnTo>
                  <a:pt x="58701" y="49930"/>
                </a:lnTo>
                <a:lnTo>
                  <a:pt x="58352" y="50068"/>
                </a:lnTo>
                <a:lnTo>
                  <a:pt x="57833" y="50211"/>
                </a:lnTo>
                <a:lnTo>
                  <a:pt x="56972" y="51188"/>
                </a:lnTo>
                <a:lnTo>
                  <a:pt x="55933" y="52027"/>
                </a:lnTo>
                <a:lnTo>
                  <a:pt x="55413" y="52447"/>
                </a:lnTo>
                <a:lnTo>
                  <a:pt x="54716" y="52723"/>
                </a:lnTo>
                <a:lnTo>
                  <a:pt x="53855" y="53005"/>
                </a:lnTo>
                <a:lnTo>
                  <a:pt x="52987" y="53143"/>
                </a:lnTo>
                <a:lnTo>
                  <a:pt x="52118" y="53143"/>
                </a:lnTo>
                <a:lnTo>
                  <a:pt x="51777" y="53005"/>
                </a:lnTo>
                <a:lnTo>
                  <a:pt x="51428" y="52867"/>
                </a:lnTo>
                <a:lnTo>
                  <a:pt x="51257" y="52585"/>
                </a:lnTo>
                <a:lnTo>
                  <a:pt x="51079" y="52165"/>
                </a:lnTo>
                <a:lnTo>
                  <a:pt x="51079" y="51746"/>
                </a:lnTo>
                <a:lnTo>
                  <a:pt x="51257" y="51326"/>
                </a:lnTo>
                <a:lnTo>
                  <a:pt x="51257" y="50769"/>
                </a:lnTo>
                <a:lnTo>
                  <a:pt x="50909" y="50349"/>
                </a:lnTo>
                <a:lnTo>
                  <a:pt x="50560" y="49930"/>
                </a:lnTo>
                <a:lnTo>
                  <a:pt x="50040" y="49792"/>
                </a:lnTo>
                <a:lnTo>
                  <a:pt x="49001" y="49792"/>
                </a:lnTo>
                <a:lnTo>
                  <a:pt x="48482" y="50068"/>
                </a:lnTo>
                <a:lnTo>
                  <a:pt x="48311" y="50631"/>
                </a:lnTo>
                <a:lnTo>
                  <a:pt x="47962" y="51188"/>
                </a:lnTo>
                <a:lnTo>
                  <a:pt x="47621" y="51608"/>
                </a:lnTo>
                <a:lnTo>
                  <a:pt x="47101" y="52165"/>
                </a:lnTo>
                <a:lnTo>
                  <a:pt x="46404" y="52447"/>
                </a:lnTo>
                <a:lnTo>
                  <a:pt x="45714" y="52723"/>
                </a:lnTo>
                <a:lnTo>
                  <a:pt x="45024" y="53005"/>
                </a:lnTo>
                <a:lnTo>
                  <a:pt x="43287" y="53286"/>
                </a:lnTo>
                <a:lnTo>
                  <a:pt x="41729" y="53143"/>
                </a:lnTo>
                <a:lnTo>
                  <a:pt x="40868" y="53005"/>
                </a:lnTo>
                <a:lnTo>
                  <a:pt x="40170" y="52867"/>
                </a:lnTo>
                <a:lnTo>
                  <a:pt x="39651" y="52447"/>
                </a:lnTo>
                <a:lnTo>
                  <a:pt x="39131" y="52027"/>
                </a:lnTo>
                <a:lnTo>
                  <a:pt x="38790" y="51608"/>
                </a:lnTo>
                <a:lnTo>
                  <a:pt x="38441" y="51050"/>
                </a:lnTo>
                <a:lnTo>
                  <a:pt x="38441" y="50769"/>
                </a:lnTo>
                <a:lnTo>
                  <a:pt x="38270" y="50487"/>
                </a:lnTo>
                <a:lnTo>
                  <a:pt x="37573" y="50211"/>
                </a:lnTo>
                <a:lnTo>
                  <a:pt x="36883" y="50068"/>
                </a:lnTo>
                <a:lnTo>
                  <a:pt x="36192" y="50211"/>
                </a:lnTo>
                <a:lnTo>
                  <a:pt x="34456" y="51188"/>
                </a:lnTo>
                <a:lnTo>
                  <a:pt x="33075" y="51890"/>
                </a:lnTo>
                <a:lnTo>
                  <a:pt x="31688" y="52585"/>
                </a:lnTo>
                <a:lnTo>
                  <a:pt x="30300" y="53005"/>
                </a:lnTo>
                <a:lnTo>
                  <a:pt x="29261" y="53005"/>
                </a:lnTo>
                <a:lnTo>
                  <a:pt x="28920" y="52867"/>
                </a:lnTo>
                <a:lnTo>
                  <a:pt x="28571" y="52585"/>
                </a:lnTo>
                <a:lnTo>
                  <a:pt x="28400" y="52165"/>
                </a:lnTo>
                <a:lnTo>
                  <a:pt x="28571" y="51470"/>
                </a:lnTo>
                <a:lnTo>
                  <a:pt x="28571" y="51188"/>
                </a:lnTo>
                <a:lnTo>
                  <a:pt x="28400" y="50907"/>
                </a:lnTo>
                <a:lnTo>
                  <a:pt x="28222" y="50769"/>
                </a:lnTo>
                <a:lnTo>
                  <a:pt x="27881" y="50631"/>
                </a:lnTo>
                <a:lnTo>
                  <a:pt x="27703" y="50487"/>
                </a:lnTo>
                <a:lnTo>
                  <a:pt x="27361" y="50631"/>
                </a:lnTo>
                <a:lnTo>
                  <a:pt x="27012" y="50631"/>
                </a:lnTo>
                <a:lnTo>
                  <a:pt x="26664" y="50907"/>
                </a:lnTo>
                <a:lnTo>
                  <a:pt x="26322" y="51608"/>
                </a:lnTo>
                <a:lnTo>
                  <a:pt x="26144" y="52309"/>
                </a:lnTo>
                <a:lnTo>
                  <a:pt x="26144" y="53005"/>
                </a:lnTo>
                <a:lnTo>
                  <a:pt x="26322" y="53562"/>
                </a:lnTo>
                <a:lnTo>
                  <a:pt x="26842" y="54125"/>
                </a:lnTo>
                <a:lnTo>
                  <a:pt x="27361" y="54683"/>
                </a:lnTo>
                <a:lnTo>
                  <a:pt x="28222" y="55102"/>
                </a:lnTo>
                <a:lnTo>
                  <a:pt x="29090" y="55384"/>
                </a:lnTo>
                <a:lnTo>
                  <a:pt x="29959" y="55522"/>
                </a:lnTo>
                <a:lnTo>
                  <a:pt x="30998" y="55384"/>
                </a:lnTo>
                <a:lnTo>
                  <a:pt x="31859" y="55240"/>
                </a:lnTo>
                <a:lnTo>
                  <a:pt x="32727" y="54965"/>
                </a:lnTo>
                <a:lnTo>
                  <a:pt x="34456" y="54125"/>
                </a:lnTo>
                <a:lnTo>
                  <a:pt x="36192" y="53143"/>
                </a:lnTo>
                <a:lnTo>
                  <a:pt x="36712" y="53706"/>
                </a:lnTo>
                <a:lnTo>
                  <a:pt x="37231" y="54263"/>
                </a:lnTo>
                <a:lnTo>
                  <a:pt x="37922" y="54683"/>
                </a:lnTo>
                <a:lnTo>
                  <a:pt x="38612" y="54965"/>
                </a:lnTo>
                <a:lnTo>
                  <a:pt x="40348" y="55522"/>
                </a:lnTo>
                <a:lnTo>
                  <a:pt x="42077" y="55660"/>
                </a:lnTo>
                <a:lnTo>
                  <a:pt x="43985" y="55660"/>
                </a:lnTo>
                <a:lnTo>
                  <a:pt x="45714" y="55384"/>
                </a:lnTo>
                <a:lnTo>
                  <a:pt x="47443" y="54821"/>
                </a:lnTo>
                <a:lnTo>
                  <a:pt x="49001" y="53982"/>
                </a:lnTo>
                <a:lnTo>
                  <a:pt x="49699" y="54545"/>
                </a:lnTo>
                <a:lnTo>
                  <a:pt x="50389" y="54965"/>
                </a:lnTo>
                <a:lnTo>
                  <a:pt x="51428" y="55384"/>
                </a:lnTo>
                <a:lnTo>
                  <a:pt x="52467" y="55660"/>
                </a:lnTo>
                <a:lnTo>
                  <a:pt x="53506" y="55804"/>
                </a:lnTo>
                <a:lnTo>
                  <a:pt x="54374" y="55660"/>
                </a:lnTo>
                <a:lnTo>
                  <a:pt x="55235" y="55522"/>
                </a:lnTo>
                <a:lnTo>
                  <a:pt x="56103" y="55240"/>
                </a:lnTo>
                <a:lnTo>
                  <a:pt x="56794" y="54821"/>
                </a:lnTo>
                <a:lnTo>
                  <a:pt x="57491" y="54401"/>
                </a:lnTo>
                <a:lnTo>
                  <a:pt x="58701" y="53286"/>
                </a:lnTo>
                <a:lnTo>
                  <a:pt x="59569" y="53844"/>
                </a:lnTo>
                <a:lnTo>
                  <a:pt x="60779" y="54401"/>
                </a:lnTo>
                <a:lnTo>
                  <a:pt x="61988" y="54683"/>
                </a:lnTo>
                <a:lnTo>
                  <a:pt x="63376" y="54821"/>
                </a:lnTo>
                <a:lnTo>
                  <a:pt x="64764" y="54821"/>
                </a:lnTo>
                <a:lnTo>
                  <a:pt x="65974" y="54683"/>
                </a:lnTo>
                <a:lnTo>
                  <a:pt x="67361" y="54263"/>
                </a:lnTo>
                <a:lnTo>
                  <a:pt x="68393" y="53844"/>
                </a:lnTo>
                <a:lnTo>
                  <a:pt x="69261" y="54401"/>
                </a:lnTo>
                <a:lnTo>
                  <a:pt x="70129" y="54683"/>
                </a:lnTo>
                <a:lnTo>
                  <a:pt x="71339" y="54965"/>
                </a:lnTo>
                <a:lnTo>
                  <a:pt x="72549" y="54965"/>
                </a:lnTo>
                <a:lnTo>
                  <a:pt x="73766" y="54821"/>
                </a:lnTo>
                <a:lnTo>
                  <a:pt x="75146" y="54545"/>
                </a:lnTo>
                <a:lnTo>
                  <a:pt x="76185" y="54125"/>
                </a:lnTo>
                <a:lnTo>
                  <a:pt x="77224" y="53562"/>
                </a:lnTo>
                <a:lnTo>
                  <a:pt x="78092" y="53982"/>
                </a:lnTo>
                <a:lnTo>
                  <a:pt x="78961" y="54263"/>
                </a:lnTo>
                <a:lnTo>
                  <a:pt x="80000" y="54401"/>
                </a:lnTo>
                <a:lnTo>
                  <a:pt x="80861" y="54545"/>
                </a:lnTo>
                <a:lnTo>
                  <a:pt x="81900" y="54545"/>
                </a:lnTo>
                <a:lnTo>
                  <a:pt x="82938" y="54401"/>
                </a:lnTo>
                <a:lnTo>
                  <a:pt x="83977" y="54125"/>
                </a:lnTo>
                <a:lnTo>
                  <a:pt x="84846" y="53706"/>
                </a:lnTo>
                <a:lnTo>
                  <a:pt x="85536" y="54263"/>
                </a:lnTo>
                <a:lnTo>
                  <a:pt x="86404" y="54545"/>
                </a:lnTo>
                <a:lnTo>
                  <a:pt x="88482" y="54545"/>
                </a:lnTo>
                <a:lnTo>
                  <a:pt x="89521" y="54263"/>
                </a:lnTo>
                <a:lnTo>
                  <a:pt x="90731" y="53982"/>
                </a:lnTo>
                <a:lnTo>
                  <a:pt x="91770" y="53562"/>
                </a:lnTo>
                <a:lnTo>
                  <a:pt x="92809" y="53005"/>
                </a:lnTo>
                <a:lnTo>
                  <a:pt x="93157" y="53424"/>
                </a:lnTo>
                <a:lnTo>
                  <a:pt x="93677" y="53706"/>
                </a:lnTo>
                <a:lnTo>
                  <a:pt x="94716" y="54125"/>
                </a:lnTo>
                <a:lnTo>
                  <a:pt x="95925" y="54263"/>
                </a:lnTo>
                <a:lnTo>
                  <a:pt x="97313" y="54263"/>
                </a:lnTo>
                <a:lnTo>
                  <a:pt x="98701" y="53982"/>
                </a:lnTo>
                <a:lnTo>
                  <a:pt x="100081" y="53562"/>
                </a:lnTo>
                <a:lnTo>
                  <a:pt x="101469" y="53143"/>
                </a:lnTo>
                <a:lnTo>
                  <a:pt x="102508" y="52585"/>
                </a:lnTo>
                <a:lnTo>
                  <a:pt x="103027" y="52309"/>
                </a:lnTo>
                <a:lnTo>
                  <a:pt x="103198" y="51890"/>
                </a:lnTo>
                <a:lnTo>
                  <a:pt x="103027" y="51470"/>
                </a:lnTo>
                <a:lnTo>
                  <a:pt x="102857" y="51050"/>
                </a:lnTo>
                <a:lnTo>
                  <a:pt x="102679" y="50769"/>
                </a:lnTo>
                <a:lnTo>
                  <a:pt x="102159" y="50631"/>
                </a:lnTo>
                <a:lnTo>
                  <a:pt x="101818" y="50631"/>
                </a:lnTo>
                <a:lnTo>
                  <a:pt x="101298" y="50769"/>
                </a:lnTo>
                <a:lnTo>
                  <a:pt x="99740" y="51470"/>
                </a:lnTo>
                <a:lnTo>
                  <a:pt x="98523" y="51890"/>
                </a:lnTo>
                <a:lnTo>
                  <a:pt x="97313" y="52165"/>
                </a:lnTo>
                <a:lnTo>
                  <a:pt x="96274" y="52309"/>
                </a:lnTo>
                <a:lnTo>
                  <a:pt x="95406" y="52309"/>
                </a:lnTo>
                <a:lnTo>
                  <a:pt x="95064" y="52165"/>
                </a:lnTo>
                <a:lnTo>
                  <a:pt x="94887" y="51890"/>
                </a:lnTo>
                <a:lnTo>
                  <a:pt x="94716" y="51608"/>
                </a:lnTo>
                <a:lnTo>
                  <a:pt x="94716" y="51188"/>
                </a:lnTo>
                <a:lnTo>
                  <a:pt x="94716" y="50907"/>
                </a:lnTo>
                <a:lnTo>
                  <a:pt x="94545" y="50487"/>
                </a:lnTo>
                <a:lnTo>
                  <a:pt x="94367" y="50211"/>
                </a:lnTo>
                <a:lnTo>
                  <a:pt x="94025" y="50068"/>
                </a:lnTo>
                <a:lnTo>
                  <a:pt x="93157" y="50068"/>
                </a:lnTo>
                <a:lnTo>
                  <a:pt x="92809" y="50211"/>
                </a:lnTo>
                <a:lnTo>
                  <a:pt x="92638" y="50487"/>
                </a:lnTo>
                <a:lnTo>
                  <a:pt x="92118" y="51050"/>
                </a:lnTo>
                <a:lnTo>
                  <a:pt x="91250" y="51608"/>
                </a:lnTo>
                <a:lnTo>
                  <a:pt x="90040" y="52165"/>
                </a:lnTo>
                <a:lnTo>
                  <a:pt x="89001" y="52585"/>
                </a:lnTo>
                <a:lnTo>
                  <a:pt x="87962" y="52867"/>
                </a:lnTo>
                <a:lnTo>
                  <a:pt x="87614" y="52867"/>
                </a:lnTo>
                <a:lnTo>
                  <a:pt x="87272" y="52723"/>
                </a:lnTo>
                <a:lnTo>
                  <a:pt x="86924" y="52585"/>
                </a:lnTo>
                <a:lnTo>
                  <a:pt x="86753" y="52309"/>
                </a:lnTo>
                <a:lnTo>
                  <a:pt x="86753" y="51890"/>
                </a:lnTo>
                <a:lnTo>
                  <a:pt x="86924" y="51326"/>
                </a:lnTo>
                <a:lnTo>
                  <a:pt x="86924" y="50907"/>
                </a:lnTo>
                <a:lnTo>
                  <a:pt x="86753" y="50631"/>
                </a:lnTo>
                <a:lnTo>
                  <a:pt x="86404" y="50349"/>
                </a:lnTo>
                <a:lnTo>
                  <a:pt x="86055" y="50211"/>
                </a:lnTo>
                <a:lnTo>
                  <a:pt x="85714" y="50211"/>
                </a:lnTo>
                <a:lnTo>
                  <a:pt x="85194" y="50349"/>
                </a:lnTo>
                <a:lnTo>
                  <a:pt x="84846" y="50487"/>
                </a:lnTo>
                <a:lnTo>
                  <a:pt x="84675" y="50907"/>
                </a:lnTo>
                <a:lnTo>
                  <a:pt x="83977" y="51608"/>
                </a:lnTo>
                <a:lnTo>
                  <a:pt x="83287" y="52165"/>
                </a:lnTo>
                <a:lnTo>
                  <a:pt x="82419" y="52447"/>
                </a:lnTo>
                <a:lnTo>
                  <a:pt x="80170" y="52447"/>
                </a:lnTo>
                <a:lnTo>
                  <a:pt x="79480" y="52165"/>
                </a:lnTo>
                <a:lnTo>
                  <a:pt x="78961" y="51890"/>
                </a:lnTo>
                <a:lnTo>
                  <a:pt x="79302" y="51050"/>
                </a:lnTo>
                <a:lnTo>
                  <a:pt x="79302" y="50631"/>
                </a:lnTo>
                <a:lnTo>
                  <a:pt x="79131" y="50211"/>
                </a:lnTo>
                <a:lnTo>
                  <a:pt x="78783" y="49930"/>
                </a:lnTo>
                <a:lnTo>
                  <a:pt x="78441" y="49792"/>
                </a:lnTo>
                <a:lnTo>
                  <a:pt x="77922" y="49648"/>
                </a:lnTo>
                <a:close/>
                <a:moveTo>
                  <a:pt x="9350" y="51746"/>
                </a:moveTo>
                <a:lnTo>
                  <a:pt x="9179" y="55240"/>
                </a:lnTo>
                <a:lnTo>
                  <a:pt x="8311" y="55522"/>
                </a:lnTo>
                <a:lnTo>
                  <a:pt x="7621" y="55942"/>
                </a:lnTo>
                <a:lnTo>
                  <a:pt x="6062" y="56919"/>
                </a:lnTo>
                <a:lnTo>
                  <a:pt x="5024" y="57758"/>
                </a:lnTo>
                <a:lnTo>
                  <a:pt x="4675" y="53844"/>
                </a:lnTo>
                <a:lnTo>
                  <a:pt x="6582" y="53286"/>
                </a:lnTo>
                <a:lnTo>
                  <a:pt x="8311" y="52309"/>
                </a:lnTo>
                <a:lnTo>
                  <a:pt x="9350" y="51746"/>
                </a:lnTo>
                <a:close/>
                <a:moveTo>
                  <a:pt x="9009" y="58177"/>
                </a:moveTo>
                <a:lnTo>
                  <a:pt x="9009" y="62517"/>
                </a:lnTo>
                <a:lnTo>
                  <a:pt x="7970" y="63212"/>
                </a:lnTo>
                <a:lnTo>
                  <a:pt x="5543" y="64615"/>
                </a:lnTo>
                <a:lnTo>
                  <a:pt x="5194" y="60000"/>
                </a:lnTo>
                <a:lnTo>
                  <a:pt x="6233" y="59580"/>
                </a:lnTo>
                <a:lnTo>
                  <a:pt x="7272" y="59160"/>
                </a:lnTo>
                <a:lnTo>
                  <a:pt x="9009" y="58177"/>
                </a:lnTo>
                <a:close/>
                <a:moveTo>
                  <a:pt x="81729" y="61115"/>
                </a:moveTo>
                <a:lnTo>
                  <a:pt x="81209" y="61258"/>
                </a:lnTo>
                <a:lnTo>
                  <a:pt x="80690" y="61678"/>
                </a:lnTo>
                <a:lnTo>
                  <a:pt x="79480" y="63356"/>
                </a:lnTo>
                <a:lnTo>
                  <a:pt x="78783" y="64052"/>
                </a:lnTo>
                <a:lnTo>
                  <a:pt x="77922" y="64615"/>
                </a:lnTo>
                <a:lnTo>
                  <a:pt x="77402" y="64891"/>
                </a:lnTo>
                <a:lnTo>
                  <a:pt x="76705" y="65034"/>
                </a:lnTo>
                <a:lnTo>
                  <a:pt x="75146" y="65034"/>
                </a:lnTo>
                <a:lnTo>
                  <a:pt x="74456" y="64891"/>
                </a:lnTo>
                <a:lnTo>
                  <a:pt x="73937" y="64615"/>
                </a:lnTo>
                <a:lnTo>
                  <a:pt x="73417" y="64195"/>
                </a:lnTo>
                <a:lnTo>
                  <a:pt x="73246" y="63776"/>
                </a:lnTo>
                <a:lnTo>
                  <a:pt x="73766" y="62655"/>
                </a:lnTo>
                <a:lnTo>
                  <a:pt x="73766" y="62235"/>
                </a:lnTo>
                <a:lnTo>
                  <a:pt x="73588" y="61816"/>
                </a:lnTo>
                <a:lnTo>
                  <a:pt x="73246" y="61534"/>
                </a:lnTo>
                <a:lnTo>
                  <a:pt x="72898" y="61258"/>
                </a:lnTo>
                <a:lnTo>
                  <a:pt x="71859" y="61258"/>
                </a:lnTo>
                <a:lnTo>
                  <a:pt x="71510" y="61396"/>
                </a:lnTo>
                <a:lnTo>
                  <a:pt x="71168" y="61816"/>
                </a:lnTo>
                <a:lnTo>
                  <a:pt x="70649" y="62517"/>
                </a:lnTo>
                <a:lnTo>
                  <a:pt x="70471" y="63212"/>
                </a:lnTo>
                <a:lnTo>
                  <a:pt x="69781" y="63914"/>
                </a:lnTo>
                <a:lnTo>
                  <a:pt x="68571" y="64471"/>
                </a:lnTo>
                <a:lnTo>
                  <a:pt x="67881" y="64615"/>
                </a:lnTo>
                <a:lnTo>
                  <a:pt x="66842" y="64753"/>
                </a:lnTo>
                <a:lnTo>
                  <a:pt x="66493" y="64615"/>
                </a:lnTo>
                <a:lnTo>
                  <a:pt x="66144" y="64471"/>
                </a:lnTo>
                <a:lnTo>
                  <a:pt x="66144" y="64195"/>
                </a:lnTo>
                <a:lnTo>
                  <a:pt x="66144" y="63776"/>
                </a:lnTo>
                <a:lnTo>
                  <a:pt x="66322" y="63356"/>
                </a:lnTo>
                <a:lnTo>
                  <a:pt x="66322" y="62937"/>
                </a:lnTo>
                <a:lnTo>
                  <a:pt x="66144" y="62655"/>
                </a:lnTo>
                <a:lnTo>
                  <a:pt x="65803" y="62373"/>
                </a:lnTo>
                <a:lnTo>
                  <a:pt x="65454" y="62235"/>
                </a:lnTo>
                <a:lnTo>
                  <a:pt x="64935" y="62097"/>
                </a:lnTo>
                <a:lnTo>
                  <a:pt x="64415" y="62235"/>
                </a:lnTo>
                <a:lnTo>
                  <a:pt x="63896" y="62373"/>
                </a:lnTo>
                <a:lnTo>
                  <a:pt x="62508" y="63494"/>
                </a:lnTo>
                <a:lnTo>
                  <a:pt x="60950" y="64615"/>
                </a:lnTo>
                <a:lnTo>
                  <a:pt x="59911" y="64891"/>
                </a:lnTo>
                <a:lnTo>
                  <a:pt x="58530" y="65034"/>
                </a:lnTo>
                <a:lnTo>
                  <a:pt x="57662" y="64891"/>
                </a:lnTo>
                <a:lnTo>
                  <a:pt x="56972" y="64891"/>
                </a:lnTo>
                <a:lnTo>
                  <a:pt x="56452" y="64615"/>
                </a:lnTo>
                <a:lnTo>
                  <a:pt x="56103" y="64333"/>
                </a:lnTo>
                <a:lnTo>
                  <a:pt x="56274" y="63632"/>
                </a:lnTo>
                <a:lnTo>
                  <a:pt x="56274" y="62655"/>
                </a:lnTo>
                <a:lnTo>
                  <a:pt x="56103" y="62235"/>
                </a:lnTo>
                <a:lnTo>
                  <a:pt x="55755" y="61816"/>
                </a:lnTo>
                <a:lnTo>
                  <a:pt x="55413" y="61534"/>
                </a:lnTo>
                <a:lnTo>
                  <a:pt x="54894" y="61396"/>
                </a:lnTo>
                <a:lnTo>
                  <a:pt x="54196" y="61396"/>
                </a:lnTo>
                <a:lnTo>
                  <a:pt x="53677" y="61534"/>
                </a:lnTo>
                <a:lnTo>
                  <a:pt x="53335" y="61954"/>
                </a:lnTo>
                <a:lnTo>
                  <a:pt x="52987" y="62373"/>
                </a:lnTo>
                <a:lnTo>
                  <a:pt x="52638" y="63075"/>
                </a:lnTo>
                <a:lnTo>
                  <a:pt x="52638" y="63632"/>
                </a:lnTo>
                <a:lnTo>
                  <a:pt x="52118" y="64052"/>
                </a:lnTo>
                <a:lnTo>
                  <a:pt x="51428" y="64333"/>
                </a:lnTo>
                <a:lnTo>
                  <a:pt x="49870" y="64333"/>
                </a:lnTo>
                <a:lnTo>
                  <a:pt x="49179" y="64195"/>
                </a:lnTo>
                <a:lnTo>
                  <a:pt x="48311" y="63776"/>
                </a:lnTo>
                <a:lnTo>
                  <a:pt x="47792" y="63356"/>
                </a:lnTo>
                <a:lnTo>
                  <a:pt x="47443" y="62937"/>
                </a:lnTo>
                <a:lnTo>
                  <a:pt x="47101" y="62517"/>
                </a:lnTo>
                <a:lnTo>
                  <a:pt x="46582" y="62097"/>
                </a:lnTo>
                <a:lnTo>
                  <a:pt x="46062" y="61954"/>
                </a:lnTo>
                <a:lnTo>
                  <a:pt x="45543" y="61954"/>
                </a:lnTo>
                <a:lnTo>
                  <a:pt x="44846" y="62097"/>
                </a:lnTo>
                <a:lnTo>
                  <a:pt x="44504" y="62373"/>
                </a:lnTo>
                <a:lnTo>
                  <a:pt x="44155" y="62655"/>
                </a:lnTo>
                <a:lnTo>
                  <a:pt x="44155" y="63212"/>
                </a:lnTo>
                <a:lnTo>
                  <a:pt x="44155" y="63776"/>
                </a:lnTo>
                <a:lnTo>
                  <a:pt x="43985" y="64195"/>
                </a:lnTo>
                <a:lnTo>
                  <a:pt x="43807" y="64471"/>
                </a:lnTo>
                <a:lnTo>
                  <a:pt x="43636" y="64753"/>
                </a:lnTo>
                <a:lnTo>
                  <a:pt x="42946" y="65034"/>
                </a:lnTo>
                <a:lnTo>
                  <a:pt x="42248" y="65172"/>
                </a:lnTo>
                <a:lnTo>
                  <a:pt x="41558" y="65034"/>
                </a:lnTo>
                <a:lnTo>
                  <a:pt x="40868" y="64615"/>
                </a:lnTo>
                <a:lnTo>
                  <a:pt x="40519" y="64052"/>
                </a:lnTo>
                <a:lnTo>
                  <a:pt x="40519" y="63776"/>
                </a:lnTo>
                <a:lnTo>
                  <a:pt x="40519" y="63494"/>
                </a:lnTo>
                <a:lnTo>
                  <a:pt x="40519" y="62793"/>
                </a:lnTo>
                <a:lnTo>
                  <a:pt x="40348" y="62373"/>
                </a:lnTo>
                <a:lnTo>
                  <a:pt x="40000" y="61954"/>
                </a:lnTo>
                <a:lnTo>
                  <a:pt x="39309" y="61816"/>
                </a:lnTo>
                <a:lnTo>
                  <a:pt x="38790" y="61678"/>
                </a:lnTo>
                <a:lnTo>
                  <a:pt x="38092" y="61816"/>
                </a:lnTo>
                <a:lnTo>
                  <a:pt x="37573" y="62235"/>
                </a:lnTo>
                <a:lnTo>
                  <a:pt x="37231" y="62655"/>
                </a:lnTo>
                <a:lnTo>
                  <a:pt x="36883" y="63212"/>
                </a:lnTo>
                <a:lnTo>
                  <a:pt x="36363" y="63776"/>
                </a:lnTo>
                <a:lnTo>
                  <a:pt x="35844" y="64195"/>
                </a:lnTo>
                <a:lnTo>
                  <a:pt x="35324" y="64615"/>
                </a:lnTo>
                <a:lnTo>
                  <a:pt x="33937" y="65172"/>
                </a:lnTo>
                <a:lnTo>
                  <a:pt x="33075" y="65310"/>
                </a:lnTo>
                <a:lnTo>
                  <a:pt x="32378" y="65454"/>
                </a:lnTo>
                <a:lnTo>
                  <a:pt x="32037" y="65454"/>
                </a:lnTo>
                <a:lnTo>
                  <a:pt x="31688" y="65310"/>
                </a:lnTo>
                <a:lnTo>
                  <a:pt x="31168" y="65034"/>
                </a:lnTo>
                <a:lnTo>
                  <a:pt x="30820" y="64471"/>
                </a:lnTo>
                <a:lnTo>
                  <a:pt x="30649" y="63914"/>
                </a:lnTo>
                <a:lnTo>
                  <a:pt x="30300" y="62937"/>
                </a:lnTo>
                <a:lnTo>
                  <a:pt x="30129" y="62517"/>
                </a:lnTo>
                <a:lnTo>
                  <a:pt x="29959" y="62517"/>
                </a:lnTo>
                <a:lnTo>
                  <a:pt x="29959" y="62373"/>
                </a:lnTo>
                <a:lnTo>
                  <a:pt x="29781" y="62235"/>
                </a:lnTo>
                <a:lnTo>
                  <a:pt x="29439" y="62097"/>
                </a:lnTo>
                <a:lnTo>
                  <a:pt x="29090" y="62097"/>
                </a:lnTo>
                <a:lnTo>
                  <a:pt x="28742" y="62235"/>
                </a:lnTo>
                <a:lnTo>
                  <a:pt x="28400" y="62373"/>
                </a:lnTo>
                <a:lnTo>
                  <a:pt x="28051" y="62937"/>
                </a:lnTo>
                <a:lnTo>
                  <a:pt x="27881" y="63632"/>
                </a:lnTo>
                <a:lnTo>
                  <a:pt x="27881" y="64891"/>
                </a:lnTo>
                <a:lnTo>
                  <a:pt x="28051" y="65454"/>
                </a:lnTo>
                <a:lnTo>
                  <a:pt x="28222" y="66150"/>
                </a:lnTo>
                <a:lnTo>
                  <a:pt x="28571" y="66569"/>
                </a:lnTo>
                <a:lnTo>
                  <a:pt x="29090" y="67132"/>
                </a:lnTo>
                <a:lnTo>
                  <a:pt x="29781" y="67552"/>
                </a:lnTo>
                <a:lnTo>
                  <a:pt x="30478" y="67828"/>
                </a:lnTo>
                <a:lnTo>
                  <a:pt x="31517" y="68109"/>
                </a:lnTo>
                <a:lnTo>
                  <a:pt x="33595" y="68109"/>
                </a:lnTo>
                <a:lnTo>
                  <a:pt x="34456" y="67972"/>
                </a:lnTo>
                <a:lnTo>
                  <a:pt x="35495" y="67690"/>
                </a:lnTo>
                <a:lnTo>
                  <a:pt x="36363" y="67270"/>
                </a:lnTo>
                <a:lnTo>
                  <a:pt x="37231" y="66851"/>
                </a:lnTo>
                <a:lnTo>
                  <a:pt x="38092" y="66293"/>
                </a:lnTo>
                <a:lnTo>
                  <a:pt x="38961" y="66989"/>
                </a:lnTo>
                <a:lnTo>
                  <a:pt x="40170" y="67408"/>
                </a:lnTo>
                <a:lnTo>
                  <a:pt x="41387" y="67690"/>
                </a:lnTo>
                <a:lnTo>
                  <a:pt x="42597" y="67828"/>
                </a:lnTo>
                <a:lnTo>
                  <a:pt x="43807" y="67690"/>
                </a:lnTo>
                <a:lnTo>
                  <a:pt x="45024" y="67408"/>
                </a:lnTo>
                <a:lnTo>
                  <a:pt x="46062" y="66851"/>
                </a:lnTo>
                <a:lnTo>
                  <a:pt x="46753" y="66150"/>
                </a:lnTo>
                <a:lnTo>
                  <a:pt x="47792" y="66431"/>
                </a:lnTo>
                <a:lnTo>
                  <a:pt x="48660" y="66713"/>
                </a:lnTo>
                <a:lnTo>
                  <a:pt x="49699" y="66851"/>
                </a:lnTo>
                <a:lnTo>
                  <a:pt x="50560" y="66989"/>
                </a:lnTo>
                <a:lnTo>
                  <a:pt x="51599" y="66989"/>
                </a:lnTo>
                <a:lnTo>
                  <a:pt x="52467" y="66851"/>
                </a:lnTo>
                <a:lnTo>
                  <a:pt x="53506" y="66569"/>
                </a:lnTo>
                <a:lnTo>
                  <a:pt x="54196" y="66293"/>
                </a:lnTo>
                <a:lnTo>
                  <a:pt x="55413" y="66851"/>
                </a:lnTo>
                <a:lnTo>
                  <a:pt x="56623" y="67408"/>
                </a:lnTo>
                <a:lnTo>
                  <a:pt x="57662" y="67690"/>
                </a:lnTo>
                <a:lnTo>
                  <a:pt x="58701" y="67828"/>
                </a:lnTo>
                <a:lnTo>
                  <a:pt x="59740" y="67690"/>
                </a:lnTo>
                <a:lnTo>
                  <a:pt x="60608" y="67552"/>
                </a:lnTo>
                <a:lnTo>
                  <a:pt x="61469" y="67132"/>
                </a:lnTo>
                <a:lnTo>
                  <a:pt x="62337" y="66713"/>
                </a:lnTo>
                <a:lnTo>
                  <a:pt x="64066" y="65730"/>
                </a:lnTo>
                <a:lnTo>
                  <a:pt x="64415" y="66150"/>
                </a:lnTo>
                <a:lnTo>
                  <a:pt x="65105" y="66569"/>
                </a:lnTo>
                <a:lnTo>
                  <a:pt x="65974" y="66851"/>
                </a:lnTo>
                <a:lnTo>
                  <a:pt x="68051" y="66851"/>
                </a:lnTo>
                <a:lnTo>
                  <a:pt x="69261" y="66569"/>
                </a:lnTo>
                <a:lnTo>
                  <a:pt x="70471" y="66293"/>
                </a:lnTo>
                <a:lnTo>
                  <a:pt x="71339" y="65730"/>
                </a:lnTo>
                <a:lnTo>
                  <a:pt x="71859" y="66150"/>
                </a:lnTo>
                <a:lnTo>
                  <a:pt x="72549" y="66569"/>
                </a:lnTo>
                <a:lnTo>
                  <a:pt x="74107" y="67132"/>
                </a:lnTo>
                <a:lnTo>
                  <a:pt x="75146" y="67408"/>
                </a:lnTo>
                <a:lnTo>
                  <a:pt x="76014" y="67552"/>
                </a:lnTo>
                <a:lnTo>
                  <a:pt x="77053" y="67408"/>
                </a:lnTo>
                <a:lnTo>
                  <a:pt x="77922" y="67270"/>
                </a:lnTo>
                <a:lnTo>
                  <a:pt x="78783" y="66989"/>
                </a:lnTo>
                <a:lnTo>
                  <a:pt x="79651" y="66569"/>
                </a:lnTo>
                <a:lnTo>
                  <a:pt x="81038" y="65454"/>
                </a:lnTo>
                <a:lnTo>
                  <a:pt x="81900" y="66150"/>
                </a:lnTo>
                <a:lnTo>
                  <a:pt x="82938" y="66569"/>
                </a:lnTo>
                <a:lnTo>
                  <a:pt x="83977" y="66851"/>
                </a:lnTo>
                <a:lnTo>
                  <a:pt x="85365" y="66989"/>
                </a:lnTo>
                <a:lnTo>
                  <a:pt x="86575" y="66989"/>
                </a:lnTo>
                <a:lnTo>
                  <a:pt x="87792" y="66851"/>
                </a:lnTo>
                <a:lnTo>
                  <a:pt x="89001" y="66569"/>
                </a:lnTo>
                <a:lnTo>
                  <a:pt x="90040" y="66150"/>
                </a:lnTo>
                <a:lnTo>
                  <a:pt x="91079" y="66569"/>
                </a:lnTo>
                <a:lnTo>
                  <a:pt x="92118" y="66713"/>
                </a:lnTo>
                <a:lnTo>
                  <a:pt x="93328" y="66851"/>
                </a:lnTo>
                <a:lnTo>
                  <a:pt x="94545" y="66851"/>
                </a:lnTo>
                <a:lnTo>
                  <a:pt x="95755" y="66713"/>
                </a:lnTo>
                <a:lnTo>
                  <a:pt x="97142" y="66431"/>
                </a:lnTo>
                <a:lnTo>
                  <a:pt x="98181" y="66012"/>
                </a:lnTo>
                <a:lnTo>
                  <a:pt x="99391" y="65454"/>
                </a:lnTo>
                <a:lnTo>
                  <a:pt x="99911" y="65730"/>
                </a:lnTo>
                <a:lnTo>
                  <a:pt x="100601" y="65874"/>
                </a:lnTo>
                <a:lnTo>
                  <a:pt x="101469" y="65874"/>
                </a:lnTo>
                <a:lnTo>
                  <a:pt x="102508" y="65730"/>
                </a:lnTo>
                <a:lnTo>
                  <a:pt x="103027" y="65454"/>
                </a:lnTo>
                <a:lnTo>
                  <a:pt x="103376" y="65172"/>
                </a:lnTo>
                <a:lnTo>
                  <a:pt x="103547" y="64753"/>
                </a:lnTo>
                <a:lnTo>
                  <a:pt x="103547" y="64333"/>
                </a:lnTo>
                <a:lnTo>
                  <a:pt x="103376" y="63914"/>
                </a:lnTo>
                <a:lnTo>
                  <a:pt x="103027" y="63632"/>
                </a:lnTo>
                <a:lnTo>
                  <a:pt x="102679" y="63494"/>
                </a:lnTo>
                <a:lnTo>
                  <a:pt x="102159" y="63356"/>
                </a:lnTo>
                <a:lnTo>
                  <a:pt x="101640" y="63494"/>
                </a:lnTo>
                <a:lnTo>
                  <a:pt x="101120" y="63356"/>
                </a:lnTo>
                <a:lnTo>
                  <a:pt x="100601" y="62793"/>
                </a:lnTo>
                <a:lnTo>
                  <a:pt x="99911" y="62373"/>
                </a:lnTo>
                <a:lnTo>
                  <a:pt x="99220" y="62373"/>
                </a:lnTo>
                <a:lnTo>
                  <a:pt x="98872" y="62517"/>
                </a:lnTo>
                <a:lnTo>
                  <a:pt x="98523" y="62793"/>
                </a:lnTo>
                <a:lnTo>
                  <a:pt x="98003" y="63075"/>
                </a:lnTo>
                <a:lnTo>
                  <a:pt x="97142" y="63494"/>
                </a:lnTo>
                <a:lnTo>
                  <a:pt x="96103" y="63914"/>
                </a:lnTo>
                <a:lnTo>
                  <a:pt x="94887" y="64195"/>
                </a:lnTo>
                <a:lnTo>
                  <a:pt x="93848" y="64471"/>
                </a:lnTo>
                <a:lnTo>
                  <a:pt x="92467" y="64471"/>
                </a:lnTo>
                <a:lnTo>
                  <a:pt x="92289" y="64333"/>
                </a:lnTo>
                <a:lnTo>
                  <a:pt x="92118" y="64052"/>
                </a:lnTo>
                <a:lnTo>
                  <a:pt x="91948" y="63776"/>
                </a:lnTo>
                <a:lnTo>
                  <a:pt x="92118" y="63075"/>
                </a:lnTo>
                <a:lnTo>
                  <a:pt x="92118" y="62655"/>
                </a:lnTo>
                <a:lnTo>
                  <a:pt x="91770" y="62235"/>
                </a:lnTo>
                <a:lnTo>
                  <a:pt x="91428" y="61954"/>
                </a:lnTo>
                <a:lnTo>
                  <a:pt x="90909" y="61816"/>
                </a:lnTo>
                <a:lnTo>
                  <a:pt x="90211" y="61954"/>
                </a:lnTo>
                <a:lnTo>
                  <a:pt x="89870" y="62097"/>
                </a:lnTo>
                <a:lnTo>
                  <a:pt x="89350" y="62373"/>
                </a:lnTo>
                <a:lnTo>
                  <a:pt x="89172" y="62793"/>
                </a:lnTo>
                <a:lnTo>
                  <a:pt x="89001" y="63494"/>
                </a:lnTo>
                <a:lnTo>
                  <a:pt x="88653" y="63776"/>
                </a:lnTo>
                <a:lnTo>
                  <a:pt x="88311" y="64052"/>
                </a:lnTo>
                <a:lnTo>
                  <a:pt x="87443" y="64471"/>
                </a:lnTo>
                <a:lnTo>
                  <a:pt x="86404" y="64615"/>
                </a:lnTo>
                <a:lnTo>
                  <a:pt x="85194" y="64615"/>
                </a:lnTo>
                <a:lnTo>
                  <a:pt x="84326" y="64471"/>
                </a:lnTo>
                <a:lnTo>
                  <a:pt x="83458" y="64052"/>
                </a:lnTo>
                <a:lnTo>
                  <a:pt x="83287" y="63914"/>
                </a:lnTo>
                <a:lnTo>
                  <a:pt x="83116" y="63632"/>
                </a:lnTo>
                <a:lnTo>
                  <a:pt x="83116" y="63212"/>
                </a:lnTo>
                <a:lnTo>
                  <a:pt x="83287" y="62937"/>
                </a:lnTo>
                <a:lnTo>
                  <a:pt x="83458" y="62373"/>
                </a:lnTo>
                <a:lnTo>
                  <a:pt x="83458" y="61954"/>
                </a:lnTo>
                <a:lnTo>
                  <a:pt x="83116" y="61534"/>
                </a:lnTo>
                <a:lnTo>
                  <a:pt x="82768" y="61258"/>
                </a:lnTo>
                <a:lnTo>
                  <a:pt x="82248" y="61115"/>
                </a:lnTo>
                <a:close/>
                <a:moveTo>
                  <a:pt x="9009" y="65310"/>
                </a:moveTo>
                <a:lnTo>
                  <a:pt x="9009" y="67972"/>
                </a:lnTo>
                <a:lnTo>
                  <a:pt x="7792" y="68811"/>
                </a:lnTo>
                <a:lnTo>
                  <a:pt x="6931" y="69650"/>
                </a:lnTo>
                <a:lnTo>
                  <a:pt x="6233" y="70207"/>
                </a:lnTo>
                <a:lnTo>
                  <a:pt x="5892" y="70909"/>
                </a:lnTo>
                <a:lnTo>
                  <a:pt x="5714" y="66293"/>
                </a:lnTo>
                <a:lnTo>
                  <a:pt x="5714" y="66012"/>
                </a:lnTo>
                <a:lnTo>
                  <a:pt x="6582" y="66012"/>
                </a:lnTo>
                <a:lnTo>
                  <a:pt x="7450" y="65874"/>
                </a:lnTo>
                <a:lnTo>
                  <a:pt x="8140" y="65592"/>
                </a:lnTo>
                <a:lnTo>
                  <a:pt x="9009" y="65310"/>
                </a:lnTo>
                <a:close/>
                <a:moveTo>
                  <a:pt x="9009" y="71184"/>
                </a:moveTo>
                <a:lnTo>
                  <a:pt x="9009" y="73984"/>
                </a:lnTo>
                <a:lnTo>
                  <a:pt x="6931" y="75524"/>
                </a:lnTo>
                <a:lnTo>
                  <a:pt x="5892" y="76363"/>
                </a:lnTo>
                <a:lnTo>
                  <a:pt x="5892" y="72725"/>
                </a:lnTo>
                <a:lnTo>
                  <a:pt x="7272" y="72167"/>
                </a:lnTo>
                <a:lnTo>
                  <a:pt x="8660" y="71328"/>
                </a:lnTo>
                <a:lnTo>
                  <a:pt x="9009" y="71184"/>
                </a:lnTo>
                <a:close/>
                <a:moveTo>
                  <a:pt x="29090" y="73426"/>
                </a:moveTo>
                <a:lnTo>
                  <a:pt x="28742" y="73564"/>
                </a:lnTo>
                <a:lnTo>
                  <a:pt x="28571" y="73702"/>
                </a:lnTo>
                <a:lnTo>
                  <a:pt x="27183" y="75662"/>
                </a:lnTo>
                <a:lnTo>
                  <a:pt x="26664" y="76783"/>
                </a:lnTo>
                <a:lnTo>
                  <a:pt x="26322" y="77898"/>
                </a:lnTo>
                <a:lnTo>
                  <a:pt x="26144" y="79019"/>
                </a:lnTo>
                <a:lnTo>
                  <a:pt x="26322" y="79438"/>
                </a:lnTo>
                <a:lnTo>
                  <a:pt x="26664" y="79858"/>
                </a:lnTo>
                <a:lnTo>
                  <a:pt x="27012" y="80277"/>
                </a:lnTo>
                <a:lnTo>
                  <a:pt x="27532" y="80415"/>
                </a:lnTo>
                <a:lnTo>
                  <a:pt x="28400" y="80697"/>
                </a:lnTo>
                <a:lnTo>
                  <a:pt x="30300" y="80697"/>
                </a:lnTo>
                <a:lnTo>
                  <a:pt x="31339" y="80559"/>
                </a:lnTo>
                <a:lnTo>
                  <a:pt x="32207" y="80277"/>
                </a:lnTo>
                <a:lnTo>
                  <a:pt x="33246" y="79996"/>
                </a:lnTo>
                <a:lnTo>
                  <a:pt x="35153" y="79019"/>
                </a:lnTo>
                <a:lnTo>
                  <a:pt x="36883" y="78041"/>
                </a:lnTo>
                <a:lnTo>
                  <a:pt x="37402" y="78599"/>
                </a:lnTo>
                <a:lnTo>
                  <a:pt x="38092" y="79019"/>
                </a:lnTo>
                <a:lnTo>
                  <a:pt x="38961" y="79438"/>
                </a:lnTo>
                <a:lnTo>
                  <a:pt x="40000" y="79720"/>
                </a:lnTo>
                <a:lnTo>
                  <a:pt x="41209" y="79996"/>
                </a:lnTo>
                <a:lnTo>
                  <a:pt x="43465" y="79996"/>
                </a:lnTo>
                <a:lnTo>
                  <a:pt x="44675" y="79858"/>
                </a:lnTo>
                <a:lnTo>
                  <a:pt x="45714" y="79438"/>
                </a:lnTo>
                <a:lnTo>
                  <a:pt x="46753" y="79157"/>
                </a:lnTo>
                <a:lnTo>
                  <a:pt x="47621" y="78599"/>
                </a:lnTo>
                <a:lnTo>
                  <a:pt x="48660" y="78041"/>
                </a:lnTo>
                <a:lnTo>
                  <a:pt x="49521" y="78599"/>
                </a:lnTo>
                <a:lnTo>
                  <a:pt x="50738" y="78881"/>
                </a:lnTo>
                <a:lnTo>
                  <a:pt x="52118" y="79019"/>
                </a:lnTo>
                <a:lnTo>
                  <a:pt x="53506" y="79019"/>
                </a:lnTo>
                <a:lnTo>
                  <a:pt x="57142" y="78881"/>
                </a:lnTo>
                <a:lnTo>
                  <a:pt x="60950" y="79019"/>
                </a:lnTo>
                <a:lnTo>
                  <a:pt x="63376" y="79157"/>
                </a:lnTo>
                <a:lnTo>
                  <a:pt x="65974" y="79019"/>
                </a:lnTo>
                <a:lnTo>
                  <a:pt x="67361" y="78881"/>
                </a:lnTo>
                <a:lnTo>
                  <a:pt x="68571" y="78599"/>
                </a:lnTo>
                <a:lnTo>
                  <a:pt x="69610" y="78041"/>
                </a:lnTo>
                <a:lnTo>
                  <a:pt x="70649" y="77478"/>
                </a:lnTo>
                <a:lnTo>
                  <a:pt x="70820" y="77202"/>
                </a:lnTo>
                <a:lnTo>
                  <a:pt x="70820" y="76921"/>
                </a:lnTo>
                <a:lnTo>
                  <a:pt x="70649" y="76639"/>
                </a:lnTo>
                <a:lnTo>
                  <a:pt x="70300" y="76501"/>
                </a:lnTo>
                <a:lnTo>
                  <a:pt x="68742" y="76219"/>
                </a:lnTo>
                <a:lnTo>
                  <a:pt x="67361" y="76363"/>
                </a:lnTo>
                <a:lnTo>
                  <a:pt x="64244" y="76639"/>
                </a:lnTo>
                <a:lnTo>
                  <a:pt x="61127" y="76639"/>
                </a:lnTo>
                <a:lnTo>
                  <a:pt x="58181" y="76363"/>
                </a:lnTo>
                <a:lnTo>
                  <a:pt x="56623" y="76363"/>
                </a:lnTo>
                <a:lnTo>
                  <a:pt x="54196" y="76501"/>
                </a:lnTo>
                <a:lnTo>
                  <a:pt x="51777" y="76501"/>
                </a:lnTo>
                <a:lnTo>
                  <a:pt x="51257" y="76363"/>
                </a:lnTo>
                <a:lnTo>
                  <a:pt x="51079" y="76219"/>
                </a:lnTo>
                <a:lnTo>
                  <a:pt x="51257" y="75662"/>
                </a:lnTo>
                <a:lnTo>
                  <a:pt x="51079" y="75242"/>
                </a:lnTo>
                <a:lnTo>
                  <a:pt x="50909" y="74961"/>
                </a:lnTo>
                <a:lnTo>
                  <a:pt x="50560" y="74541"/>
                </a:lnTo>
                <a:lnTo>
                  <a:pt x="50218" y="74403"/>
                </a:lnTo>
                <a:lnTo>
                  <a:pt x="49699" y="74265"/>
                </a:lnTo>
                <a:lnTo>
                  <a:pt x="49179" y="74403"/>
                </a:lnTo>
                <a:lnTo>
                  <a:pt x="48660" y="74685"/>
                </a:lnTo>
                <a:lnTo>
                  <a:pt x="46924" y="76082"/>
                </a:lnTo>
                <a:lnTo>
                  <a:pt x="44846" y="77202"/>
                </a:lnTo>
                <a:lnTo>
                  <a:pt x="44155" y="77478"/>
                </a:lnTo>
                <a:lnTo>
                  <a:pt x="43116" y="77622"/>
                </a:lnTo>
                <a:lnTo>
                  <a:pt x="42077" y="77622"/>
                </a:lnTo>
                <a:lnTo>
                  <a:pt x="41038" y="77478"/>
                </a:lnTo>
                <a:lnTo>
                  <a:pt x="40170" y="77202"/>
                </a:lnTo>
                <a:lnTo>
                  <a:pt x="39480" y="76783"/>
                </a:lnTo>
                <a:lnTo>
                  <a:pt x="39309" y="76363"/>
                </a:lnTo>
                <a:lnTo>
                  <a:pt x="39309" y="76082"/>
                </a:lnTo>
                <a:lnTo>
                  <a:pt x="39309" y="75662"/>
                </a:lnTo>
                <a:lnTo>
                  <a:pt x="39480" y="75104"/>
                </a:lnTo>
                <a:lnTo>
                  <a:pt x="39480" y="74685"/>
                </a:lnTo>
                <a:lnTo>
                  <a:pt x="39309" y="74265"/>
                </a:lnTo>
                <a:lnTo>
                  <a:pt x="38961" y="73984"/>
                </a:lnTo>
                <a:lnTo>
                  <a:pt x="38612" y="73702"/>
                </a:lnTo>
                <a:lnTo>
                  <a:pt x="38092" y="73564"/>
                </a:lnTo>
                <a:lnTo>
                  <a:pt x="37573" y="73564"/>
                </a:lnTo>
                <a:lnTo>
                  <a:pt x="37053" y="73846"/>
                </a:lnTo>
                <a:lnTo>
                  <a:pt x="36712" y="74122"/>
                </a:lnTo>
                <a:lnTo>
                  <a:pt x="36192" y="74823"/>
                </a:lnTo>
                <a:lnTo>
                  <a:pt x="35673" y="75242"/>
                </a:lnTo>
                <a:lnTo>
                  <a:pt x="34456" y="76219"/>
                </a:lnTo>
                <a:lnTo>
                  <a:pt x="33075" y="77059"/>
                </a:lnTo>
                <a:lnTo>
                  <a:pt x="31688" y="77622"/>
                </a:lnTo>
                <a:lnTo>
                  <a:pt x="30820" y="78041"/>
                </a:lnTo>
                <a:lnTo>
                  <a:pt x="29781" y="78179"/>
                </a:lnTo>
                <a:lnTo>
                  <a:pt x="29439" y="78179"/>
                </a:lnTo>
                <a:lnTo>
                  <a:pt x="29090" y="78041"/>
                </a:lnTo>
                <a:lnTo>
                  <a:pt x="29090" y="77622"/>
                </a:lnTo>
                <a:lnTo>
                  <a:pt x="29090" y="77059"/>
                </a:lnTo>
                <a:lnTo>
                  <a:pt x="29959" y="74403"/>
                </a:lnTo>
                <a:lnTo>
                  <a:pt x="29959" y="74122"/>
                </a:lnTo>
                <a:lnTo>
                  <a:pt x="29959" y="73846"/>
                </a:lnTo>
                <a:lnTo>
                  <a:pt x="29610" y="73564"/>
                </a:lnTo>
                <a:lnTo>
                  <a:pt x="29261" y="73426"/>
                </a:lnTo>
                <a:close/>
                <a:moveTo>
                  <a:pt x="9009" y="77059"/>
                </a:moveTo>
                <a:lnTo>
                  <a:pt x="9009" y="81116"/>
                </a:lnTo>
                <a:lnTo>
                  <a:pt x="8311" y="81536"/>
                </a:lnTo>
                <a:lnTo>
                  <a:pt x="7621" y="81818"/>
                </a:lnTo>
                <a:lnTo>
                  <a:pt x="6582" y="82657"/>
                </a:lnTo>
                <a:lnTo>
                  <a:pt x="5543" y="83496"/>
                </a:lnTo>
                <a:lnTo>
                  <a:pt x="5714" y="79019"/>
                </a:lnTo>
                <a:lnTo>
                  <a:pt x="6582" y="78599"/>
                </a:lnTo>
                <a:lnTo>
                  <a:pt x="7450" y="78041"/>
                </a:lnTo>
                <a:lnTo>
                  <a:pt x="8831" y="77059"/>
                </a:lnTo>
                <a:close/>
                <a:moveTo>
                  <a:pt x="9009" y="84054"/>
                </a:moveTo>
                <a:lnTo>
                  <a:pt x="9009" y="85870"/>
                </a:lnTo>
                <a:lnTo>
                  <a:pt x="8489" y="86151"/>
                </a:lnTo>
                <a:lnTo>
                  <a:pt x="6753" y="87410"/>
                </a:lnTo>
                <a:lnTo>
                  <a:pt x="5194" y="88807"/>
                </a:lnTo>
                <a:lnTo>
                  <a:pt x="5372" y="86571"/>
                </a:lnTo>
                <a:lnTo>
                  <a:pt x="6233" y="86151"/>
                </a:lnTo>
                <a:lnTo>
                  <a:pt x="6931" y="85594"/>
                </a:lnTo>
                <a:lnTo>
                  <a:pt x="8311" y="84473"/>
                </a:lnTo>
                <a:lnTo>
                  <a:pt x="9009" y="84054"/>
                </a:lnTo>
                <a:close/>
                <a:moveTo>
                  <a:pt x="8831" y="88807"/>
                </a:moveTo>
                <a:lnTo>
                  <a:pt x="8831" y="89088"/>
                </a:lnTo>
                <a:lnTo>
                  <a:pt x="8660" y="91048"/>
                </a:lnTo>
                <a:lnTo>
                  <a:pt x="7621" y="91744"/>
                </a:lnTo>
                <a:lnTo>
                  <a:pt x="6582" y="92583"/>
                </a:lnTo>
                <a:lnTo>
                  <a:pt x="4853" y="94261"/>
                </a:lnTo>
                <a:lnTo>
                  <a:pt x="5024" y="90209"/>
                </a:lnTo>
                <a:lnTo>
                  <a:pt x="5372" y="90347"/>
                </a:lnTo>
                <a:lnTo>
                  <a:pt x="5892" y="90485"/>
                </a:lnTo>
                <a:lnTo>
                  <a:pt x="6233" y="90485"/>
                </a:lnTo>
                <a:lnTo>
                  <a:pt x="6753" y="90209"/>
                </a:lnTo>
                <a:lnTo>
                  <a:pt x="8831" y="88807"/>
                </a:lnTo>
                <a:close/>
                <a:moveTo>
                  <a:pt x="8311" y="93842"/>
                </a:moveTo>
                <a:lnTo>
                  <a:pt x="7970" y="97762"/>
                </a:lnTo>
                <a:lnTo>
                  <a:pt x="7101" y="98181"/>
                </a:lnTo>
                <a:lnTo>
                  <a:pt x="6233" y="98739"/>
                </a:lnTo>
                <a:lnTo>
                  <a:pt x="4853" y="99854"/>
                </a:lnTo>
                <a:lnTo>
                  <a:pt x="4155" y="100555"/>
                </a:lnTo>
                <a:lnTo>
                  <a:pt x="4675" y="95802"/>
                </a:lnTo>
                <a:lnTo>
                  <a:pt x="5714" y="95520"/>
                </a:lnTo>
                <a:lnTo>
                  <a:pt x="6753" y="94963"/>
                </a:lnTo>
                <a:lnTo>
                  <a:pt x="8311" y="93842"/>
                </a:lnTo>
                <a:close/>
                <a:moveTo>
                  <a:pt x="48482" y="2661"/>
                </a:moveTo>
                <a:lnTo>
                  <a:pt x="59220" y="2799"/>
                </a:lnTo>
                <a:lnTo>
                  <a:pt x="69951" y="3218"/>
                </a:lnTo>
                <a:lnTo>
                  <a:pt x="91428" y="4057"/>
                </a:lnTo>
                <a:lnTo>
                  <a:pt x="90909" y="5178"/>
                </a:lnTo>
                <a:lnTo>
                  <a:pt x="90731" y="6155"/>
                </a:lnTo>
                <a:lnTo>
                  <a:pt x="90211" y="8529"/>
                </a:lnTo>
                <a:lnTo>
                  <a:pt x="90211" y="10771"/>
                </a:lnTo>
                <a:lnTo>
                  <a:pt x="90389" y="13288"/>
                </a:lnTo>
                <a:lnTo>
                  <a:pt x="90909" y="17904"/>
                </a:lnTo>
                <a:lnTo>
                  <a:pt x="91079" y="20277"/>
                </a:lnTo>
                <a:lnTo>
                  <a:pt x="91250" y="22375"/>
                </a:lnTo>
                <a:lnTo>
                  <a:pt x="91250" y="22795"/>
                </a:lnTo>
                <a:lnTo>
                  <a:pt x="91599" y="23214"/>
                </a:lnTo>
                <a:lnTo>
                  <a:pt x="91770" y="23358"/>
                </a:lnTo>
                <a:lnTo>
                  <a:pt x="92118" y="23634"/>
                </a:lnTo>
                <a:lnTo>
                  <a:pt x="92467" y="23916"/>
                </a:lnTo>
                <a:lnTo>
                  <a:pt x="92987" y="24197"/>
                </a:lnTo>
                <a:lnTo>
                  <a:pt x="94367" y="24473"/>
                </a:lnTo>
                <a:lnTo>
                  <a:pt x="95755" y="24755"/>
                </a:lnTo>
                <a:lnTo>
                  <a:pt x="98701" y="24893"/>
                </a:lnTo>
                <a:lnTo>
                  <a:pt x="104586" y="25036"/>
                </a:lnTo>
                <a:lnTo>
                  <a:pt x="110300" y="25036"/>
                </a:lnTo>
                <a:lnTo>
                  <a:pt x="113068" y="24893"/>
                </a:lnTo>
                <a:lnTo>
                  <a:pt x="115844" y="24617"/>
                </a:lnTo>
                <a:lnTo>
                  <a:pt x="115666" y="29088"/>
                </a:lnTo>
                <a:lnTo>
                  <a:pt x="115844" y="33704"/>
                </a:lnTo>
                <a:lnTo>
                  <a:pt x="116014" y="38181"/>
                </a:lnTo>
                <a:lnTo>
                  <a:pt x="116014" y="42659"/>
                </a:lnTo>
                <a:lnTo>
                  <a:pt x="115666" y="53562"/>
                </a:lnTo>
                <a:lnTo>
                  <a:pt x="115666" y="59017"/>
                </a:lnTo>
                <a:lnTo>
                  <a:pt x="115666" y="64615"/>
                </a:lnTo>
                <a:lnTo>
                  <a:pt x="116014" y="75524"/>
                </a:lnTo>
                <a:lnTo>
                  <a:pt x="116363" y="86571"/>
                </a:lnTo>
                <a:lnTo>
                  <a:pt x="116185" y="91744"/>
                </a:lnTo>
                <a:lnTo>
                  <a:pt x="116185" y="97061"/>
                </a:lnTo>
                <a:lnTo>
                  <a:pt x="116185" y="101952"/>
                </a:lnTo>
                <a:lnTo>
                  <a:pt x="116014" y="104331"/>
                </a:lnTo>
                <a:lnTo>
                  <a:pt x="115666" y="106849"/>
                </a:lnTo>
                <a:lnTo>
                  <a:pt x="113068" y="106987"/>
                </a:lnTo>
                <a:lnTo>
                  <a:pt x="110471" y="107130"/>
                </a:lnTo>
                <a:lnTo>
                  <a:pt x="84846" y="107130"/>
                </a:lnTo>
                <a:lnTo>
                  <a:pt x="69261" y="106987"/>
                </a:lnTo>
                <a:lnTo>
                  <a:pt x="54196" y="106711"/>
                </a:lnTo>
                <a:lnTo>
                  <a:pt x="39309" y="106429"/>
                </a:lnTo>
                <a:lnTo>
                  <a:pt x="31688" y="106429"/>
                </a:lnTo>
                <a:lnTo>
                  <a:pt x="23896" y="106711"/>
                </a:lnTo>
                <a:lnTo>
                  <a:pt x="19220" y="106711"/>
                </a:lnTo>
                <a:lnTo>
                  <a:pt x="16794" y="106849"/>
                </a:lnTo>
                <a:lnTo>
                  <a:pt x="14374" y="107130"/>
                </a:lnTo>
                <a:lnTo>
                  <a:pt x="14025" y="106849"/>
                </a:lnTo>
                <a:lnTo>
                  <a:pt x="13677" y="106429"/>
                </a:lnTo>
                <a:lnTo>
                  <a:pt x="13157" y="106291"/>
                </a:lnTo>
                <a:lnTo>
                  <a:pt x="12638" y="106291"/>
                </a:lnTo>
                <a:lnTo>
                  <a:pt x="12118" y="105170"/>
                </a:lnTo>
                <a:lnTo>
                  <a:pt x="11777" y="104050"/>
                </a:lnTo>
                <a:lnTo>
                  <a:pt x="12118" y="103630"/>
                </a:lnTo>
                <a:lnTo>
                  <a:pt x="12118" y="103211"/>
                </a:lnTo>
                <a:lnTo>
                  <a:pt x="11948" y="102791"/>
                </a:lnTo>
                <a:lnTo>
                  <a:pt x="11606" y="102371"/>
                </a:lnTo>
                <a:lnTo>
                  <a:pt x="11606" y="99998"/>
                </a:lnTo>
                <a:lnTo>
                  <a:pt x="11606" y="97762"/>
                </a:lnTo>
                <a:lnTo>
                  <a:pt x="11948" y="92727"/>
                </a:lnTo>
                <a:lnTo>
                  <a:pt x="12296" y="87830"/>
                </a:lnTo>
                <a:lnTo>
                  <a:pt x="12296" y="86709"/>
                </a:lnTo>
                <a:lnTo>
                  <a:pt x="12467" y="86433"/>
                </a:lnTo>
                <a:lnTo>
                  <a:pt x="12638" y="86013"/>
                </a:lnTo>
                <a:lnTo>
                  <a:pt x="12638" y="85732"/>
                </a:lnTo>
                <a:lnTo>
                  <a:pt x="12296" y="85312"/>
                </a:lnTo>
                <a:lnTo>
                  <a:pt x="12296" y="74823"/>
                </a:lnTo>
                <a:lnTo>
                  <a:pt x="12816" y="74403"/>
                </a:lnTo>
                <a:lnTo>
                  <a:pt x="12987" y="73846"/>
                </a:lnTo>
                <a:lnTo>
                  <a:pt x="12987" y="73426"/>
                </a:lnTo>
                <a:lnTo>
                  <a:pt x="12638" y="73144"/>
                </a:lnTo>
                <a:lnTo>
                  <a:pt x="12296" y="72863"/>
                </a:lnTo>
                <a:lnTo>
                  <a:pt x="12296" y="63632"/>
                </a:lnTo>
                <a:lnTo>
                  <a:pt x="12467" y="63356"/>
                </a:lnTo>
                <a:lnTo>
                  <a:pt x="12467" y="63075"/>
                </a:lnTo>
                <a:lnTo>
                  <a:pt x="12467" y="62793"/>
                </a:lnTo>
                <a:lnTo>
                  <a:pt x="12296" y="62373"/>
                </a:lnTo>
                <a:lnTo>
                  <a:pt x="12296" y="57758"/>
                </a:lnTo>
                <a:lnTo>
                  <a:pt x="12816" y="42377"/>
                </a:lnTo>
                <a:lnTo>
                  <a:pt x="13335" y="34825"/>
                </a:lnTo>
                <a:lnTo>
                  <a:pt x="13855" y="27134"/>
                </a:lnTo>
                <a:lnTo>
                  <a:pt x="14025" y="23778"/>
                </a:lnTo>
                <a:lnTo>
                  <a:pt x="14025" y="20421"/>
                </a:lnTo>
                <a:lnTo>
                  <a:pt x="13677" y="17064"/>
                </a:lnTo>
                <a:lnTo>
                  <a:pt x="13506" y="13564"/>
                </a:lnTo>
                <a:lnTo>
                  <a:pt x="13157" y="10489"/>
                </a:lnTo>
                <a:lnTo>
                  <a:pt x="12816" y="7414"/>
                </a:lnTo>
                <a:lnTo>
                  <a:pt x="12467" y="5316"/>
                </a:lnTo>
                <a:lnTo>
                  <a:pt x="12118" y="4339"/>
                </a:lnTo>
                <a:lnTo>
                  <a:pt x="12118" y="3218"/>
                </a:lnTo>
                <a:lnTo>
                  <a:pt x="15235" y="3500"/>
                </a:lnTo>
                <a:lnTo>
                  <a:pt x="18352" y="3500"/>
                </a:lnTo>
                <a:lnTo>
                  <a:pt x="24586" y="3356"/>
                </a:lnTo>
                <a:lnTo>
                  <a:pt x="36534" y="2937"/>
                </a:lnTo>
                <a:lnTo>
                  <a:pt x="42426" y="2799"/>
                </a:lnTo>
                <a:lnTo>
                  <a:pt x="48482" y="2661"/>
                </a:lnTo>
                <a:close/>
                <a:moveTo>
                  <a:pt x="7970" y="100837"/>
                </a:moveTo>
                <a:lnTo>
                  <a:pt x="8140" y="103354"/>
                </a:lnTo>
                <a:lnTo>
                  <a:pt x="6753" y="104469"/>
                </a:lnTo>
                <a:lnTo>
                  <a:pt x="5543" y="105590"/>
                </a:lnTo>
                <a:lnTo>
                  <a:pt x="4853" y="106429"/>
                </a:lnTo>
                <a:lnTo>
                  <a:pt x="4155" y="107268"/>
                </a:lnTo>
                <a:lnTo>
                  <a:pt x="3814" y="108389"/>
                </a:lnTo>
                <a:lnTo>
                  <a:pt x="3650" y="109292"/>
                </a:lnTo>
                <a:lnTo>
                  <a:pt x="3636" y="109085"/>
                </a:lnTo>
                <a:lnTo>
                  <a:pt x="3636" y="106148"/>
                </a:lnTo>
                <a:lnTo>
                  <a:pt x="3814" y="103354"/>
                </a:lnTo>
                <a:lnTo>
                  <a:pt x="4675" y="102935"/>
                </a:lnTo>
                <a:lnTo>
                  <a:pt x="5543" y="102515"/>
                </a:lnTo>
                <a:lnTo>
                  <a:pt x="6931" y="101532"/>
                </a:lnTo>
                <a:lnTo>
                  <a:pt x="7970" y="100837"/>
                </a:lnTo>
                <a:close/>
                <a:moveTo>
                  <a:pt x="9009" y="106148"/>
                </a:moveTo>
                <a:lnTo>
                  <a:pt x="9350" y="107268"/>
                </a:lnTo>
                <a:lnTo>
                  <a:pt x="10048" y="108246"/>
                </a:lnTo>
                <a:lnTo>
                  <a:pt x="8140" y="110068"/>
                </a:lnTo>
                <a:lnTo>
                  <a:pt x="6233" y="112303"/>
                </a:lnTo>
                <a:lnTo>
                  <a:pt x="4504" y="114539"/>
                </a:lnTo>
                <a:lnTo>
                  <a:pt x="4155" y="113143"/>
                </a:lnTo>
                <a:lnTo>
                  <a:pt x="3814" y="111884"/>
                </a:lnTo>
                <a:lnTo>
                  <a:pt x="3657" y="109384"/>
                </a:lnTo>
                <a:lnTo>
                  <a:pt x="3657" y="109384"/>
                </a:lnTo>
                <a:lnTo>
                  <a:pt x="3814" y="109504"/>
                </a:lnTo>
                <a:lnTo>
                  <a:pt x="4155" y="109504"/>
                </a:lnTo>
                <a:lnTo>
                  <a:pt x="5543" y="108947"/>
                </a:lnTo>
                <a:lnTo>
                  <a:pt x="6753" y="108108"/>
                </a:lnTo>
                <a:lnTo>
                  <a:pt x="9009" y="106148"/>
                </a:lnTo>
                <a:close/>
                <a:moveTo>
                  <a:pt x="109781" y="109786"/>
                </a:moveTo>
                <a:lnTo>
                  <a:pt x="109781" y="110907"/>
                </a:lnTo>
                <a:lnTo>
                  <a:pt x="109781" y="112022"/>
                </a:lnTo>
                <a:lnTo>
                  <a:pt x="109951" y="114401"/>
                </a:lnTo>
                <a:lnTo>
                  <a:pt x="107354" y="114683"/>
                </a:lnTo>
                <a:lnTo>
                  <a:pt x="107354" y="114683"/>
                </a:lnTo>
                <a:lnTo>
                  <a:pt x="107874" y="113424"/>
                </a:lnTo>
                <a:lnTo>
                  <a:pt x="108571" y="111602"/>
                </a:lnTo>
                <a:lnTo>
                  <a:pt x="108742" y="110763"/>
                </a:lnTo>
                <a:lnTo>
                  <a:pt x="108742" y="109786"/>
                </a:lnTo>
                <a:close/>
                <a:moveTo>
                  <a:pt x="107012" y="109786"/>
                </a:moveTo>
                <a:lnTo>
                  <a:pt x="106664" y="110205"/>
                </a:lnTo>
                <a:lnTo>
                  <a:pt x="106315" y="110763"/>
                </a:lnTo>
                <a:lnTo>
                  <a:pt x="105625" y="111746"/>
                </a:lnTo>
                <a:lnTo>
                  <a:pt x="104757" y="113700"/>
                </a:lnTo>
                <a:lnTo>
                  <a:pt x="103896" y="115102"/>
                </a:lnTo>
                <a:lnTo>
                  <a:pt x="102159" y="115240"/>
                </a:lnTo>
                <a:lnTo>
                  <a:pt x="102679" y="113562"/>
                </a:lnTo>
                <a:lnTo>
                  <a:pt x="103198" y="112441"/>
                </a:lnTo>
                <a:lnTo>
                  <a:pt x="103547" y="111183"/>
                </a:lnTo>
                <a:lnTo>
                  <a:pt x="103718" y="110343"/>
                </a:lnTo>
                <a:lnTo>
                  <a:pt x="103547" y="109924"/>
                </a:lnTo>
                <a:lnTo>
                  <a:pt x="107012" y="109786"/>
                </a:lnTo>
                <a:close/>
                <a:moveTo>
                  <a:pt x="69610" y="109504"/>
                </a:moveTo>
                <a:lnTo>
                  <a:pt x="68742" y="110907"/>
                </a:lnTo>
                <a:lnTo>
                  <a:pt x="68051" y="112441"/>
                </a:lnTo>
                <a:lnTo>
                  <a:pt x="67532" y="113982"/>
                </a:lnTo>
                <a:lnTo>
                  <a:pt x="67183" y="115378"/>
                </a:lnTo>
                <a:lnTo>
                  <a:pt x="64244" y="115378"/>
                </a:lnTo>
                <a:lnTo>
                  <a:pt x="64764" y="113982"/>
                </a:lnTo>
                <a:lnTo>
                  <a:pt x="65283" y="112861"/>
                </a:lnTo>
                <a:lnTo>
                  <a:pt x="66322" y="111183"/>
                </a:lnTo>
                <a:lnTo>
                  <a:pt x="66664" y="110205"/>
                </a:lnTo>
                <a:lnTo>
                  <a:pt x="66842" y="109786"/>
                </a:lnTo>
                <a:lnTo>
                  <a:pt x="66664" y="109504"/>
                </a:lnTo>
                <a:close/>
                <a:moveTo>
                  <a:pt x="76705" y="109648"/>
                </a:moveTo>
                <a:lnTo>
                  <a:pt x="75324" y="110907"/>
                </a:lnTo>
                <a:lnTo>
                  <a:pt x="74285" y="112303"/>
                </a:lnTo>
                <a:lnTo>
                  <a:pt x="73766" y="113143"/>
                </a:lnTo>
                <a:lnTo>
                  <a:pt x="73417" y="113844"/>
                </a:lnTo>
                <a:lnTo>
                  <a:pt x="73068" y="114683"/>
                </a:lnTo>
                <a:lnTo>
                  <a:pt x="72898" y="115378"/>
                </a:lnTo>
                <a:lnTo>
                  <a:pt x="70300" y="115378"/>
                </a:lnTo>
                <a:lnTo>
                  <a:pt x="70471" y="114821"/>
                </a:lnTo>
                <a:lnTo>
                  <a:pt x="70990" y="113424"/>
                </a:lnTo>
                <a:lnTo>
                  <a:pt x="71510" y="112165"/>
                </a:lnTo>
                <a:lnTo>
                  <a:pt x="72029" y="111045"/>
                </a:lnTo>
                <a:lnTo>
                  <a:pt x="72549" y="110343"/>
                </a:lnTo>
                <a:lnTo>
                  <a:pt x="72727" y="109648"/>
                </a:lnTo>
                <a:close/>
                <a:moveTo>
                  <a:pt x="64586" y="109366"/>
                </a:moveTo>
                <a:lnTo>
                  <a:pt x="64066" y="110068"/>
                </a:lnTo>
                <a:lnTo>
                  <a:pt x="63376" y="110763"/>
                </a:lnTo>
                <a:lnTo>
                  <a:pt x="62686" y="111884"/>
                </a:lnTo>
                <a:lnTo>
                  <a:pt x="61988" y="113143"/>
                </a:lnTo>
                <a:lnTo>
                  <a:pt x="61469" y="114263"/>
                </a:lnTo>
                <a:lnTo>
                  <a:pt x="61127" y="114821"/>
                </a:lnTo>
                <a:lnTo>
                  <a:pt x="60950" y="115378"/>
                </a:lnTo>
                <a:lnTo>
                  <a:pt x="57313" y="115522"/>
                </a:lnTo>
                <a:lnTo>
                  <a:pt x="57491" y="114683"/>
                </a:lnTo>
                <a:lnTo>
                  <a:pt x="58181" y="113424"/>
                </a:lnTo>
                <a:lnTo>
                  <a:pt x="58872" y="112022"/>
                </a:lnTo>
                <a:lnTo>
                  <a:pt x="59740" y="110907"/>
                </a:lnTo>
                <a:lnTo>
                  <a:pt x="60259" y="110068"/>
                </a:lnTo>
                <a:lnTo>
                  <a:pt x="60608" y="109366"/>
                </a:lnTo>
                <a:close/>
                <a:moveTo>
                  <a:pt x="77573" y="109648"/>
                </a:moveTo>
                <a:lnTo>
                  <a:pt x="78263" y="109786"/>
                </a:lnTo>
                <a:lnTo>
                  <a:pt x="82768" y="109786"/>
                </a:lnTo>
                <a:lnTo>
                  <a:pt x="81900" y="110625"/>
                </a:lnTo>
                <a:lnTo>
                  <a:pt x="81209" y="111464"/>
                </a:lnTo>
                <a:lnTo>
                  <a:pt x="80170" y="113143"/>
                </a:lnTo>
                <a:lnTo>
                  <a:pt x="79651" y="114263"/>
                </a:lnTo>
                <a:lnTo>
                  <a:pt x="79302" y="114959"/>
                </a:lnTo>
                <a:lnTo>
                  <a:pt x="79302" y="115522"/>
                </a:lnTo>
                <a:lnTo>
                  <a:pt x="78612" y="115522"/>
                </a:lnTo>
                <a:lnTo>
                  <a:pt x="75495" y="115378"/>
                </a:lnTo>
                <a:lnTo>
                  <a:pt x="75844" y="113982"/>
                </a:lnTo>
                <a:lnTo>
                  <a:pt x="76363" y="112585"/>
                </a:lnTo>
                <a:lnTo>
                  <a:pt x="77573" y="109648"/>
                </a:lnTo>
                <a:close/>
                <a:moveTo>
                  <a:pt x="102159" y="109924"/>
                </a:moveTo>
                <a:lnTo>
                  <a:pt x="101818" y="110343"/>
                </a:lnTo>
                <a:lnTo>
                  <a:pt x="100950" y="111464"/>
                </a:lnTo>
                <a:lnTo>
                  <a:pt x="100259" y="112441"/>
                </a:lnTo>
                <a:lnTo>
                  <a:pt x="99562" y="113700"/>
                </a:lnTo>
                <a:lnTo>
                  <a:pt x="99042" y="114959"/>
                </a:lnTo>
                <a:lnTo>
                  <a:pt x="98701" y="115378"/>
                </a:lnTo>
                <a:lnTo>
                  <a:pt x="94887" y="115522"/>
                </a:lnTo>
                <a:lnTo>
                  <a:pt x="95584" y="114263"/>
                </a:lnTo>
                <a:lnTo>
                  <a:pt x="96274" y="113143"/>
                </a:lnTo>
                <a:lnTo>
                  <a:pt x="97142" y="111464"/>
                </a:lnTo>
                <a:lnTo>
                  <a:pt x="97313" y="111183"/>
                </a:lnTo>
                <a:lnTo>
                  <a:pt x="97313" y="110763"/>
                </a:lnTo>
                <a:lnTo>
                  <a:pt x="97313" y="110343"/>
                </a:lnTo>
                <a:lnTo>
                  <a:pt x="97313" y="110068"/>
                </a:lnTo>
                <a:lnTo>
                  <a:pt x="97313" y="109924"/>
                </a:lnTo>
                <a:close/>
                <a:moveTo>
                  <a:pt x="54545" y="109085"/>
                </a:moveTo>
                <a:lnTo>
                  <a:pt x="58181" y="109228"/>
                </a:lnTo>
                <a:lnTo>
                  <a:pt x="57491" y="109924"/>
                </a:lnTo>
                <a:lnTo>
                  <a:pt x="56794" y="110763"/>
                </a:lnTo>
                <a:lnTo>
                  <a:pt x="55933" y="112022"/>
                </a:lnTo>
                <a:lnTo>
                  <a:pt x="55064" y="113700"/>
                </a:lnTo>
                <a:lnTo>
                  <a:pt x="54716" y="114683"/>
                </a:lnTo>
                <a:lnTo>
                  <a:pt x="54716" y="115522"/>
                </a:lnTo>
                <a:lnTo>
                  <a:pt x="49699" y="115660"/>
                </a:lnTo>
                <a:lnTo>
                  <a:pt x="50218" y="114821"/>
                </a:lnTo>
                <a:lnTo>
                  <a:pt x="50738" y="113982"/>
                </a:lnTo>
                <a:lnTo>
                  <a:pt x="52118" y="112441"/>
                </a:lnTo>
                <a:lnTo>
                  <a:pt x="53506" y="110763"/>
                </a:lnTo>
                <a:lnTo>
                  <a:pt x="54025" y="109924"/>
                </a:lnTo>
                <a:lnTo>
                  <a:pt x="54545" y="109085"/>
                </a:lnTo>
                <a:close/>
                <a:moveTo>
                  <a:pt x="85194" y="109786"/>
                </a:moveTo>
                <a:lnTo>
                  <a:pt x="89350" y="109924"/>
                </a:lnTo>
                <a:lnTo>
                  <a:pt x="88831" y="110487"/>
                </a:lnTo>
                <a:lnTo>
                  <a:pt x="88311" y="111045"/>
                </a:lnTo>
                <a:lnTo>
                  <a:pt x="87614" y="112441"/>
                </a:lnTo>
                <a:lnTo>
                  <a:pt x="87094" y="114120"/>
                </a:lnTo>
                <a:lnTo>
                  <a:pt x="86575" y="115660"/>
                </a:lnTo>
                <a:lnTo>
                  <a:pt x="82248" y="115522"/>
                </a:lnTo>
                <a:lnTo>
                  <a:pt x="82419" y="114683"/>
                </a:lnTo>
                <a:lnTo>
                  <a:pt x="82938" y="113844"/>
                </a:lnTo>
                <a:lnTo>
                  <a:pt x="83977" y="112441"/>
                </a:lnTo>
                <a:lnTo>
                  <a:pt x="84675" y="111326"/>
                </a:lnTo>
                <a:lnTo>
                  <a:pt x="85016" y="110625"/>
                </a:lnTo>
                <a:lnTo>
                  <a:pt x="85194" y="109786"/>
                </a:lnTo>
                <a:close/>
                <a:moveTo>
                  <a:pt x="96794" y="109924"/>
                </a:moveTo>
                <a:lnTo>
                  <a:pt x="96103" y="110205"/>
                </a:lnTo>
                <a:lnTo>
                  <a:pt x="95235" y="110625"/>
                </a:lnTo>
                <a:lnTo>
                  <a:pt x="94367" y="111464"/>
                </a:lnTo>
                <a:lnTo>
                  <a:pt x="93677" y="112303"/>
                </a:lnTo>
                <a:lnTo>
                  <a:pt x="92638" y="113982"/>
                </a:lnTo>
                <a:lnTo>
                  <a:pt x="91770" y="115660"/>
                </a:lnTo>
                <a:lnTo>
                  <a:pt x="89521" y="115660"/>
                </a:lnTo>
                <a:lnTo>
                  <a:pt x="90040" y="113844"/>
                </a:lnTo>
                <a:lnTo>
                  <a:pt x="90731" y="112022"/>
                </a:lnTo>
                <a:lnTo>
                  <a:pt x="91428" y="110068"/>
                </a:lnTo>
                <a:lnTo>
                  <a:pt x="91428" y="109924"/>
                </a:lnTo>
                <a:close/>
                <a:moveTo>
                  <a:pt x="48482" y="108947"/>
                </a:moveTo>
                <a:lnTo>
                  <a:pt x="51948" y="109085"/>
                </a:lnTo>
                <a:lnTo>
                  <a:pt x="51079" y="109786"/>
                </a:lnTo>
                <a:lnTo>
                  <a:pt x="50389" y="110487"/>
                </a:lnTo>
                <a:lnTo>
                  <a:pt x="48831" y="112165"/>
                </a:lnTo>
                <a:lnTo>
                  <a:pt x="47792" y="113982"/>
                </a:lnTo>
                <a:lnTo>
                  <a:pt x="46924" y="115798"/>
                </a:lnTo>
                <a:lnTo>
                  <a:pt x="44675" y="115798"/>
                </a:lnTo>
                <a:lnTo>
                  <a:pt x="45194" y="114959"/>
                </a:lnTo>
                <a:lnTo>
                  <a:pt x="45365" y="114120"/>
                </a:lnTo>
                <a:lnTo>
                  <a:pt x="45714" y="113143"/>
                </a:lnTo>
                <a:lnTo>
                  <a:pt x="46062" y="112303"/>
                </a:lnTo>
                <a:lnTo>
                  <a:pt x="47272" y="110625"/>
                </a:lnTo>
                <a:lnTo>
                  <a:pt x="48482" y="108947"/>
                </a:lnTo>
                <a:close/>
                <a:moveTo>
                  <a:pt x="45365" y="108947"/>
                </a:moveTo>
                <a:lnTo>
                  <a:pt x="44326" y="110343"/>
                </a:lnTo>
                <a:lnTo>
                  <a:pt x="43636" y="111602"/>
                </a:lnTo>
                <a:lnTo>
                  <a:pt x="42946" y="112585"/>
                </a:lnTo>
                <a:lnTo>
                  <a:pt x="42426" y="113700"/>
                </a:lnTo>
                <a:lnTo>
                  <a:pt x="42077" y="114821"/>
                </a:lnTo>
                <a:lnTo>
                  <a:pt x="42077" y="115378"/>
                </a:lnTo>
                <a:lnTo>
                  <a:pt x="42248" y="115942"/>
                </a:lnTo>
                <a:lnTo>
                  <a:pt x="36192" y="116218"/>
                </a:lnTo>
                <a:lnTo>
                  <a:pt x="37053" y="114821"/>
                </a:lnTo>
                <a:lnTo>
                  <a:pt x="37751" y="113424"/>
                </a:lnTo>
                <a:lnTo>
                  <a:pt x="39651" y="111045"/>
                </a:lnTo>
                <a:lnTo>
                  <a:pt x="40348" y="110068"/>
                </a:lnTo>
                <a:lnTo>
                  <a:pt x="40690" y="109504"/>
                </a:lnTo>
                <a:lnTo>
                  <a:pt x="40868" y="109228"/>
                </a:lnTo>
                <a:lnTo>
                  <a:pt x="40519" y="109504"/>
                </a:lnTo>
                <a:lnTo>
                  <a:pt x="40519" y="109504"/>
                </a:lnTo>
                <a:lnTo>
                  <a:pt x="40690" y="109228"/>
                </a:lnTo>
                <a:lnTo>
                  <a:pt x="40690" y="108947"/>
                </a:lnTo>
                <a:close/>
                <a:moveTo>
                  <a:pt x="38790" y="108947"/>
                </a:moveTo>
                <a:lnTo>
                  <a:pt x="37751" y="109924"/>
                </a:lnTo>
                <a:lnTo>
                  <a:pt x="36883" y="110907"/>
                </a:lnTo>
                <a:lnTo>
                  <a:pt x="35153" y="113143"/>
                </a:lnTo>
                <a:lnTo>
                  <a:pt x="34114" y="114683"/>
                </a:lnTo>
                <a:lnTo>
                  <a:pt x="33766" y="115522"/>
                </a:lnTo>
                <a:lnTo>
                  <a:pt x="33595" y="116218"/>
                </a:lnTo>
                <a:lnTo>
                  <a:pt x="29959" y="116499"/>
                </a:lnTo>
                <a:lnTo>
                  <a:pt x="29959" y="116080"/>
                </a:lnTo>
                <a:lnTo>
                  <a:pt x="30649" y="114683"/>
                </a:lnTo>
                <a:lnTo>
                  <a:pt x="31517" y="113280"/>
                </a:lnTo>
                <a:lnTo>
                  <a:pt x="32898" y="111326"/>
                </a:lnTo>
                <a:lnTo>
                  <a:pt x="33246" y="110763"/>
                </a:lnTo>
                <a:lnTo>
                  <a:pt x="33417" y="110343"/>
                </a:lnTo>
                <a:lnTo>
                  <a:pt x="33417" y="109786"/>
                </a:lnTo>
                <a:lnTo>
                  <a:pt x="33246" y="109228"/>
                </a:lnTo>
                <a:lnTo>
                  <a:pt x="32378" y="109228"/>
                </a:lnTo>
                <a:lnTo>
                  <a:pt x="31688" y="109648"/>
                </a:lnTo>
                <a:lnTo>
                  <a:pt x="30998" y="110068"/>
                </a:lnTo>
                <a:lnTo>
                  <a:pt x="30300" y="110763"/>
                </a:lnTo>
                <a:lnTo>
                  <a:pt x="29261" y="112022"/>
                </a:lnTo>
                <a:lnTo>
                  <a:pt x="28571" y="113280"/>
                </a:lnTo>
                <a:lnTo>
                  <a:pt x="27532" y="114821"/>
                </a:lnTo>
                <a:lnTo>
                  <a:pt x="27183" y="115660"/>
                </a:lnTo>
                <a:lnTo>
                  <a:pt x="26842" y="116637"/>
                </a:lnTo>
                <a:lnTo>
                  <a:pt x="23896" y="116781"/>
                </a:lnTo>
                <a:lnTo>
                  <a:pt x="24066" y="115942"/>
                </a:lnTo>
                <a:lnTo>
                  <a:pt x="24586" y="114539"/>
                </a:lnTo>
                <a:lnTo>
                  <a:pt x="25283" y="113280"/>
                </a:lnTo>
                <a:lnTo>
                  <a:pt x="26664" y="111045"/>
                </a:lnTo>
                <a:lnTo>
                  <a:pt x="28051" y="108947"/>
                </a:lnTo>
                <a:close/>
                <a:moveTo>
                  <a:pt x="12987" y="109366"/>
                </a:moveTo>
                <a:lnTo>
                  <a:pt x="15413" y="109504"/>
                </a:lnTo>
                <a:lnTo>
                  <a:pt x="17662" y="109504"/>
                </a:lnTo>
                <a:lnTo>
                  <a:pt x="15755" y="111464"/>
                </a:lnTo>
                <a:lnTo>
                  <a:pt x="14025" y="113562"/>
                </a:lnTo>
                <a:lnTo>
                  <a:pt x="12467" y="115522"/>
                </a:lnTo>
                <a:lnTo>
                  <a:pt x="11948" y="116361"/>
                </a:lnTo>
                <a:lnTo>
                  <a:pt x="11606" y="117057"/>
                </a:lnTo>
                <a:lnTo>
                  <a:pt x="11086" y="117057"/>
                </a:lnTo>
                <a:lnTo>
                  <a:pt x="8660" y="116919"/>
                </a:lnTo>
                <a:lnTo>
                  <a:pt x="6233" y="116781"/>
                </a:lnTo>
                <a:lnTo>
                  <a:pt x="7970" y="114959"/>
                </a:lnTo>
                <a:lnTo>
                  <a:pt x="9699" y="113143"/>
                </a:lnTo>
                <a:lnTo>
                  <a:pt x="11257" y="111183"/>
                </a:lnTo>
                <a:lnTo>
                  <a:pt x="12987" y="109366"/>
                </a:lnTo>
                <a:close/>
                <a:moveTo>
                  <a:pt x="25974" y="108947"/>
                </a:moveTo>
                <a:lnTo>
                  <a:pt x="25105" y="109648"/>
                </a:lnTo>
                <a:lnTo>
                  <a:pt x="24415" y="110487"/>
                </a:lnTo>
                <a:lnTo>
                  <a:pt x="23027" y="112303"/>
                </a:lnTo>
                <a:lnTo>
                  <a:pt x="22508" y="113280"/>
                </a:lnTo>
                <a:lnTo>
                  <a:pt x="21818" y="114401"/>
                </a:lnTo>
                <a:lnTo>
                  <a:pt x="21298" y="115660"/>
                </a:lnTo>
                <a:lnTo>
                  <a:pt x="21298" y="116218"/>
                </a:lnTo>
                <a:lnTo>
                  <a:pt x="21298" y="116919"/>
                </a:lnTo>
                <a:lnTo>
                  <a:pt x="14545" y="117200"/>
                </a:lnTo>
                <a:lnTo>
                  <a:pt x="15755" y="115660"/>
                </a:lnTo>
                <a:lnTo>
                  <a:pt x="16794" y="114539"/>
                </a:lnTo>
                <a:lnTo>
                  <a:pt x="19049" y="111746"/>
                </a:lnTo>
                <a:lnTo>
                  <a:pt x="20259" y="110343"/>
                </a:lnTo>
                <a:lnTo>
                  <a:pt x="21127" y="109786"/>
                </a:lnTo>
                <a:lnTo>
                  <a:pt x="21818" y="109228"/>
                </a:lnTo>
                <a:lnTo>
                  <a:pt x="25974" y="108947"/>
                </a:lnTo>
                <a:close/>
                <a:moveTo>
                  <a:pt x="47101" y="0"/>
                </a:moveTo>
                <a:lnTo>
                  <a:pt x="41209" y="143"/>
                </a:lnTo>
                <a:lnTo>
                  <a:pt x="35153" y="281"/>
                </a:lnTo>
                <a:lnTo>
                  <a:pt x="23205" y="839"/>
                </a:lnTo>
                <a:lnTo>
                  <a:pt x="14716" y="1120"/>
                </a:lnTo>
                <a:lnTo>
                  <a:pt x="13335" y="1120"/>
                </a:lnTo>
                <a:lnTo>
                  <a:pt x="12118" y="1402"/>
                </a:lnTo>
                <a:lnTo>
                  <a:pt x="11606" y="1258"/>
                </a:lnTo>
                <a:lnTo>
                  <a:pt x="11257" y="1120"/>
                </a:lnTo>
                <a:lnTo>
                  <a:pt x="10738" y="1258"/>
                </a:lnTo>
                <a:lnTo>
                  <a:pt x="10389" y="1540"/>
                </a:lnTo>
                <a:lnTo>
                  <a:pt x="9870" y="2241"/>
                </a:lnTo>
                <a:lnTo>
                  <a:pt x="9699" y="2937"/>
                </a:lnTo>
                <a:lnTo>
                  <a:pt x="9528" y="4339"/>
                </a:lnTo>
                <a:lnTo>
                  <a:pt x="9528" y="6017"/>
                </a:lnTo>
                <a:lnTo>
                  <a:pt x="9870" y="7552"/>
                </a:lnTo>
                <a:lnTo>
                  <a:pt x="8660" y="7414"/>
                </a:lnTo>
                <a:lnTo>
                  <a:pt x="7450" y="7414"/>
                </a:lnTo>
                <a:lnTo>
                  <a:pt x="5024" y="7552"/>
                </a:lnTo>
                <a:lnTo>
                  <a:pt x="3814" y="7552"/>
                </a:lnTo>
                <a:lnTo>
                  <a:pt x="2426" y="7690"/>
                </a:lnTo>
                <a:lnTo>
                  <a:pt x="1907" y="7834"/>
                </a:lnTo>
                <a:lnTo>
                  <a:pt x="1387" y="8109"/>
                </a:lnTo>
                <a:lnTo>
                  <a:pt x="868" y="8391"/>
                </a:lnTo>
                <a:lnTo>
                  <a:pt x="868" y="8949"/>
                </a:lnTo>
                <a:lnTo>
                  <a:pt x="868" y="9368"/>
                </a:lnTo>
                <a:lnTo>
                  <a:pt x="519" y="10771"/>
                </a:lnTo>
                <a:lnTo>
                  <a:pt x="348" y="12167"/>
                </a:lnTo>
                <a:lnTo>
                  <a:pt x="348" y="15242"/>
                </a:lnTo>
                <a:lnTo>
                  <a:pt x="519" y="21116"/>
                </a:lnTo>
                <a:lnTo>
                  <a:pt x="348" y="28111"/>
                </a:lnTo>
                <a:lnTo>
                  <a:pt x="177" y="34963"/>
                </a:lnTo>
                <a:lnTo>
                  <a:pt x="177" y="38883"/>
                </a:lnTo>
                <a:lnTo>
                  <a:pt x="348" y="42797"/>
                </a:lnTo>
                <a:lnTo>
                  <a:pt x="868" y="50631"/>
                </a:lnTo>
                <a:lnTo>
                  <a:pt x="1558" y="58459"/>
                </a:lnTo>
                <a:lnTo>
                  <a:pt x="2077" y="66293"/>
                </a:lnTo>
                <a:lnTo>
                  <a:pt x="2255" y="69926"/>
                </a:lnTo>
                <a:lnTo>
                  <a:pt x="2255" y="73564"/>
                </a:lnTo>
                <a:lnTo>
                  <a:pt x="2077" y="80835"/>
                </a:lnTo>
                <a:lnTo>
                  <a:pt x="1558" y="88111"/>
                </a:lnTo>
                <a:lnTo>
                  <a:pt x="1038" y="95382"/>
                </a:lnTo>
                <a:lnTo>
                  <a:pt x="519" y="100693"/>
                </a:lnTo>
                <a:lnTo>
                  <a:pt x="177" y="103354"/>
                </a:lnTo>
                <a:lnTo>
                  <a:pt x="0" y="106010"/>
                </a:lnTo>
                <a:lnTo>
                  <a:pt x="0" y="108809"/>
                </a:lnTo>
                <a:lnTo>
                  <a:pt x="177" y="111464"/>
                </a:lnTo>
                <a:lnTo>
                  <a:pt x="697" y="113982"/>
                </a:lnTo>
                <a:lnTo>
                  <a:pt x="1038" y="115240"/>
                </a:lnTo>
                <a:lnTo>
                  <a:pt x="1558" y="116499"/>
                </a:lnTo>
                <a:lnTo>
                  <a:pt x="1907" y="117057"/>
                </a:lnTo>
                <a:lnTo>
                  <a:pt x="2597" y="117338"/>
                </a:lnTo>
                <a:lnTo>
                  <a:pt x="3294" y="117476"/>
                </a:lnTo>
                <a:lnTo>
                  <a:pt x="3814" y="117338"/>
                </a:lnTo>
                <a:lnTo>
                  <a:pt x="3985" y="117896"/>
                </a:lnTo>
                <a:lnTo>
                  <a:pt x="4333" y="118459"/>
                </a:lnTo>
                <a:lnTo>
                  <a:pt x="5024" y="118735"/>
                </a:lnTo>
                <a:lnTo>
                  <a:pt x="5714" y="119155"/>
                </a:lnTo>
                <a:lnTo>
                  <a:pt x="7450" y="119574"/>
                </a:lnTo>
                <a:lnTo>
                  <a:pt x="9528" y="119856"/>
                </a:lnTo>
                <a:lnTo>
                  <a:pt x="11606" y="119994"/>
                </a:lnTo>
                <a:lnTo>
                  <a:pt x="13677" y="119994"/>
                </a:lnTo>
                <a:lnTo>
                  <a:pt x="16452" y="119856"/>
                </a:lnTo>
                <a:lnTo>
                  <a:pt x="22686" y="119718"/>
                </a:lnTo>
                <a:lnTo>
                  <a:pt x="28742" y="119436"/>
                </a:lnTo>
                <a:lnTo>
                  <a:pt x="41038" y="118879"/>
                </a:lnTo>
                <a:lnTo>
                  <a:pt x="50218" y="118597"/>
                </a:lnTo>
                <a:lnTo>
                  <a:pt x="59220" y="118315"/>
                </a:lnTo>
                <a:lnTo>
                  <a:pt x="68393" y="118315"/>
                </a:lnTo>
                <a:lnTo>
                  <a:pt x="77402" y="118459"/>
                </a:lnTo>
                <a:lnTo>
                  <a:pt x="87094" y="118597"/>
                </a:lnTo>
                <a:lnTo>
                  <a:pt x="87792" y="118735"/>
                </a:lnTo>
                <a:lnTo>
                  <a:pt x="88482" y="118735"/>
                </a:lnTo>
                <a:lnTo>
                  <a:pt x="88653" y="118597"/>
                </a:lnTo>
                <a:lnTo>
                  <a:pt x="94367" y="118597"/>
                </a:lnTo>
                <a:lnTo>
                  <a:pt x="99911" y="118315"/>
                </a:lnTo>
                <a:lnTo>
                  <a:pt x="105625" y="117896"/>
                </a:lnTo>
                <a:lnTo>
                  <a:pt x="111168" y="117200"/>
                </a:lnTo>
                <a:lnTo>
                  <a:pt x="111688" y="117057"/>
                </a:lnTo>
                <a:lnTo>
                  <a:pt x="112029" y="116919"/>
                </a:lnTo>
                <a:lnTo>
                  <a:pt x="112898" y="116781"/>
                </a:lnTo>
                <a:lnTo>
                  <a:pt x="113588" y="116499"/>
                </a:lnTo>
                <a:lnTo>
                  <a:pt x="113937" y="115942"/>
                </a:lnTo>
                <a:lnTo>
                  <a:pt x="114107" y="115660"/>
                </a:lnTo>
                <a:lnTo>
                  <a:pt x="114107" y="115240"/>
                </a:lnTo>
                <a:lnTo>
                  <a:pt x="113937" y="113844"/>
                </a:lnTo>
                <a:lnTo>
                  <a:pt x="113588" y="112441"/>
                </a:lnTo>
                <a:lnTo>
                  <a:pt x="113417" y="111045"/>
                </a:lnTo>
                <a:lnTo>
                  <a:pt x="113417" y="109648"/>
                </a:lnTo>
                <a:lnTo>
                  <a:pt x="116705" y="109366"/>
                </a:lnTo>
                <a:lnTo>
                  <a:pt x="117573" y="109085"/>
                </a:lnTo>
                <a:lnTo>
                  <a:pt x="118092" y="108665"/>
                </a:lnTo>
                <a:lnTo>
                  <a:pt x="118612" y="108246"/>
                </a:lnTo>
                <a:lnTo>
                  <a:pt x="118961" y="107826"/>
                </a:lnTo>
                <a:lnTo>
                  <a:pt x="119480" y="105452"/>
                </a:lnTo>
                <a:lnTo>
                  <a:pt x="119822" y="103073"/>
                </a:lnTo>
                <a:lnTo>
                  <a:pt x="120000" y="100693"/>
                </a:lnTo>
                <a:lnTo>
                  <a:pt x="120000" y="98319"/>
                </a:lnTo>
                <a:lnTo>
                  <a:pt x="120000" y="93422"/>
                </a:lnTo>
                <a:lnTo>
                  <a:pt x="119822" y="88669"/>
                </a:lnTo>
                <a:lnTo>
                  <a:pt x="119822" y="82933"/>
                </a:lnTo>
                <a:lnTo>
                  <a:pt x="119651" y="77202"/>
                </a:lnTo>
                <a:lnTo>
                  <a:pt x="119302" y="65592"/>
                </a:lnTo>
                <a:lnTo>
                  <a:pt x="119302" y="59856"/>
                </a:lnTo>
                <a:lnTo>
                  <a:pt x="119302" y="54125"/>
                </a:lnTo>
                <a:lnTo>
                  <a:pt x="119651" y="42659"/>
                </a:lnTo>
                <a:lnTo>
                  <a:pt x="119651" y="37204"/>
                </a:lnTo>
                <a:lnTo>
                  <a:pt x="119651" y="31606"/>
                </a:lnTo>
                <a:lnTo>
                  <a:pt x="119651" y="28813"/>
                </a:lnTo>
                <a:lnTo>
                  <a:pt x="119302" y="26151"/>
                </a:lnTo>
                <a:lnTo>
                  <a:pt x="118961" y="23358"/>
                </a:lnTo>
                <a:lnTo>
                  <a:pt x="118263" y="20697"/>
                </a:lnTo>
                <a:lnTo>
                  <a:pt x="117922" y="20421"/>
                </a:lnTo>
                <a:lnTo>
                  <a:pt x="117573" y="20139"/>
                </a:lnTo>
                <a:lnTo>
                  <a:pt x="116883" y="19162"/>
                </a:lnTo>
                <a:lnTo>
                  <a:pt x="116014" y="18323"/>
                </a:lnTo>
                <a:lnTo>
                  <a:pt x="114285" y="16645"/>
                </a:lnTo>
                <a:lnTo>
                  <a:pt x="112378" y="14966"/>
                </a:lnTo>
                <a:lnTo>
                  <a:pt x="110471" y="13426"/>
                </a:lnTo>
                <a:lnTo>
                  <a:pt x="106664" y="10351"/>
                </a:lnTo>
                <a:lnTo>
                  <a:pt x="103198" y="7690"/>
                </a:lnTo>
                <a:lnTo>
                  <a:pt x="101469" y="6431"/>
                </a:lnTo>
                <a:lnTo>
                  <a:pt x="99562" y="5178"/>
                </a:lnTo>
                <a:lnTo>
                  <a:pt x="97484" y="3638"/>
                </a:lnTo>
                <a:lnTo>
                  <a:pt x="96274" y="2799"/>
                </a:lnTo>
                <a:lnTo>
                  <a:pt x="95064" y="2241"/>
                </a:lnTo>
                <a:lnTo>
                  <a:pt x="94887" y="1822"/>
                </a:lnTo>
                <a:lnTo>
                  <a:pt x="94545" y="1678"/>
                </a:lnTo>
                <a:lnTo>
                  <a:pt x="94196" y="1540"/>
                </a:lnTo>
                <a:lnTo>
                  <a:pt x="93677" y="1402"/>
                </a:lnTo>
                <a:lnTo>
                  <a:pt x="70471" y="419"/>
                </a:lnTo>
                <a:lnTo>
                  <a:pt x="58701" y="143"/>
                </a:lnTo>
                <a:lnTo>
                  <a:pt x="47101" y="0"/>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24"/>
        <p:cNvGrpSpPr/>
        <p:nvPr/>
      </p:nvGrpSpPr>
      <p:grpSpPr>
        <a:xfrm>
          <a:off x="0" y="0"/>
          <a:ext cx="0" cy="0"/>
          <a:chOff x="0" y="0"/>
          <a:chExt cx="0" cy="0"/>
        </a:xfrm>
      </p:grpSpPr>
      <p:sp>
        <p:nvSpPr>
          <p:cNvPr id="925" name="Shape 925"/>
          <p:cNvSpPr txBox="1">
            <a:spLocks noGrp="1"/>
          </p:cNvSpPr>
          <p:nvPr>
            <p:ph type="title"/>
          </p:nvPr>
        </p:nvSpPr>
        <p:spPr>
          <a:xfrm>
            <a:off x="663752" y="214952"/>
            <a:ext cx="7847700" cy="1088098"/>
          </a:xfrm>
          <a:prstGeom prst="rect">
            <a:avLst/>
          </a:prstGeom>
          <a:noFill/>
          <a:ln>
            <a:noFill/>
          </a:ln>
        </p:spPr>
        <p:txBody>
          <a:bodyPr lIns="68575" tIns="34275" rIns="68575" bIns="34275" anchor="b" anchorCtr="0">
            <a:noAutofit/>
          </a:bodyPr>
          <a:lstStyle/>
          <a:p>
            <a:pPr marL="0" marR="0" lvl="0" indent="0" algn="l" rtl="0">
              <a:lnSpc>
                <a:spcPct val="85000"/>
              </a:lnSpc>
              <a:spcBef>
                <a:spcPts val="0"/>
              </a:spcBef>
              <a:spcAft>
                <a:spcPts val="0"/>
              </a:spcAft>
              <a:buClr>
                <a:srgbClr val="3F3F3F"/>
              </a:buClr>
              <a:buSzPct val="25000"/>
              <a:buFont typeface="Georgia"/>
              <a:buNone/>
            </a:pPr>
            <a:r>
              <a:rPr lang="en" sz="3400" b="1" i="0" u="none" strike="noStrike" cap="none">
                <a:solidFill>
                  <a:srgbClr val="3F3F3F"/>
                </a:solidFill>
                <a:latin typeface="Georgia"/>
                <a:ea typeface="Georgia"/>
                <a:cs typeface="Georgia"/>
                <a:sym typeface="Georgia"/>
              </a:rPr>
              <a:t>LA I &amp; II HONORS EXPECTATIONS</a:t>
            </a:r>
          </a:p>
        </p:txBody>
      </p:sp>
      <p:sp>
        <p:nvSpPr>
          <p:cNvPr id="926" name="Shape 926"/>
          <p:cNvSpPr txBox="1">
            <a:spLocks noGrp="1"/>
          </p:cNvSpPr>
          <p:nvPr>
            <p:ph type="body" idx="1"/>
          </p:nvPr>
        </p:nvSpPr>
        <p:spPr>
          <a:xfrm>
            <a:off x="628650" y="1425550"/>
            <a:ext cx="7490700" cy="3279600"/>
          </a:xfrm>
          <a:prstGeom prst="rect">
            <a:avLst/>
          </a:prstGeom>
          <a:noFill/>
          <a:ln>
            <a:noFill/>
          </a:ln>
        </p:spPr>
        <p:txBody>
          <a:bodyPr lIns="68575" tIns="0" rIns="68575" bIns="0" anchor="ctr" anchorCtr="0">
            <a:noAutofit/>
          </a:bodyPr>
          <a:lstStyle/>
          <a:p>
            <a:pPr marL="0" marR="0" lvl="0" indent="0" algn="l" rtl="0">
              <a:lnSpc>
                <a:spcPct val="100000"/>
              </a:lnSpc>
              <a:spcBef>
                <a:spcPts val="0"/>
              </a:spcBef>
              <a:spcAft>
                <a:spcPts val="0"/>
              </a:spcAft>
              <a:buClr>
                <a:schemeClr val="dk1"/>
              </a:buClr>
              <a:buSzPct val="25000"/>
              <a:buFont typeface="Calibri"/>
              <a:buNone/>
            </a:pPr>
            <a:r>
              <a:rPr lang="en" sz="1600" b="1" i="0" u="none" strike="noStrike" cap="none">
                <a:solidFill>
                  <a:schemeClr val="dk1"/>
                </a:solidFill>
                <a:latin typeface="Georgia"/>
                <a:ea typeface="Georgia"/>
                <a:cs typeface="Georgia"/>
                <a:sym typeface="Georgia"/>
              </a:rPr>
              <a:t>A student in a Language Arts Honors class</a:t>
            </a:r>
            <a:r>
              <a:rPr lang="en" sz="1600" b="0" i="0" u="none" strike="noStrike" cap="none">
                <a:solidFill>
                  <a:schemeClr val="dk1"/>
                </a:solidFill>
                <a:latin typeface="Georgia"/>
                <a:ea typeface="Georgia"/>
                <a:cs typeface="Georgia"/>
                <a:sym typeface="Georgia"/>
              </a:rPr>
              <a:t>:</a:t>
            </a:r>
          </a:p>
          <a:p>
            <a:pPr marL="0" marR="0" lvl="0" indent="0" algn="l" rtl="0">
              <a:lnSpc>
                <a:spcPct val="100000"/>
              </a:lnSpc>
              <a:spcBef>
                <a:spcPts val="0"/>
              </a:spcBef>
              <a:spcAft>
                <a:spcPts val="0"/>
              </a:spcAft>
              <a:buClr>
                <a:schemeClr val="dk1"/>
              </a:buClr>
              <a:buSzPct val="100000"/>
              <a:buFont typeface="Calibri"/>
              <a:buChar char="•"/>
            </a:pPr>
            <a:r>
              <a:rPr lang="en" sz="1600" b="0" i="0" u="none" strike="noStrike" cap="none">
                <a:solidFill>
                  <a:schemeClr val="dk1"/>
                </a:solidFill>
                <a:latin typeface="Georgia"/>
                <a:ea typeface="Georgia"/>
                <a:cs typeface="Georgia"/>
                <a:sym typeface="Georgia"/>
              </a:rPr>
              <a:t> goes beyond minimum expectations </a:t>
            </a:r>
            <a:r>
              <a:rPr lang="en" sz="1600" b="0" i="0" u="sng" strike="noStrike" cap="none">
                <a:solidFill>
                  <a:schemeClr val="dk1"/>
                </a:solidFill>
                <a:latin typeface="Georgia"/>
                <a:ea typeface="Georgia"/>
                <a:cs typeface="Georgia"/>
                <a:sym typeface="Georgia"/>
              </a:rPr>
              <a:t>frequently</a:t>
            </a:r>
          </a:p>
          <a:p>
            <a:pPr marL="0" marR="0" lvl="0" indent="0" algn="l" rtl="0">
              <a:lnSpc>
                <a:spcPct val="100000"/>
              </a:lnSpc>
              <a:spcBef>
                <a:spcPts val="0"/>
              </a:spcBef>
              <a:spcAft>
                <a:spcPts val="0"/>
              </a:spcAft>
              <a:buClr>
                <a:schemeClr val="dk1"/>
              </a:buClr>
              <a:buSzPct val="100000"/>
              <a:buFont typeface="Calibri"/>
              <a:buChar char="•"/>
            </a:pPr>
            <a:r>
              <a:rPr lang="en" sz="1600" b="0" i="0" u="none" strike="noStrike" cap="none">
                <a:solidFill>
                  <a:schemeClr val="dk1"/>
                </a:solidFill>
                <a:latin typeface="Georgia"/>
                <a:ea typeface="Georgia"/>
                <a:cs typeface="Georgia"/>
                <a:sym typeface="Georgia"/>
              </a:rPr>
              <a:t> displays self-motivation and an honors work ethic</a:t>
            </a:r>
          </a:p>
          <a:p>
            <a:pPr marL="0" marR="0" lvl="0" indent="0" algn="l" rtl="0">
              <a:lnSpc>
                <a:spcPct val="100000"/>
              </a:lnSpc>
              <a:spcBef>
                <a:spcPts val="0"/>
              </a:spcBef>
              <a:spcAft>
                <a:spcPts val="0"/>
              </a:spcAft>
              <a:buClr>
                <a:schemeClr val="dk1"/>
              </a:buClr>
              <a:buSzPct val="100000"/>
              <a:buFont typeface="Calibri"/>
              <a:buChar char="•"/>
            </a:pPr>
            <a:r>
              <a:rPr lang="en" sz="1600" b="0" i="0" u="none" strike="noStrike" cap="none">
                <a:solidFill>
                  <a:schemeClr val="dk1"/>
                </a:solidFill>
                <a:latin typeface="Georgia"/>
                <a:ea typeface="Georgia"/>
                <a:cs typeface="Georgia"/>
                <a:sym typeface="Georgia"/>
              </a:rPr>
              <a:t> will read assigned difficult material(s) outside of class and </a:t>
            </a:r>
            <a:r>
              <a:rPr lang="en" sz="1600">
                <a:solidFill>
                  <a:schemeClr val="dk1"/>
                </a:solidFill>
                <a:latin typeface="Georgia"/>
                <a:ea typeface="Georgia"/>
                <a:cs typeface="Georgia"/>
                <a:sym typeface="Georgia"/>
              </a:rPr>
              <a:t>accept</a:t>
            </a:r>
            <a:r>
              <a:rPr lang="en" sz="1600" b="0" i="0" u="none" strike="noStrike" cap="none">
                <a:solidFill>
                  <a:schemeClr val="dk1"/>
                </a:solidFill>
                <a:latin typeface="Georgia"/>
                <a:ea typeface="Georgia"/>
                <a:cs typeface="Georgia"/>
                <a:sym typeface="Georgia"/>
              </a:rPr>
              <a:t> daily accountab</a:t>
            </a:r>
            <a:r>
              <a:rPr lang="en" sz="1600">
                <a:solidFill>
                  <a:schemeClr val="dk1"/>
                </a:solidFill>
                <a:latin typeface="Georgia"/>
                <a:ea typeface="Georgia"/>
                <a:cs typeface="Georgia"/>
                <a:sym typeface="Georgia"/>
              </a:rPr>
              <a:t>ility </a:t>
            </a:r>
            <a:r>
              <a:rPr lang="en" sz="1600" b="0" i="0" u="none" strike="noStrike" cap="none">
                <a:solidFill>
                  <a:schemeClr val="dk1"/>
                </a:solidFill>
                <a:latin typeface="Georgia"/>
                <a:ea typeface="Georgia"/>
                <a:cs typeface="Georgia"/>
                <a:sym typeface="Georgia"/>
              </a:rPr>
              <a:t>for that reading </a:t>
            </a:r>
          </a:p>
          <a:p>
            <a:pPr marL="0" marR="0" lvl="0" indent="0" algn="l" rtl="0">
              <a:lnSpc>
                <a:spcPct val="100000"/>
              </a:lnSpc>
              <a:spcBef>
                <a:spcPts val="0"/>
              </a:spcBef>
              <a:spcAft>
                <a:spcPts val="0"/>
              </a:spcAft>
              <a:buClr>
                <a:schemeClr val="dk1"/>
              </a:buClr>
              <a:buSzPct val="100000"/>
              <a:buFont typeface="Calibri"/>
              <a:buChar char="•"/>
            </a:pPr>
            <a:r>
              <a:rPr lang="en" sz="1600" b="0" i="0" u="none" strike="noStrike" cap="none">
                <a:solidFill>
                  <a:schemeClr val="dk1"/>
                </a:solidFill>
                <a:latin typeface="Georgia"/>
                <a:ea typeface="Georgia"/>
                <a:cs typeface="Georgia"/>
                <a:sym typeface="Georgia"/>
              </a:rPr>
              <a:t> must exhibit depth and insight into literature and a w</a:t>
            </a:r>
            <a:r>
              <a:rPr lang="en" sz="1600">
                <a:solidFill>
                  <a:schemeClr val="dk1"/>
                </a:solidFill>
                <a:latin typeface="Georgia"/>
                <a:ea typeface="Georgia"/>
                <a:cs typeface="Georgia"/>
                <a:sym typeface="Georgia"/>
              </a:rPr>
              <a:t>illingness to develop	these skills</a:t>
            </a:r>
          </a:p>
          <a:p>
            <a:pPr marL="0" marR="0" lvl="0" indent="0" algn="l" rtl="0">
              <a:lnSpc>
                <a:spcPct val="100000"/>
              </a:lnSpc>
              <a:spcBef>
                <a:spcPts val="0"/>
              </a:spcBef>
              <a:spcAft>
                <a:spcPts val="0"/>
              </a:spcAft>
              <a:buClr>
                <a:schemeClr val="dk1"/>
              </a:buClr>
              <a:buSzPct val="100000"/>
              <a:buFont typeface="Calibri"/>
              <a:buChar char="•"/>
            </a:pPr>
            <a:r>
              <a:rPr lang="en" sz="1600" b="0" i="0" u="none" strike="noStrike" cap="none">
                <a:solidFill>
                  <a:schemeClr val="dk1"/>
                </a:solidFill>
                <a:latin typeface="Georgia"/>
                <a:ea typeface="Georgia"/>
                <a:cs typeface="Georgia"/>
                <a:sym typeface="Georgia"/>
              </a:rPr>
              <a:t> must produce quality writing which indicates a depth of understanding </a:t>
            </a:r>
            <a:r>
              <a:rPr lang="en" sz="1600">
                <a:solidFill>
                  <a:schemeClr val="dk1"/>
                </a:solidFill>
                <a:latin typeface="Georgia"/>
                <a:ea typeface="Georgia"/>
                <a:cs typeface="Georgia"/>
                <a:sym typeface="Georgia"/>
              </a:rPr>
              <a:t>and</a:t>
            </a:r>
            <a:r>
              <a:rPr lang="en" sz="1600" b="0" i="0" u="none" strike="noStrike" cap="none">
                <a:solidFill>
                  <a:schemeClr val="dk1"/>
                </a:solidFill>
                <a:latin typeface="Georgia"/>
                <a:ea typeface="Georgia"/>
                <a:cs typeface="Georgia"/>
                <a:sym typeface="Georgia"/>
              </a:rPr>
              <a:t> careful attention to detail and mechanics</a:t>
            </a:r>
          </a:p>
          <a:p>
            <a:pPr marL="0" marR="0" lvl="0" indent="0" algn="l" rtl="0">
              <a:lnSpc>
                <a:spcPct val="100000"/>
              </a:lnSpc>
              <a:spcBef>
                <a:spcPts val="0"/>
              </a:spcBef>
              <a:spcAft>
                <a:spcPts val="0"/>
              </a:spcAft>
              <a:buClr>
                <a:schemeClr val="dk1"/>
              </a:buClr>
              <a:buSzPct val="100000"/>
              <a:buFont typeface="Calibri"/>
              <a:buChar char="•"/>
            </a:pPr>
            <a:r>
              <a:rPr lang="en" sz="1600" b="0" i="0" u="none" strike="noStrike" cap="none">
                <a:solidFill>
                  <a:schemeClr val="dk1"/>
                </a:solidFill>
                <a:latin typeface="Georgia"/>
                <a:ea typeface="Georgia"/>
                <a:cs typeface="Georgia"/>
                <a:sym typeface="Georgia"/>
              </a:rPr>
              <a:t> must willingly participate in class discussions</a:t>
            </a:r>
          </a:p>
          <a:p>
            <a:pPr marL="0" marR="0" lvl="0" indent="0" algn="l" rtl="0">
              <a:lnSpc>
                <a:spcPct val="100000"/>
              </a:lnSpc>
              <a:spcBef>
                <a:spcPts val="0"/>
              </a:spcBef>
              <a:spcAft>
                <a:spcPts val="0"/>
              </a:spcAft>
              <a:buClr>
                <a:schemeClr val="dk1"/>
              </a:buClr>
              <a:buSzPct val="100000"/>
              <a:buFont typeface="Calibri"/>
              <a:buChar char="•"/>
            </a:pPr>
            <a:r>
              <a:rPr lang="en" sz="1600" b="0" i="0" u="none" strike="noStrike" cap="none">
                <a:solidFill>
                  <a:schemeClr val="dk1"/>
                </a:solidFill>
                <a:latin typeface="Georgia"/>
                <a:ea typeface="Georgia"/>
                <a:cs typeface="Georgia"/>
                <a:sym typeface="Georgia"/>
              </a:rPr>
              <a:t> practices good time-management skills</a:t>
            </a:r>
          </a:p>
          <a:p>
            <a:pPr marL="0" marR="0" lvl="0" indent="0" algn="l" rtl="0">
              <a:lnSpc>
                <a:spcPct val="100000"/>
              </a:lnSpc>
              <a:spcBef>
                <a:spcPts val="0"/>
              </a:spcBef>
              <a:spcAft>
                <a:spcPts val="0"/>
              </a:spcAft>
              <a:buClr>
                <a:schemeClr val="dk1"/>
              </a:buClr>
              <a:buSzPct val="100000"/>
              <a:buFont typeface="Calibri"/>
              <a:buChar char="•"/>
            </a:pPr>
            <a:r>
              <a:rPr lang="en" sz="1600" b="0" i="0" u="none" strike="noStrike" cap="none">
                <a:solidFill>
                  <a:schemeClr val="dk1"/>
                </a:solidFill>
                <a:latin typeface="Georgia"/>
                <a:ea typeface="Georgia"/>
                <a:cs typeface="Georgia"/>
                <a:sym typeface="Georgia"/>
              </a:rPr>
              <a:t> is responsible for </a:t>
            </a:r>
            <a:r>
              <a:rPr lang="en" sz="1600">
                <a:solidFill>
                  <a:schemeClr val="dk1"/>
                </a:solidFill>
                <a:latin typeface="Georgia"/>
                <a:ea typeface="Georgia"/>
                <a:cs typeface="Georgia"/>
                <a:sym typeface="Georgia"/>
              </a:rPr>
              <a:t>his/her </a:t>
            </a:r>
            <a:r>
              <a:rPr lang="en" sz="1600" b="0" i="0" u="none" strike="noStrike" cap="none">
                <a:solidFill>
                  <a:schemeClr val="dk1"/>
                </a:solidFill>
                <a:latin typeface="Georgia"/>
                <a:ea typeface="Georgia"/>
                <a:cs typeface="Georgia"/>
                <a:sym typeface="Georgia"/>
              </a:rPr>
              <a:t>own success, </a:t>
            </a:r>
            <a:r>
              <a:rPr lang="en" sz="1600">
                <a:solidFill>
                  <a:schemeClr val="dk1"/>
                </a:solidFill>
                <a:latin typeface="Georgia"/>
                <a:ea typeface="Georgia"/>
                <a:cs typeface="Georgia"/>
                <a:sym typeface="Georgia"/>
              </a:rPr>
              <a:t>in </a:t>
            </a:r>
            <a:r>
              <a:rPr lang="en" sz="1600" b="0" i="0" u="none" strike="noStrike" cap="none">
                <a:solidFill>
                  <a:schemeClr val="dk1"/>
                </a:solidFill>
                <a:latin typeface="Georgia"/>
                <a:ea typeface="Georgia"/>
                <a:cs typeface="Georgia"/>
                <a:sym typeface="Georgia"/>
              </a:rPr>
              <a:t>regard to absences, make-up work, etc.</a:t>
            </a:r>
          </a:p>
          <a:p>
            <a:pPr marL="0" marR="0" lvl="0" indent="0" algn="l" rtl="0">
              <a:lnSpc>
                <a:spcPct val="100000"/>
              </a:lnSpc>
              <a:spcBef>
                <a:spcPts val="0"/>
              </a:spcBef>
              <a:spcAft>
                <a:spcPts val="0"/>
              </a:spcAft>
              <a:buClr>
                <a:schemeClr val="dk1"/>
              </a:buClr>
              <a:buSzPct val="100000"/>
              <a:buFont typeface="Calibri"/>
              <a:buChar char="•"/>
            </a:pPr>
            <a:r>
              <a:rPr lang="en" sz="1600" b="0" i="0" u="none" strike="noStrike" cap="none">
                <a:solidFill>
                  <a:schemeClr val="dk1"/>
                </a:solidFill>
                <a:latin typeface="Georgia"/>
                <a:ea typeface="Georgia"/>
                <a:cs typeface="Georgia"/>
                <a:sym typeface="Georgia"/>
              </a:rPr>
              <a:t> </a:t>
            </a:r>
            <a:r>
              <a:rPr lang="en" sz="1600">
                <a:solidFill>
                  <a:schemeClr val="dk1"/>
                </a:solidFill>
                <a:latin typeface="Georgia"/>
                <a:ea typeface="Georgia"/>
                <a:cs typeface="Georgia"/>
                <a:sym typeface="Georgia"/>
              </a:rPr>
              <a:t>must manage the</a:t>
            </a:r>
            <a:r>
              <a:rPr lang="en" sz="1600" b="0" i="0" u="none" strike="noStrike" cap="none">
                <a:solidFill>
                  <a:schemeClr val="dk1"/>
                </a:solidFill>
                <a:latin typeface="Georgia"/>
                <a:ea typeface="Georgia"/>
                <a:cs typeface="Georgia"/>
                <a:sym typeface="Georgia"/>
              </a:rPr>
              <a:t> faster pac</a:t>
            </a:r>
            <a:r>
              <a:rPr lang="en" sz="1600">
                <a:solidFill>
                  <a:schemeClr val="dk1"/>
                </a:solidFill>
                <a:latin typeface="Georgia"/>
                <a:ea typeface="Georgia"/>
                <a:cs typeface="Georgia"/>
                <a:sym typeface="Georgia"/>
              </a:rPr>
              <a:t>e</a:t>
            </a:r>
          </a:p>
          <a:p>
            <a:pPr marL="0" marR="0" lvl="0" indent="0" algn="l" rtl="0">
              <a:lnSpc>
                <a:spcPct val="100000"/>
              </a:lnSpc>
              <a:spcBef>
                <a:spcPts val="0"/>
              </a:spcBef>
              <a:spcAft>
                <a:spcPts val="0"/>
              </a:spcAft>
              <a:buClr>
                <a:srgbClr val="3F3F3F"/>
              </a:buClr>
              <a:buSzPct val="25000"/>
              <a:buFont typeface="Calibri"/>
              <a:buNone/>
            </a:pPr>
            <a:endParaRPr sz="1600" b="0" i="0" u="none" strike="noStrike" cap="none">
              <a:solidFill>
                <a:schemeClr val="dk1"/>
              </a:solidFill>
              <a:latin typeface="Georgia"/>
              <a:ea typeface="Georgia"/>
              <a:cs typeface="Georgia"/>
              <a:sym typeface="Georgia"/>
            </a:endParaRPr>
          </a:p>
        </p:txBody>
      </p:sp>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30"/>
        <p:cNvGrpSpPr/>
        <p:nvPr/>
      </p:nvGrpSpPr>
      <p:grpSpPr>
        <a:xfrm>
          <a:off x="0" y="0"/>
          <a:ext cx="0" cy="0"/>
          <a:chOff x="0" y="0"/>
          <a:chExt cx="0" cy="0"/>
        </a:xfrm>
      </p:grpSpPr>
      <p:sp>
        <p:nvSpPr>
          <p:cNvPr id="931" name="Shape 931"/>
          <p:cNvSpPr txBox="1">
            <a:spLocks noGrp="1"/>
          </p:cNvSpPr>
          <p:nvPr>
            <p:ph type="title"/>
          </p:nvPr>
        </p:nvSpPr>
        <p:spPr>
          <a:xfrm>
            <a:off x="822958" y="214952"/>
            <a:ext cx="7543800" cy="442498"/>
          </a:xfrm>
          <a:prstGeom prst="rect">
            <a:avLst/>
          </a:prstGeom>
          <a:noFill/>
          <a:ln>
            <a:noFill/>
          </a:ln>
        </p:spPr>
        <p:txBody>
          <a:bodyPr lIns="68575" tIns="34275" rIns="68575" bIns="34275" anchor="b" anchorCtr="0">
            <a:noAutofit/>
          </a:bodyPr>
          <a:lstStyle/>
          <a:p>
            <a:pPr marL="0" marR="0" lvl="0" indent="0" algn="ctr" rtl="0">
              <a:lnSpc>
                <a:spcPct val="85000"/>
              </a:lnSpc>
              <a:spcBef>
                <a:spcPts val="0"/>
              </a:spcBef>
              <a:spcAft>
                <a:spcPts val="0"/>
              </a:spcAft>
              <a:buClr>
                <a:srgbClr val="3F3F3F"/>
              </a:buClr>
              <a:buSzPct val="25000"/>
              <a:buFont typeface="Calibri"/>
              <a:buNone/>
            </a:pPr>
            <a:endParaRPr sz="3200" b="0" i="0" u="none" strike="noStrike" cap="none">
              <a:solidFill>
                <a:srgbClr val="3F3F3F"/>
              </a:solidFill>
              <a:latin typeface="Calibri"/>
              <a:ea typeface="Calibri"/>
              <a:cs typeface="Calibri"/>
              <a:sym typeface="Calibri"/>
            </a:endParaRPr>
          </a:p>
        </p:txBody>
      </p:sp>
      <p:graphicFrame>
        <p:nvGraphicFramePr>
          <p:cNvPr id="932" name="Shape 932"/>
          <p:cNvGraphicFramePr/>
          <p:nvPr/>
        </p:nvGraphicFramePr>
        <p:xfrm>
          <a:off x="18788" y="0"/>
          <a:ext cx="3000000" cy="3000000"/>
        </p:xfrm>
        <a:graphic>
          <a:graphicData uri="http://schemas.openxmlformats.org/drawingml/2006/table">
            <a:tbl>
              <a:tblPr firstRow="1" bandRow="1">
                <a:noFill/>
                <a:tableStyleId>{17BFCFD0-A685-455A-9065-0942D35C4F17}</a:tableStyleId>
              </a:tblPr>
              <a:tblGrid>
                <a:gridCol w="9112700"/>
              </a:tblGrid>
              <a:tr h="693125">
                <a:tc>
                  <a:txBody>
                    <a:bodyPr/>
                    <a:lstStyle/>
                    <a:p>
                      <a:pPr marL="0" marR="0" lvl="0" indent="0" algn="ctr" rtl="0">
                        <a:lnSpc>
                          <a:spcPct val="100000"/>
                        </a:lnSpc>
                        <a:spcBef>
                          <a:spcPts val="0"/>
                        </a:spcBef>
                        <a:spcAft>
                          <a:spcPts val="0"/>
                        </a:spcAft>
                        <a:buClr>
                          <a:schemeClr val="dk1"/>
                        </a:buClr>
                        <a:buSzPct val="25000"/>
                        <a:buFont typeface="Calibri"/>
                        <a:buNone/>
                      </a:pPr>
                      <a:endParaRPr sz="1800" u="none" strike="noStrike" cap="none"/>
                    </a:p>
                    <a:p>
                      <a:pPr marL="0" marR="0" lvl="0" indent="0" algn="ctr" rtl="0">
                        <a:lnSpc>
                          <a:spcPct val="100000"/>
                        </a:lnSpc>
                        <a:spcBef>
                          <a:spcPts val="0"/>
                        </a:spcBef>
                        <a:spcAft>
                          <a:spcPts val="0"/>
                        </a:spcAft>
                        <a:buClr>
                          <a:schemeClr val="dk1"/>
                        </a:buClr>
                        <a:buSzPct val="25000"/>
                        <a:buFont typeface="Calibri"/>
                        <a:buNone/>
                      </a:pPr>
                      <a:r>
                        <a:rPr lang="en" sz="1800" u="none" strike="noStrike" cap="none"/>
                        <a:t>A.P. English Language and Composition and A.P. English Literature and Composition</a:t>
                      </a:r>
                    </a:p>
                    <a:p>
                      <a:pPr marL="0" marR="0" lvl="0" indent="0" algn="l" rtl="0">
                        <a:lnSpc>
                          <a:spcPct val="100000"/>
                        </a:lnSpc>
                        <a:spcBef>
                          <a:spcPts val="0"/>
                        </a:spcBef>
                        <a:spcAft>
                          <a:spcPts val="0"/>
                        </a:spcAft>
                        <a:buClr>
                          <a:srgbClr val="000000"/>
                        </a:buClr>
                        <a:buSzPct val="25000"/>
                        <a:buFont typeface="Arial"/>
                        <a:buNone/>
                      </a:pPr>
                      <a:endParaRPr sz="1400" u="none" strike="noStrike" cap="none"/>
                    </a:p>
                  </a:txBody>
                  <a:tcPr marL="68600" marR="68600" marT="34300" marB="34300"/>
                </a:tc>
              </a:tr>
              <a:tr h="351375">
                <a:tc>
                  <a:txBody>
                    <a:bodyPr/>
                    <a:lstStyle/>
                    <a:p>
                      <a:pPr marL="215900" marR="0" lvl="0" indent="-215900" algn="l" rtl="0">
                        <a:lnSpc>
                          <a:spcPct val="100000"/>
                        </a:lnSpc>
                        <a:spcBef>
                          <a:spcPts val="0"/>
                        </a:spcBef>
                        <a:spcAft>
                          <a:spcPts val="0"/>
                        </a:spcAft>
                        <a:buClr>
                          <a:schemeClr val="dk1"/>
                        </a:buClr>
                        <a:buSzPct val="100000"/>
                        <a:buFont typeface="Arial"/>
                        <a:buChar char="•"/>
                      </a:pPr>
                      <a:r>
                        <a:rPr lang="en" sz="1500" u="none" strike="noStrike" cap="none"/>
                        <a:t>Students are exposed to a variety of writing spanning various times and cultures.</a:t>
                      </a:r>
                    </a:p>
                  </a:txBody>
                  <a:tcPr marL="68600" marR="68600" marT="34300" marB="34300"/>
                </a:tc>
              </a:tr>
              <a:tr h="351375">
                <a:tc>
                  <a:txBody>
                    <a:bodyPr/>
                    <a:lstStyle/>
                    <a:p>
                      <a:pPr marL="215900" marR="0" lvl="0" indent="-215900" algn="l" rtl="0">
                        <a:lnSpc>
                          <a:spcPct val="100000"/>
                        </a:lnSpc>
                        <a:spcBef>
                          <a:spcPts val="0"/>
                        </a:spcBef>
                        <a:spcAft>
                          <a:spcPts val="0"/>
                        </a:spcAft>
                        <a:buClr>
                          <a:schemeClr val="dk1"/>
                        </a:buClr>
                        <a:buSzPct val="100000"/>
                        <a:buFont typeface="Arial"/>
                        <a:buChar char="•"/>
                      </a:pPr>
                      <a:r>
                        <a:rPr lang="en" sz="1500" u="none" strike="noStrike" cap="none"/>
                        <a:t>Students will enhance their skills as discerning readers and critical thinkers and writers.</a:t>
                      </a:r>
                    </a:p>
                  </a:txBody>
                  <a:tcPr marL="68600" marR="68600" marT="34300" marB="34300"/>
                </a:tc>
              </a:tr>
              <a:tr h="351375">
                <a:tc>
                  <a:txBody>
                    <a:bodyPr/>
                    <a:lstStyle/>
                    <a:p>
                      <a:pPr marL="215900" marR="0" lvl="0" indent="-215900" algn="l" rtl="0">
                        <a:lnSpc>
                          <a:spcPct val="100000"/>
                        </a:lnSpc>
                        <a:spcBef>
                          <a:spcPts val="0"/>
                        </a:spcBef>
                        <a:spcAft>
                          <a:spcPts val="0"/>
                        </a:spcAft>
                        <a:buClr>
                          <a:schemeClr val="dk1"/>
                        </a:buClr>
                        <a:buSzPct val="100000"/>
                        <a:buFont typeface="Arial"/>
                        <a:buChar char="•"/>
                      </a:pPr>
                      <a:r>
                        <a:rPr lang="en" sz="1500" u="none" strike="noStrike" cap="none"/>
                        <a:t>Both courses involve reading, comprehension quizzes and tests, and written responses and analyses.</a:t>
                      </a:r>
                    </a:p>
                  </a:txBody>
                  <a:tcPr marL="68600" marR="68600" marT="34300" marB="34300"/>
                </a:tc>
              </a:tr>
              <a:tr h="351375">
                <a:tc>
                  <a:txBody>
                    <a:bodyPr/>
                    <a:lstStyle/>
                    <a:p>
                      <a:pPr marL="215900" marR="0" lvl="0" indent="-215900" algn="l" rtl="0">
                        <a:lnSpc>
                          <a:spcPct val="100000"/>
                        </a:lnSpc>
                        <a:spcBef>
                          <a:spcPts val="0"/>
                        </a:spcBef>
                        <a:spcAft>
                          <a:spcPts val="0"/>
                        </a:spcAft>
                        <a:buClr>
                          <a:schemeClr val="dk1"/>
                        </a:buClr>
                        <a:buSzPct val="100000"/>
                        <a:buFont typeface="Arial"/>
                        <a:buChar char="•"/>
                      </a:pPr>
                      <a:r>
                        <a:rPr lang="en" sz="1500" u="none" strike="noStrike" cap="none"/>
                        <a:t>Students are expected to read independently and be able to manage up to an hour of reading at night/weekend</a:t>
                      </a:r>
                    </a:p>
                  </a:txBody>
                  <a:tcPr marL="68600" marR="68600" marT="34300" marB="34300"/>
                </a:tc>
              </a:tr>
              <a:tr h="351375">
                <a:tc>
                  <a:txBody>
                    <a:bodyPr/>
                    <a:lstStyle/>
                    <a:p>
                      <a:pPr marL="215900" marR="0" lvl="0" indent="-215900" algn="l" rtl="0">
                        <a:lnSpc>
                          <a:spcPct val="100000"/>
                        </a:lnSpc>
                        <a:spcBef>
                          <a:spcPts val="0"/>
                        </a:spcBef>
                        <a:spcAft>
                          <a:spcPts val="0"/>
                        </a:spcAft>
                        <a:buClr>
                          <a:schemeClr val="dk1"/>
                        </a:buClr>
                        <a:buSzPct val="100000"/>
                        <a:buFont typeface="Arial"/>
                        <a:buChar char="•"/>
                      </a:pPr>
                      <a:r>
                        <a:rPr lang="en" sz="1500" u="none" strike="noStrike" cap="none"/>
                        <a:t>Students are expected to be self-motivated learners who will participate in class discussion.</a:t>
                      </a:r>
                    </a:p>
                  </a:txBody>
                  <a:tcPr marL="68600" marR="68600" marT="34300" marB="34300"/>
                </a:tc>
              </a:tr>
              <a:tr h="351375">
                <a:tc>
                  <a:txBody>
                    <a:bodyPr/>
                    <a:lstStyle/>
                    <a:p>
                      <a:pPr marL="215900" marR="0" lvl="0" indent="-215900" algn="l" rtl="0">
                        <a:lnSpc>
                          <a:spcPct val="100000"/>
                        </a:lnSpc>
                        <a:spcBef>
                          <a:spcPts val="0"/>
                        </a:spcBef>
                        <a:spcAft>
                          <a:spcPts val="0"/>
                        </a:spcAft>
                        <a:buClr>
                          <a:schemeClr val="dk1"/>
                        </a:buClr>
                        <a:buSzPct val="100000"/>
                        <a:buFont typeface="Arial"/>
                        <a:buChar char="•"/>
                      </a:pPr>
                      <a:r>
                        <a:rPr lang="en" sz="1500" u="none" strike="noStrike" cap="none"/>
                        <a:t>Students are expected to ask questions and seek answers both in class and independently.</a:t>
                      </a:r>
                    </a:p>
                  </a:txBody>
                  <a:tcPr marL="68600" marR="68600" marT="34300" marB="34300"/>
                </a:tc>
              </a:tr>
            </a:tbl>
          </a:graphicData>
        </a:graphic>
      </p:graphicFrame>
      <p:graphicFrame>
        <p:nvGraphicFramePr>
          <p:cNvPr id="933" name="Shape 933"/>
          <p:cNvGraphicFramePr/>
          <p:nvPr/>
        </p:nvGraphicFramePr>
        <p:xfrm>
          <a:off x="18788" y="3085664"/>
          <a:ext cx="3000000" cy="3000000"/>
        </p:xfrm>
        <a:graphic>
          <a:graphicData uri="http://schemas.openxmlformats.org/drawingml/2006/table">
            <a:tbl>
              <a:tblPr firstRow="1" bandRow="1">
                <a:noFill/>
                <a:tableStyleId>{17BFCFD0-A685-455A-9065-0942D35C4F17}</a:tableStyleId>
              </a:tblPr>
              <a:tblGrid>
                <a:gridCol w="4484325"/>
                <a:gridCol w="4640900"/>
              </a:tblGrid>
              <a:tr h="278150">
                <a:tc>
                  <a:txBody>
                    <a:bodyPr/>
                    <a:lstStyle/>
                    <a:p>
                      <a:pPr marL="0" marR="0" lvl="0" indent="0" algn="l" rtl="0">
                        <a:lnSpc>
                          <a:spcPct val="100000"/>
                        </a:lnSpc>
                        <a:spcBef>
                          <a:spcPts val="0"/>
                        </a:spcBef>
                        <a:spcAft>
                          <a:spcPts val="0"/>
                        </a:spcAft>
                        <a:buClr>
                          <a:srgbClr val="000000"/>
                        </a:buClr>
                        <a:buSzPct val="25000"/>
                        <a:buFont typeface="Arial"/>
                        <a:buNone/>
                      </a:pPr>
                      <a:r>
                        <a:rPr lang="en" sz="1400" u="none" strike="noStrike" cap="none"/>
                        <a:t>A.P. English Language and Composition</a:t>
                      </a:r>
                    </a:p>
                  </a:txBody>
                  <a:tcPr marL="68600" marR="68600" marT="34300" marB="34300"/>
                </a:tc>
                <a:tc>
                  <a:txBody>
                    <a:bodyPr/>
                    <a:lstStyle/>
                    <a:p>
                      <a:pPr marL="0" marR="0" lvl="0" indent="0" algn="l" rtl="0">
                        <a:lnSpc>
                          <a:spcPct val="100000"/>
                        </a:lnSpc>
                        <a:spcBef>
                          <a:spcPts val="0"/>
                        </a:spcBef>
                        <a:spcAft>
                          <a:spcPts val="0"/>
                        </a:spcAft>
                        <a:buClr>
                          <a:srgbClr val="000000"/>
                        </a:buClr>
                        <a:buSzPct val="25000"/>
                        <a:buFont typeface="Arial"/>
                        <a:buNone/>
                      </a:pPr>
                      <a:r>
                        <a:rPr lang="en" sz="1400" u="none" strike="noStrike" cap="none"/>
                        <a:t>A.P. English Literature and Composition</a:t>
                      </a:r>
                    </a:p>
                  </a:txBody>
                  <a:tcPr marL="68600" marR="68600" marT="34300" marB="34300"/>
                </a:tc>
              </a:tr>
              <a:tr h="278150">
                <a:tc>
                  <a:txBody>
                    <a:bodyPr/>
                    <a:lstStyle/>
                    <a:p>
                      <a:pPr marL="215900" marR="0" lvl="0" indent="-215900" algn="l" rtl="0">
                        <a:lnSpc>
                          <a:spcPct val="100000"/>
                        </a:lnSpc>
                        <a:spcBef>
                          <a:spcPts val="0"/>
                        </a:spcBef>
                        <a:spcAft>
                          <a:spcPts val="0"/>
                        </a:spcAft>
                        <a:buClr>
                          <a:schemeClr val="dk1"/>
                        </a:buClr>
                        <a:buSzPct val="100000"/>
                        <a:buFont typeface="Arial"/>
                        <a:buChar char="•"/>
                      </a:pPr>
                      <a:r>
                        <a:rPr lang="en" sz="1500" u="none" strike="noStrike" cap="none"/>
                        <a:t>Students read primarily non-fiction in the form of essays, autobiographies, articles, and historical documents.</a:t>
                      </a:r>
                    </a:p>
                  </a:txBody>
                  <a:tcPr marL="68600" marR="68600" marT="34300" marB="34300"/>
                </a:tc>
                <a:tc>
                  <a:txBody>
                    <a:bodyPr/>
                    <a:lstStyle/>
                    <a:p>
                      <a:pPr marL="215900" marR="0" lvl="0" indent="-215900" algn="l" rtl="0">
                        <a:lnSpc>
                          <a:spcPct val="100000"/>
                        </a:lnSpc>
                        <a:spcBef>
                          <a:spcPts val="0"/>
                        </a:spcBef>
                        <a:spcAft>
                          <a:spcPts val="0"/>
                        </a:spcAft>
                        <a:buClr>
                          <a:schemeClr val="dk1"/>
                        </a:buClr>
                        <a:buSzPct val="100000"/>
                        <a:buFont typeface="Arial"/>
                        <a:buChar char="•"/>
                      </a:pPr>
                      <a:r>
                        <a:rPr lang="en" sz="1500" u="none" strike="noStrike" cap="none"/>
                        <a:t>Students read fiction in the form of poetry, novels, plays, and short stories.</a:t>
                      </a:r>
                    </a:p>
                  </a:txBody>
                  <a:tcPr marL="68600" marR="68600" marT="34300" marB="34300"/>
                </a:tc>
              </a:tr>
              <a:tr h="278150">
                <a:tc>
                  <a:txBody>
                    <a:bodyPr/>
                    <a:lstStyle/>
                    <a:p>
                      <a:pPr marL="215900" marR="0" lvl="0" indent="-215900" algn="l" rtl="0">
                        <a:lnSpc>
                          <a:spcPct val="100000"/>
                        </a:lnSpc>
                        <a:spcBef>
                          <a:spcPts val="0"/>
                        </a:spcBef>
                        <a:spcAft>
                          <a:spcPts val="0"/>
                        </a:spcAft>
                        <a:buClr>
                          <a:schemeClr val="dk1"/>
                        </a:buClr>
                        <a:buSzPct val="100000"/>
                        <a:buFont typeface="Arial"/>
                        <a:buChar char="•"/>
                      </a:pPr>
                      <a:r>
                        <a:rPr lang="en" sz="1500" u="none" strike="noStrike" cap="none"/>
                        <a:t>Writing is synthesis, argumentative, and rhetorical analysis.</a:t>
                      </a:r>
                    </a:p>
                  </a:txBody>
                  <a:tcPr marL="68600" marR="68600" marT="34300" marB="34300"/>
                </a:tc>
                <a:tc>
                  <a:txBody>
                    <a:bodyPr/>
                    <a:lstStyle/>
                    <a:p>
                      <a:pPr marL="215900" marR="0" lvl="0" indent="-215900" algn="l" rtl="0">
                        <a:lnSpc>
                          <a:spcPct val="100000"/>
                        </a:lnSpc>
                        <a:spcBef>
                          <a:spcPts val="0"/>
                        </a:spcBef>
                        <a:spcAft>
                          <a:spcPts val="0"/>
                        </a:spcAft>
                        <a:buClr>
                          <a:schemeClr val="dk1"/>
                        </a:buClr>
                        <a:buSzPct val="100000"/>
                        <a:buFont typeface="Arial"/>
                        <a:buChar char="•"/>
                      </a:pPr>
                      <a:r>
                        <a:rPr lang="en" sz="1500" u="none" strike="noStrike" cap="none"/>
                        <a:t>Writing poetry, prose, and literary analysis.</a:t>
                      </a:r>
                    </a:p>
                  </a:txBody>
                  <a:tcPr marL="68600" marR="68600" marT="34300" marB="34300"/>
                </a:tc>
              </a:tr>
            </a:tbl>
          </a:graphicData>
        </a:graphic>
      </p:graphicFrame>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37"/>
        <p:cNvGrpSpPr/>
        <p:nvPr/>
      </p:nvGrpSpPr>
      <p:grpSpPr>
        <a:xfrm>
          <a:off x="0" y="0"/>
          <a:ext cx="0" cy="0"/>
          <a:chOff x="0" y="0"/>
          <a:chExt cx="0" cy="0"/>
        </a:xfrm>
      </p:grpSpPr>
      <p:sp>
        <p:nvSpPr>
          <p:cNvPr id="938" name="Shape 938"/>
          <p:cNvSpPr txBox="1">
            <a:spLocks noGrp="1"/>
          </p:cNvSpPr>
          <p:nvPr>
            <p:ph type="ctrTitle" idx="4294967295"/>
          </p:nvPr>
        </p:nvSpPr>
        <p:spPr>
          <a:xfrm>
            <a:off x="839450" y="2571191"/>
            <a:ext cx="7772400" cy="1159798"/>
          </a:xfrm>
          <a:prstGeom prst="rect">
            <a:avLst/>
          </a:prstGeom>
          <a:noFill/>
          <a:ln>
            <a:noFill/>
          </a:ln>
        </p:spPr>
        <p:txBody>
          <a:bodyPr lIns="91425" tIns="91425" rIns="91425" bIns="91425" anchor="t" anchorCtr="0">
            <a:noAutofit/>
          </a:bodyPr>
          <a:lstStyle/>
          <a:p>
            <a:pPr marL="0" marR="0" lvl="0" indent="457200" algn="l" rtl="0">
              <a:lnSpc>
                <a:spcPct val="100000"/>
              </a:lnSpc>
              <a:spcBef>
                <a:spcPts val="0"/>
              </a:spcBef>
              <a:spcAft>
                <a:spcPts val="0"/>
              </a:spcAft>
              <a:buClr>
                <a:srgbClr val="FFFFFF"/>
              </a:buClr>
              <a:buSzPct val="25000"/>
              <a:buFont typeface="Walter Turncoat"/>
              <a:buNone/>
            </a:pPr>
            <a:r>
              <a:rPr lang="en" sz="6000" b="0" i="0" u="none" strike="noStrike" cap="none">
                <a:solidFill>
                  <a:srgbClr val="FFFFFF"/>
                </a:solidFill>
                <a:latin typeface="Walter Turncoat"/>
                <a:ea typeface="Walter Turncoat"/>
                <a:cs typeface="Walter Turncoat"/>
                <a:sym typeface="Walter Turncoat"/>
              </a:rPr>
              <a:t>         Math</a:t>
            </a:r>
          </a:p>
          <a:p>
            <a:pPr marL="0" marR="0" lvl="0" indent="0" algn="ctr" rtl="0">
              <a:lnSpc>
                <a:spcPct val="100000"/>
              </a:lnSpc>
              <a:spcBef>
                <a:spcPts val="0"/>
              </a:spcBef>
              <a:spcAft>
                <a:spcPts val="0"/>
              </a:spcAft>
              <a:buClr>
                <a:srgbClr val="FFFFFF"/>
              </a:buClr>
              <a:buSzPct val="25000"/>
              <a:buFont typeface="Walter Turncoat"/>
              <a:buNone/>
            </a:pPr>
            <a:r>
              <a:rPr lang="en" sz="3000" b="0" i="0" u="none" strike="noStrike" cap="none">
                <a:solidFill>
                  <a:srgbClr val="FFFFFF"/>
                </a:solidFill>
                <a:latin typeface="Walter Turncoat"/>
                <a:ea typeface="Walter Turncoat"/>
                <a:cs typeface="Walter Turncoat"/>
                <a:sym typeface="Walter Turncoat"/>
              </a:rPr>
              <a:t>Debbee Mariotti</a:t>
            </a:r>
          </a:p>
          <a:p>
            <a:pPr marL="0" marR="0" lvl="0" indent="0" algn="ctr" rtl="0">
              <a:lnSpc>
                <a:spcPct val="100000"/>
              </a:lnSpc>
              <a:spcBef>
                <a:spcPts val="0"/>
              </a:spcBef>
              <a:spcAft>
                <a:spcPts val="0"/>
              </a:spcAft>
              <a:buClr>
                <a:srgbClr val="FFFFFF"/>
              </a:buClr>
              <a:buSzPct val="25000"/>
              <a:buFont typeface="Walter Turncoat"/>
              <a:buNone/>
            </a:pPr>
            <a:r>
              <a:rPr lang="en" sz="3000" b="0" i="0" u="none" strike="noStrike" cap="none">
                <a:solidFill>
                  <a:srgbClr val="FFFFFF"/>
                </a:solidFill>
                <a:latin typeface="Walter Turncoat"/>
                <a:ea typeface="Walter Turncoat"/>
                <a:cs typeface="Walter Turncoat"/>
                <a:sym typeface="Walter Turncoat"/>
              </a:rPr>
              <a:t>Matt Varney</a:t>
            </a:r>
          </a:p>
        </p:txBody>
      </p:sp>
      <p:grpSp>
        <p:nvGrpSpPr>
          <p:cNvPr id="939" name="Shape 939"/>
          <p:cNvGrpSpPr/>
          <p:nvPr/>
        </p:nvGrpSpPr>
        <p:grpSpPr>
          <a:xfrm rot="-7230029">
            <a:off x="6083565" y="1796209"/>
            <a:ext cx="1516807" cy="960909"/>
            <a:chOff x="238125" y="1918825"/>
            <a:chExt cx="1042449" cy="660400"/>
          </a:xfrm>
        </p:grpSpPr>
        <p:sp>
          <p:nvSpPr>
            <p:cNvPr id="940" name="Shape 940"/>
            <p:cNvSpPr/>
            <p:nvPr/>
          </p:nvSpPr>
          <p:spPr>
            <a:xfrm>
              <a:off x="238125" y="1918825"/>
              <a:ext cx="966974" cy="660400"/>
            </a:xfrm>
            <a:custGeom>
              <a:avLst/>
              <a:gdLst/>
              <a:ahLst/>
              <a:cxnLst/>
              <a:rect l="0" t="0" r="0" b="0"/>
              <a:pathLst>
                <a:path w="120000" h="120000" extrusionOk="0">
                  <a:moveTo>
                    <a:pt x="1169" y="34715"/>
                  </a:moveTo>
                  <a:lnTo>
                    <a:pt x="1169" y="36000"/>
                  </a:lnTo>
                  <a:lnTo>
                    <a:pt x="1464" y="34715"/>
                  </a:lnTo>
                  <a:close/>
                  <a:moveTo>
                    <a:pt x="104192" y="87428"/>
                  </a:moveTo>
                  <a:lnTo>
                    <a:pt x="103609" y="88282"/>
                  </a:lnTo>
                  <a:lnTo>
                    <a:pt x="103609" y="89141"/>
                  </a:lnTo>
                  <a:lnTo>
                    <a:pt x="104192" y="87428"/>
                  </a:lnTo>
                  <a:close/>
                  <a:moveTo>
                    <a:pt x="75805" y="109710"/>
                  </a:moveTo>
                  <a:lnTo>
                    <a:pt x="75510" y="110137"/>
                  </a:lnTo>
                  <a:lnTo>
                    <a:pt x="75805" y="110569"/>
                  </a:lnTo>
                  <a:lnTo>
                    <a:pt x="75805" y="110137"/>
                  </a:lnTo>
                  <a:lnTo>
                    <a:pt x="75805" y="109710"/>
                  </a:lnTo>
                  <a:close/>
                  <a:moveTo>
                    <a:pt x="45658" y="110996"/>
                  </a:moveTo>
                  <a:lnTo>
                    <a:pt x="45804" y="111209"/>
                  </a:lnTo>
                  <a:lnTo>
                    <a:pt x="45804" y="111209"/>
                  </a:lnTo>
                  <a:lnTo>
                    <a:pt x="45950" y="110996"/>
                  </a:lnTo>
                  <a:close/>
                  <a:moveTo>
                    <a:pt x="9071" y="4"/>
                  </a:moveTo>
                  <a:lnTo>
                    <a:pt x="8193" y="431"/>
                  </a:lnTo>
                  <a:lnTo>
                    <a:pt x="7901" y="1717"/>
                  </a:lnTo>
                  <a:lnTo>
                    <a:pt x="7901" y="858"/>
                  </a:lnTo>
                  <a:lnTo>
                    <a:pt x="7610" y="1717"/>
                  </a:lnTo>
                  <a:lnTo>
                    <a:pt x="7315" y="2575"/>
                  </a:lnTo>
                  <a:lnTo>
                    <a:pt x="7610" y="4288"/>
                  </a:lnTo>
                  <a:lnTo>
                    <a:pt x="7315" y="3861"/>
                  </a:lnTo>
                  <a:lnTo>
                    <a:pt x="6732" y="4288"/>
                  </a:lnTo>
                  <a:lnTo>
                    <a:pt x="7315" y="4288"/>
                  </a:lnTo>
                  <a:lnTo>
                    <a:pt x="7610" y="5146"/>
                  </a:lnTo>
                  <a:lnTo>
                    <a:pt x="7023" y="5573"/>
                  </a:lnTo>
                  <a:lnTo>
                    <a:pt x="6732" y="5573"/>
                  </a:lnTo>
                  <a:lnTo>
                    <a:pt x="6732" y="7286"/>
                  </a:lnTo>
                  <a:lnTo>
                    <a:pt x="6437" y="8572"/>
                  </a:lnTo>
                  <a:lnTo>
                    <a:pt x="5559" y="11143"/>
                  </a:lnTo>
                  <a:lnTo>
                    <a:pt x="4389" y="13714"/>
                  </a:lnTo>
                  <a:lnTo>
                    <a:pt x="4098" y="15431"/>
                  </a:lnTo>
                  <a:lnTo>
                    <a:pt x="4098" y="16717"/>
                  </a:lnTo>
                  <a:lnTo>
                    <a:pt x="3803" y="17144"/>
                  </a:lnTo>
                  <a:lnTo>
                    <a:pt x="3803" y="18002"/>
                  </a:lnTo>
                  <a:lnTo>
                    <a:pt x="4098" y="20573"/>
                  </a:lnTo>
                  <a:lnTo>
                    <a:pt x="3803" y="20573"/>
                  </a:lnTo>
                  <a:lnTo>
                    <a:pt x="3511" y="20146"/>
                  </a:lnTo>
                  <a:lnTo>
                    <a:pt x="3220" y="19715"/>
                  </a:lnTo>
                  <a:lnTo>
                    <a:pt x="2925" y="19715"/>
                  </a:lnTo>
                  <a:lnTo>
                    <a:pt x="3220" y="20146"/>
                  </a:lnTo>
                  <a:lnTo>
                    <a:pt x="3511" y="21000"/>
                  </a:lnTo>
                  <a:lnTo>
                    <a:pt x="3220" y="21859"/>
                  </a:lnTo>
                  <a:lnTo>
                    <a:pt x="2633" y="22286"/>
                  </a:lnTo>
                  <a:lnTo>
                    <a:pt x="2925" y="22286"/>
                  </a:lnTo>
                  <a:lnTo>
                    <a:pt x="2925" y="22718"/>
                  </a:lnTo>
                  <a:lnTo>
                    <a:pt x="2925" y="23572"/>
                  </a:lnTo>
                  <a:lnTo>
                    <a:pt x="2342" y="24003"/>
                  </a:lnTo>
                  <a:lnTo>
                    <a:pt x="1755" y="24430"/>
                  </a:lnTo>
                  <a:lnTo>
                    <a:pt x="1755" y="24857"/>
                  </a:lnTo>
                  <a:lnTo>
                    <a:pt x="2342" y="25289"/>
                  </a:lnTo>
                  <a:lnTo>
                    <a:pt x="2633" y="25716"/>
                  </a:lnTo>
                  <a:lnTo>
                    <a:pt x="2342" y="26143"/>
                  </a:lnTo>
                  <a:lnTo>
                    <a:pt x="1464" y="26143"/>
                  </a:lnTo>
                  <a:lnTo>
                    <a:pt x="1755" y="29999"/>
                  </a:lnTo>
                  <a:lnTo>
                    <a:pt x="1755" y="32144"/>
                  </a:lnTo>
                  <a:lnTo>
                    <a:pt x="1755" y="33002"/>
                  </a:lnTo>
                  <a:lnTo>
                    <a:pt x="2342" y="33002"/>
                  </a:lnTo>
                  <a:lnTo>
                    <a:pt x="2633" y="33429"/>
                  </a:lnTo>
                  <a:lnTo>
                    <a:pt x="2633" y="33856"/>
                  </a:lnTo>
                  <a:lnTo>
                    <a:pt x="2342" y="34288"/>
                  </a:lnTo>
                  <a:lnTo>
                    <a:pt x="1755" y="33856"/>
                  </a:lnTo>
                  <a:lnTo>
                    <a:pt x="1755" y="35142"/>
                  </a:lnTo>
                  <a:lnTo>
                    <a:pt x="1755" y="36859"/>
                  </a:lnTo>
                  <a:lnTo>
                    <a:pt x="1464" y="36427"/>
                  </a:lnTo>
                  <a:lnTo>
                    <a:pt x="1464" y="36000"/>
                  </a:lnTo>
                  <a:lnTo>
                    <a:pt x="1464" y="35573"/>
                  </a:lnTo>
                  <a:lnTo>
                    <a:pt x="1169" y="36000"/>
                  </a:lnTo>
                  <a:lnTo>
                    <a:pt x="1169" y="39430"/>
                  </a:lnTo>
                  <a:lnTo>
                    <a:pt x="877" y="40284"/>
                  </a:lnTo>
                  <a:lnTo>
                    <a:pt x="586" y="40716"/>
                  </a:lnTo>
                  <a:lnTo>
                    <a:pt x="291" y="40716"/>
                  </a:lnTo>
                  <a:lnTo>
                    <a:pt x="0" y="41570"/>
                  </a:lnTo>
                  <a:lnTo>
                    <a:pt x="291" y="42428"/>
                  </a:lnTo>
                  <a:lnTo>
                    <a:pt x="586" y="42855"/>
                  </a:lnTo>
                  <a:lnTo>
                    <a:pt x="877" y="43714"/>
                  </a:lnTo>
                  <a:lnTo>
                    <a:pt x="877" y="44572"/>
                  </a:lnTo>
                  <a:lnTo>
                    <a:pt x="291" y="44141"/>
                  </a:lnTo>
                  <a:lnTo>
                    <a:pt x="291" y="44999"/>
                  </a:lnTo>
                  <a:lnTo>
                    <a:pt x="586" y="45427"/>
                  </a:lnTo>
                  <a:lnTo>
                    <a:pt x="877" y="45858"/>
                  </a:lnTo>
                  <a:lnTo>
                    <a:pt x="877" y="47144"/>
                  </a:lnTo>
                  <a:lnTo>
                    <a:pt x="291" y="45858"/>
                  </a:lnTo>
                  <a:lnTo>
                    <a:pt x="291" y="46712"/>
                  </a:lnTo>
                  <a:lnTo>
                    <a:pt x="291" y="47998"/>
                  </a:lnTo>
                  <a:lnTo>
                    <a:pt x="291" y="52286"/>
                  </a:lnTo>
                  <a:lnTo>
                    <a:pt x="586" y="56570"/>
                  </a:lnTo>
                  <a:lnTo>
                    <a:pt x="1169" y="59999"/>
                  </a:lnTo>
                  <a:lnTo>
                    <a:pt x="1755" y="62144"/>
                  </a:lnTo>
                  <a:lnTo>
                    <a:pt x="2633" y="65142"/>
                  </a:lnTo>
                  <a:lnTo>
                    <a:pt x="3511" y="67713"/>
                  </a:lnTo>
                  <a:lnTo>
                    <a:pt x="3803" y="68999"/>
                  </a:lnTo>
                  <a:lnTo>
                    <a:pt x="3511" y="69857"/>
                  </a:lnTo>
                  <a:lnTo>
                    <a:pt x="4098" y="72428"/>
                  </a:lnTo>
                  <a:lnTo>
                    <a:pt x="5267" y="75000"/>
                  </a:lnTo>
                  <a:lnTo>
                    <a:pt x="7610" y="80569"/>
                  </a:lnTo>
                  <a:lnTo>
                    <a:pt x="9366" y="83999"/>
                  </a:lnTo>
                  <a:lnTo>
                    <a:pt x="11413" y="86570"/>
                  </a:lnTo>
                  <a:lnTo>
                    <a:pt x="10830" y="87428"/>
                  </a:lnTo>
                  <a:lnTo>
                    <a:pt x="11708" y="88282"/>
                  </a:lnTo>
                  <a:lnTo>
                    <a:pt x="12000" y="88282"/>
                  </a:lnTo>
                  <a:lnTo>
                    <a:pt x="12878" y="89141"/>
                  </a:lnTo>
                  <a:lnTo>
                    <a:pt x="13169" y="90427"/>
                  </a:lnTo>
                  <a:lnTo>
                    <a:pt x="13756" y="91712"/>
                  </a:lnTo>
                  <a:lnTo>
                    <a:pt x="14634" y="92571"/>
                  </a:lnTo>
                  <a:lnTo>
                    <a:pt x="14342" y="92998"/>
                  </a:lnTo>
                  <a:lnTo>
                    <a:pt x="14634" y="92998"/>
                  </a:lnTo>
                  <a:lnTo>
                    <a:pt x="14925" y="93425"/>
                  </a:lnTo>
                  <a:lnTo>
                    <a:pt x="17268" y="96854"/>
                  </a:lnTo>
                  <a:lnTo>
                    <a:pt x="18146" y="98140"/>
                  </a:lnTo>
                  <a:lnTo>
                    <a:pt x="19902" y="100284"/>
                  </a:lnTo>
                  <a:lnTo>
                    <a:pt x="19902" y="99426"/>
                  </a:lnTo>
                  <a:lnTo>
                    <a:pt x="20488" y="98999"/>
                  </a:lnTo>
                  <a:lnTo>
                    <a:pt x="20488" y="98999"/>
                  </a:lnTo>
                  <a:lnTo>
                    <a:pt x="20193" y="99853"/>
                  </a:lnTo>
                  <a:lnTo>
                    <a:pt x="20488" y="99426"/>
                  </a:lnTo>
                  <a:lnTo>
                    <a:pt x="20780" y="99426"/>
                  </a:lnTo>
                  <a:lnTo>
                    <a:pt x="20780" y="100284"/>
                  </a:lnTo>
                  <a:lnTo>
                    <a:pt x="20193" y="100284"/>
                  </a:lnTo>
                  <a:lnTo>
                    <a:pt x="21949" y="102424"/>
                  </a:lnTo>
                  <a:lnTo>
                    <a:pt x="24583" y="104995"/>
                  </a:lnTo>
                  <a:lnTo>
                    <a:pt x="27217" y="107139"/>
                  </a:lnTo>
                  <a:lnTo>
                    <a:pt x="28682" y="107566"/>
                  </a:lnTo>
                  <a:lnTo>
                    <a:pt x="29851" y="107566"/>
                  </a:lnTo>
                  <a:lnTo>
                    <a:pt x="29560" y="108425"/>
                  </a:lnTo>
                  <a:lnTo>
                    <a:pt x="29851" y="108852"/>
                  </a:lnTo>
                  <a:lnTo>
                    <a:pt x="31316" y="109710"/>
                  </a:lnTo>
                  <a:lnTo>
                    <a:pt x="33072" y="109710"/>
                  </a:lnTo>
                  <a:lnTo>
                    <a:pt x="34828" y="110569"/>
                  </a:lnTo>
                  <a:lnTo>
                    <a:pt x="37170" y="112708"/>
                  </a:lnTo>
                  <a:lnTo>
                    <a:pt x="40682" y="115280"/>
                  </a:lnTo>
                  <a:lnTo>
                    <a:pt x="41852" y="115280"/>
                  </a:lnTo>
                  <a:lnTo>
                    <a:pt x="43024" y="115711"/>
                  </a:lnTo>
                  <a:lnTo>
                    <a:pt x="45950" y="116565"/>
                  </a:lnTo>
                  <a:lnTo>
                    <a:pt x="50632" y="119136"/>
                  </a:lnTo>
                  <a:lnTo>
                    <a:pt x="50926" y="118709"/>
                  </a:lnTo>
                  <a:lnTo>
                    <a:pt x="51513" y="118282"/>
                  </a:lnTo>
                  <a:lnTo>
                    <a:pt x="53560" y="118709"/>
                  </a:lnTo>
                  <a:lnTo>
                    <a:pt x="57364" y="119568"/>
                  </a:lnTo>
                  <a:lnTo>
                    <a:pt x="59120" y="119995"/>
                  </a:lnTo>
                  <a:lnTo>
                    <a:pt x="61462" y="119995"/>
                  </a:lnTo>
                  <a:lnTo>
                    <a:pt x="61754" y="119136"/>
                  </a:lnTo>
                  <a:lnTo>
                    <a:pt x="62340" y="118709"/>
                  </a:lnTo>
                  <a:lnTo>
                    <a:pt x="62927" y="118709"/>
                  </a:lnTo>
                  <a:lnTo>
                    <a:pt x="62632" y="119568"/>
                  </a:lnTo>
                  <a:lnTo>
                    <a:pt x="64388" y="119136"/>
                  </a:lnTo>
                  <a:lnTo>
                    <a:pt x="66439" y="118709"/>
                  </a:lnTo>
                  <a:lnTo>
                    <a:pt x="68195" y="118282"/>
                  </a:lnTo>
                  <a:lnTo>
                    <a:pt x="70242" y="117424"/>
                  </a:lnTo>
                  <a:lnTo>
                    <a:pt x="70242" y="117851"/>
                  </a:lnTo>
                  <a:lnTo>
                    <a:pt x="71707" y="117851"/>
                  </a:lnTo>
                  <a:lnTo>
                    <a:pt x="73463" y="117424"/>
                  </a:lnTo>
                  <a:lnTo>
                    <a:pt x="74927" y="116138"/>
                  </a:lnTo>
                  <a:lnTo>
                    <a:pt x="76975" y="114853"/>
                  </a:lnTo>
                  <a:lnTo>
                    <a:pt x="80487" y="113140"/>
                  </a:lnTo>
                  <a:lnTo>
                    <a:pt x="82534" y="112281"/>
                  </a:lnTo>
                  <a:lnTo>
                    <a:pt x="84877" y="110569"/>
                  </a:lnTo>
                  <a:lnTo>
                    <a:pt x="87219" y="108852"/>
                  </a:lnTo>
                  <a:lnTo>
                    <a:pt x="89558" y="106281"/>
                  </a:lnTo>
                  <a:lnTo>
                    <a:pt x="89558" y="106712"/>
                  </a:lnTo>
                  <a:lnTo>
                    <a:pt x="89267" y="107139"/>
                  </a:lnTo>
                  <a:lnTo>
                    <a:pt x="88975" y="107566"/>
                  </a:lnTo>
                  <a:lnTo>
                    <a:pt x="88389" y="108425"/>
                  </a:lnTo>
                  <a:lnTo>
                    <a:pt x="88097" y="108425"/>
                  </a:lnTo>
                  <a:lnTo>
                    <a:pt x="88389" y="108852"/>
                  </a:lnTo>
                  <a:lnTo>
                    <a:pt x="90145" y="105854"/>
                  </a:lnTo>
                  <a:lnTo>
                    <a:pt x="91314" y="104995"/>
                  </a:lnTo>
                  <a:lnTo>
                    <a:pt x="91609" y="104995"/>
                  </a:lnTo>
                  <a:lnTo>
                    <a:pt x="91609" y="105427"/>
                  </a:lnTo>
                  <a:lnTo>
                    <a:pt x="93365" y="103282"/>
                  </a:lnTo>
                  <a:lnTo>
                    <a:pt x="94243" y="102424"/>
                  </a:lnTo>
                  <a:lnTo>
                    <a:pt x="95121" y="101138"/>
                  </a:lnTo>
                  <a:lnTo>
                    <a:pt x="95413" y="101138"/>
                  </a:lnTo>
                  <a:lnTo>
                    <a:pt x="95413" y="100711"/>
                  </a:lnTo>
                  <a:lnTo>
                    <a:pt x="95413" y="99853"/>
                  </a:lnTo>
                  <a:lnTo>
                    <a:pt x="95413" y="98999"/>
                  </a:lnTo>
                  <a:lnTo>
                    <a:pt x="96585" y="98999"/>
                  </a:lnTo>
                  <a:lnTo>
                    <a:pt x="96877" y="99853"/>
                  </a:lnTo>
                  <a:lnTo>
                    <a:pt x="97463" y="98140"/>
                  </a:lnTo>
                  <a:lnTo>
                    <a:pt x="97755" y="97713"/>
                  </a:lnTo>
                  <a:lnTo>
                    <a:pt x="98047" y="97713"/>
                  </a:lnTo>
                  <a:lnTo>
                    <a:pt x="98341" y="96427"/>
                  </a:lnTo>
                  <a:lnTo>
                    <a:pt x="98924" y="95569"/>
                  </a:lnTo>
                  <a:lnTo>
                    <a:pt x="100097" y="93425"/>
                  </a:lnTo>
                  <a:lnTo>
                    <a:pt x="103023" y="90854"/>
                  </a:lnTo>
                  <a:lnTo>
                    <a:pt x="102436" y="90854"/>
                  </a:lnTo>
                  <a:lnTo>
                    <a:pt x="103609" y="88282"/>
                  </a:lnTo>
                  <a:lnTo>
                    <a:pt x="104192" y="86143"/>
                  </a:lnTo>
                  <a:lnTo>
                    <a:pt x="104487" y="84853"/>
                  </a:lnTo>
                  <a:lnTo>
                    <a:pt x="105365" y="83999"/>
                  </a:lnTo>
                  <a:lnTo>
                    <a:pt x="105948" y="84853"/>
                  </a:lnTo>
                  <a:lnTo>
                    <a:pt x="106535" y="81854"/>
                  </a:lnTo>
                  <a:lnTo>
                    <a:pt x="106826" y="82281"/>
                  </a:lnTo>
                  <a:lnTo>
                    <a:pt x="107121" y="81854"/>
                  </a:lnTo>
                  <a:lnTo>
                    <a:pt x="107413" y="80569"/>
                  </a:lnTo>
                  <a:lnTo>
                    <a:pt x="107704" y="80142"/>
                  </a:lnTo>
                  <a:lnTo>
                    <a:pt x="108291" y="78856"/>
                  </a:lnTo>
                  <a:lnTo>
                    <a:pt x="109460" y="76712"/>
                  </a:lnTo>
                  <a:lnTo>
                    <a:pt x="109460" y="77139"/>
                  </a:lnTo>
                  <a:lnTo>
                    <a:pt x="109460" y="77571"/>
                  </a:lnTo>
                  <a:lnTo>
                    <a:pt x="109460" y="77998"/>
                  </a:lnTo>
                  <a:lnTo>
                    <a:pt x="109755" y="77998"/>
                  </a:lnTo>
                  <a:lnTo>
                    <a:pt x="110338" y="75000"/>
                  </a:lnTo>
                  <a:lnTo>
                    <a:pt x="110925" y="73282"/>
                  </a:lnTo>
                  <a:lnTo>
                    <a:pt x="111511" y="71570"/>
                  </a:lnTo>
                  <a:lnTo>
                    <a:pt x="112389" y="68999"/>
                  </a:lnTo>
                  <a:lnTo>
                    <a:pt x="113854" y="65142"/>
                  </a:lnTo>
                  <a:lnTo>
                    <a:pt x="115023" y="59572"/>
                  </a:lnTo>
                  <a:lnTo>
                    <a:pt x="115901" y="56143"/>
                  </a:lnTo>
                  <a:lnTo>
                    <a:pt x="116193" y="55284"/>
                  </a:lnTo>
                  <a:lnTo>
                    <a:pt x="116779" y="53999"/>
                  </a:lnTo>
                  <a:lnTo>
                    <a:pt x="116779" y="54430"/>
                  </a:lnTo>
                  <a:lnTo>
                    <a:pt x="116779" y="54857"/>
                  </a:lnTo>
                  <a:lnTo>
                    <a:pt x="117071" y="52713"/>
                  </a:lnTo>
                  <a:lnTo>
                    <a:pt x="116488" y="53145"/>
                  </a:lnTo>
                  <a:lnTo>
                    <a:pt x="116193" y="51859"/>
                  </a:lnTo>
                  <a:lnTo>
                    <a:pt x="116488" y="51859"/>
                  </a:lnTo>
                  <a:lnTo>
                    <a:pt x="116779" y="51427"/>
                  </a:lnTo>
                  <a:lnTo>
                    <a:pt x="117071" y="51427"/>
                  </a:lnTo>
                  <a:lnTo>
                    <a:pt x="117071" y="51000"/>
                  </a:lnTo>
                  <a:lnTo>
                    <a:pt x="116779" y="49715"/>
                  </a:lnTo>
                  <a:lnTo>
                    <a:pt x="117071" y="47571"/>
                  </a:lnTo>
                  <a:lnTo>
                    <a:pt x="117657" y="48429"/>
                  </a:lnTo>
                  <a:lnTo>
                    <a:pt x="117366" y="47144"/>
                  </a:lnTo>
                  <a:lnTo>
                    <a:pt x="117657" y="45858"/>
                  </a:lnTo>
                  <a:lnTo>
                    <a:pt x="117657" y="46712"/>
                  </a:lnTo>
                  <a:lnTo>
                    <a:pt x="117949" y="46712"/>
                  </a:lnTo>
                  <a:lnTo>
                    <a:pt x="118535" y="44999"/>
                  </a:lnTo>
                  <a:lnTo>
                    <a:pt x="118827" y="44572"/>
                  </a:lnTo>
                  <a:lnTo>
                    <a:pt x="118244" y="43714"/>
                  </a:lnTo>
                  <a:lnTo>
                    <a:pt x="118244" y="42855"/>
                  </a:lnTo>
                  <a:lnTo>
                    <a:pt x="118244" y="42001"/>
                  </a:lnTo>
                  <a:lnTo>
                    <a:pt x="117949" y="40716"/>
                  </a:lnTo>
                  <a:lnTo>
                    <a:pt x="118535" y="41570"/>
                  </a:lnTo>
                  <a:lnTo>
                    <a:pt x="118827" y="41143"/>
                  </a:lnTo>
                  <a:lnTo>
                    <a:pt x="119413" y="39430"/>
                  </a:lnTo>
                  <a:lnTo>
                    <a:pt x="120000" y="37713"/>
                  </a:lnTo>
                  <a:lnTo>
                    <a:pt x="119413" y="37713"/>
                  </a:lnTo>
                  <a:lnTo>
                    <a:pt x="119413" y="36859"/>
                  </a:lnTo>
                  <a:lnTo>
                    <a:pt x="119413" y="35573"/>
                  </a:lnTo>
                  <a:lnTo>
                    <a:pt x="119705" y="34715"/>
                  </a:lnTo>
                  <a:lnTo>
                    <a:pt x="119705" y="33429"/>
                  </a:lnTo>
                  <a:lnTo>
                    <a:pt x="119122" y="30858"/>
                  </a:lnTo>
                  <a:lnTo>
                    <a:pt x="118535" y="28714"/>
                  </a:lnTo>
                  <a:lnTo>
                    <a:pt x="118827" y="28714"/>
                  </a:lnTo>
                  <a:lnTo>
                    <a:pt x="119122" y="29145"/>
                  </a:lnTo>
                  <a:lnTo>
                    <a:pt x="119122" y="27860"/>
                  </a:lnTo>
                  <a:lnTo>
                    <a:pt x="119413" y="26574"/>
                  </a:lnTo>
                  <a:lnTo>
                    <a:pt x="119413" y="25289"/>
                  </a:lnTo>
                  <a:lnTo>
                    <a:pt x="119705" y="25289"/>
                  </a:lnTo>
                  <a:lnTo>
                    <a:pt x="120000" y="25716"/>
                  </a:lnTo>
                  <a:lnTo>
                    <a:pt x="119413" y="23572"/>
                  </a:lnTo>
                  <a:lnTo>
                    <a:pt x="120000" y="24003"/>
                  </a:lnTo>
                  <a:lnTo>
                    <a:pt x="119705" y="22718"/>
                  </a:lnTo>
                  <a:lnTo>
                    <a:pt x="119413" y="23145"/>
                  </a:lnTo>
                  <a:lnTo>
                    <a:pt x="119122" y="23145"/>
                  </a:lnTo>
                  <a:lnTo>
                    <a:pt x="119122" y="22718"/>
                  </a:lnTo>
                  <a:lnTo>
                    <a:pt x="118827" y="23145"/>
                  </a:lnTo>
                  <a:lnTo>
                    <a:pt x="118535" y="23572"/>
                  </a:lnTo>
                  <a:lnTo>
                    <a:pt x="118827" y="24430"/>
                  </a:lnTo>
                  <a:lnTo>
                    <a:pt x="119122" y="26143"/>
                  </a:lnTo>
                  <a:lnTo>
                    <a:pt x="119122" y="26143"/>
                  </a:lnTo>
                  <a:lnTo>
                    <a:pt x="118535" y="25716"/>
                  </a:lnTo>
                  <a:lnTo>
                    <a:pt x="119122" y="27001"/>
                  </a:lnTo>
                  <a:lnTo>
                    <a:pt x="118535" y="27428"/>
                  </a:lnTo>
                  <a:lnTo>
                    <a:pt x="118244" y="27001"/>
                  </a:lnTo>
                  <a:lnTo>
                    <a:pt x="118244" y="27428"/>
                  </a:lnTo>
                  <a:lnTo>
                    <a:pt x="118244" y="27860"/>
                  </a:lnTo>
                  <a:lnTo>
                    <a:pt x="118244" y="29145"/>
                  </a:lnTo>
                  <a:lnTo>
                    <a:pt x="117949" y="29145"/>
                  </a:lnTo>
                  <a:lnTo>
                    <a:pt x="117949" y="31285"/>
                  </a:lnTo>
                  <a:lnTo>
                    <a:pt x="117949" y="32144"/>
                  </a:lnTo>
                  <a:lnTo>
                    <a:pt x="118244" y="32571"/>
                  </a:lnTo>
                  <a:lnTo>
                    <a:pt x="118535" y="32571"/>
                  </a:lnTo>
                  <a:lnTo>
                    <a:pt x="118827" y="33429"/>
                  </a:lnTo>
                  <a:lnTo>
                    <a:pt x="117366" y="34288"/>
                  </a:lnTo>
                  <a:lnTo>
                    <a:pt x="117949" y="34715"/>
                  </a:lnTo>
                  <a:lnTo>
                    <a:pt x="118244" y="36427"/>
                  </a:lnTo>
                  <a:lnTo>
                    <a:pt x="118244" y="37713"/>
                  </a:lnTo>
                  <a:lnTo>
                    <a:pt x="117949" y="38145"/>
                  </a:lnTo>
                  <a:lnTo>
                    <a:pt x="117366" y="38145"/>
                  </a:lnTo>
                  <a:lnTo>
                    <a:pt x="117657" y="38999"/>
                  </a:lnTo>
                  <a:lnTo>
                    <a:pt x="117949" y="39857"/>
                  </a:lnTo>
                  <a:lnTo>
                    <a:pt x="117657" y="40716"/>
                  </a:lnTo>
                  <a:lnTo>
                    <a:pt x="117366" y="39857"/>
                  </a:lnTo>
                  <a:lnTo>
                    <a:pt x="116779" y="40284"/>
                  </a:lnTo>
                  <a:lnTo>
                    <a:pt x="117071" y="40716"/>
                  </a:lnTo>
                  <a:lnTo>
                    <a:pt x="117071" y="42001"/>
                  </a:lnTo>
                  <a:lnTo>
                    <a:pt x="116779" y="44572"/>
                  </a:lnTo>
                  <a:lnTo>
                    <a:pt x="115901" y="47144"/>
                  </a:lnTo>
                  <a:lnTo>
                    <a:pt x="115315" y="48856"/>
                  </a:lnTo>
                  <a:lnTo>
                    <a:pt x="115901" y="50142"/>
                  </a:lnTo>
                  <a:lnTo>
                    <a:pt x="115610" y="51427"/>
                  </a:lnTo>
                  <a:lnTo>
                    <a:pt x="115023" y="51000"/>
                  </a:lnTo>
                  <a:lnTo>
                    <a:pt x="115023" y="51427"/>
                  </a:lnTo>
                  <a:lnTo>
                    <a:pt x="115023" y="52713"/>
                  </a:lnTo>
                  <a:lnTo>
                    <a:pt x="114732" y="52286"/>
                  </a:lnTo>
                  <a:lnTo>
                    <a:pt x="114437" y="53999"/>
                  </a:lnTo>
                  <a:lnTo>
                    <a:pt x="114145" y="55716"/>
                  </a:lnTo>
                  <a:lnTo>
                    <a:pt x="114437" y="56143"/>
                  </a:lnTo>
                  <a:lnTo>
                    <a:pt x="115315" y="56143"/>
                  </a:lnTo>
                  <a:lnTo>
                    <a:pt x="115610" y="57001"/>
                  </a:lnTo>
                  <a:lnTo>
                    <a:pt x="115023" y="56570"/>
                  </a:lnTo>
                  <a:lnTo>
                    <a:pt x="114732" y="57001"/>
                  </a:lnTo>
                  <a:lnTo>
                    <a:pt x="114437" y="56143"/>
                  </a:lnTo>
                  <a:lnTo>
                    <a:pt x="114732" y="57428"/>
                  </a:lnTo>
                  <a:lnTo>
                    <a:pt x="114732" y="57428"/>
                  </a:lnTo>
                  <a:lnTo>
                    <a:pt x="114437" y="57001"/>
                  </a:lnTo>
                  <a:lnTo>
                    <a:pt x="114145" y="56570"/>
                  </a:lnTo>
                  <a:lnTo>
                    <a:pt x="112972" y="59572"/>
                  </a:lnTo>
                  <a:lnTo>
                    <a:pt x="112681" y="61285"/>
                  </a:lnTo>
                  <a:lnTo>
                    <a:pt x="112681" y="62998"/>
                  </a:lnTo>
                  <a:lnTo>
                    <a:pt x="110925" y="68572"/>
                  </a:lnTo>
                  <a:lnTo>
                    <a:pt x="109755" y="71570"/>
                  </a:lnTo>
                  <a:lnTo>
                    <a:pt x="108582" y="73714"/>
                  </a:lnTo>
                  <a:lnTo>
                    <a:pt x="108582" y="72855"/>
                  </a:lnTo>
                  <a:lnTo>
                    <a:pt x="107704" y="74141"/>
                  </a:lnTo>
                  <a:lnTo>
                    <a:pt x="107121" y="75854"/>
                  </a:lnTo>
                  <a:lnTo>
                    <a:pt x="107121" y="75854"/>
                  </a:lnTo>
                  <a:lnTo>
                    <a:pt x="107704" y="75427"/>
                  </a:lnTo>
                  <a:lnTo>
                    <a:pt x="105948" y="77998"/>
                  </a:lnTo>
                  <a:lnTo>
                    <a:pt x="104192" y="80569"/>
                  </a:lnTo>
                  <a:lnTo>
                    <a:pt x="104487" y="80996"/>
                  </a:lnTo>
                  <a:lnTo>
                    <a:pt x="104779" y="80569"/>
                  </a:lnTo>
                  <a:lnTo>
                    <a:pt x="105070" y="80569"/>
                  </a:lnTo>
                  <a:lnTo>
                    <a:pt x="105070" y="80996"/>
                  </a:lnTo>
                  <a:lnTo>
                    <a:pt x="104487" y="81427"/>
                  </a:lnTo>
                  <a:lnTo>
                    <a:pt x="103901" y="81854"/>
                  </a:lnTo>
                  <a:lnTo>
                    <a:pt x="103609" y="82281"/>
                  </a:lnTo>
                  <a:lnTo>
                    <a:pt x="103023" y="82713"/>
                  </a:lnTo>
                  <a:lnTo>
                    <a:pt x="102731" y="84426"/>
                  </a:lnTo>
                  <a:lnTo>
                    <a:pt x="103023" y="84853"/>
                  </a:lnTo>
                  <a:lnTo>
                    <a:pt x="103023" y="85284"/>
                  </a:lnTo>
                  <a:lnTo>
                    <a:pt x="102436" y="86143"/>
                  </a:lnTo>
                  <a:lnTo>
                    <a:pt x="102145" y="86143"/>
                  </a:lnTo>
                  <a:lnTo>
                    <a:pt x="102145" y="85711"/>
                  </a:lnTo>
                  <a:lnTo>
                    <a:pt x="102145" y="84853"/>
                  </a:lnTo>
                  <a:lnTo>
                    <a:pt x="101558" y="85711"/>
                  </a:lnTo>
                  <a:lnTo>
                    <a:pt x="101267" y="86143"/>
                  </a:lnTo>
                  <a:lnTo>
                    <a:pt x="100975" y="86143"/>
                  </a:lnTo>
                  <a:lnTo>
                    <a:pt x="100975" y="86570"/>
                  </a:lnTo>
                  <a:lnTo>
                    <a:pt x="101558" y="86143"/>
                  </a:lnTo>
                  <a:lnTo>
                    <a:pt x="101558" y="86143"/>
                  </a:lnTo>
                  <a:lnTo>
                    <a:pt x="99511" y="89568"/>
                  </a:lnTo>
                  <a:lnTo>
                    <a:pt x="98341" y="90854"/>
                  </a:lnTo>
                  <a:lnTo>
                    <a:pt x="98047" y="90854"/>
                  </a:lnTo>
                  <a:lnTo>
                    <a:pt x="98047" y="90427"/>
                  </a:lnTo>
                  <a:lnTo>
                    <a:pt x="97169" y="91285"/>
                  </a:lnTo>
                  <a:lnTo>
                    <a:pt x="96291" y="92139"/>
                  </a:lnTo>
                  <a:lnTo>
                    <a:pt x="96585" y="91285"/>
                  </a:lnTo>
                  <a:lnTo>
                    <a:pt x="95999" y="92139"/>
                  </a:lnTo>
                  <a:lnTo>
                    <a:pt x="96585" y="92571"/>
                  </a:lnTo>
                  <a:lnTo>
                    <a:pt x="96291" y="93856"/>
                  </a:lnTo>
                  <a:lnTo>
                    <a:pt x="95707" y="94710"/>
                  </a:lnTo>
                  <a:lnTo>
                    <a:pt x="95413" y="95142"/>
                  </a:lnTo>
                  <a:lnTo>
                    <a:pt x="95121" y="94710"/>
                  </a:lnTo>
                  <a:lnTo>
                    <a:pt x="95707" y="94283"/>
                  </a:lnTo>
                  <a:lnTo>
                    <a:pt x="95413" y="94283"/>
                  </a:lnTo>
                  <a:lnTo>
                    <a:pt x="95413" y="93856"/>
                  </a:lnTo>
                  <a:lnTo>
                    <a:pt x="95413" y="93425"/>
                  </a:lnTo>
                  <a:lnTo>
                    <a:pt x="95121" y="93856"/>
                  </a:lnTo>
                  <a:lnTo>
                    <a:pt x="94535" y="94710"/>
                  </a:lnTo>
                  <a:lnTo>
                    <a:pt x="93365" y="95569"/>
                  </a:lnTo>
                  <a:lnTo>
                    <a:pt x="93657" y="95569"/>
                  </a:lnTo>
                  <a:lnTo>
                    <a:pt x="93657" y="96427"/>
                  </a:lnTo>
                  <a:lnTo>
                    <a:pt x="92779" y="98140"/>
                  </a:lnTo>
                  <a:lnTo>
                    <a:pt x="93657" y="97281"/>
                  </a:lnTo>
                  <a:lnTo>
                    <a:pt x="92779" y="98999"/>
                  </a:lnTo>
                  <a:lnTo>
                    <a:pt x="92779" y="98567"/>
                  </a:lnTo>
                  <a:lnTo>
                    <a:pt x="92487" y="98999"/>
                  </a:lnTo>
                  <a:lnTo>
                    <a:pt x="92192" y="99426"/>
                  </a:lnTo>
                  <a:lnTo>
                    <a:pt x="91023" y="99853"/>
                  </a:lnTo>
                  <a:lnTo>
                    <a:pt x="89558" y="99853"/>
                  </a:lnTo>
                  <a:lnTo>
                    <a:pt x="89267" y="100284"/>
                  </a:lnTo>
                  <a:lnTo>
                    <a:pt x="88680" y="100711"/>
                  </a:lnTo>
                  <a:lnTo>
                    <a:pt x="88975" y="101138"/>
                  </a:lnTo>
                  <a:lnTo>
                    <a:pt x="88975" y="101997"/>
                  </a:lnTo>
                  <a:lnTo>
                    <a:pt x="89853" y="100284"/>
                  </a:lnTo>
                  <a:lnTo>
                    <a:pt x="89558" y="101997"/>
                  </a:lnTo>
                  <a:lnTo>
                    <a:pt x="90436" y="101138"/>
                  </a:lnTo>
                  <a:lnTo>
                    <a:pt x="90436" y="101570"/>
                  </a:lnTo>
                  <a:lnTo>
                    <a:pt x="88975" y="102855"/>
                  </a:lnTo>
                  <a:lnTo>
                    <a:pt x="88389" y="102424"/>
                  </a:lnTo>
                  <a:lnTo>
                    <a:pt x="88097" y="101997"/>
                  </a:lnTo>
                  <a:lnTo>
                    <a:pt x="87802" y="101997"/>
                  </a:lnTo>
                  <a:lnTo>
                    <a:pt x="87511" y="102424"/>
                  </a:lnTo>
                  <a:lnTo>
                    <a:pt x="86633" y="103282"/>
                  </a:lnTo>
                  <a:lnTo>
                    <a:pt x="85755" y="104141"/>
                  </a:lnTo>
                  <a:lnTo>
                    <a:pt x="86046" y="104141"/>
                  </a:lnTo>
                  <a:lnTo>
                    <a:pt x="83412" y="106712"/>
                  </a:lnTo>
                  <a:lnTo>
                    <a:pt x="81073" y="108852"/>
                  </a:lnTo>
                  <a:lnTo>
                    <a:pt x="81073" y="107998"/>
                  </a:lnTo>
                  <a:lnTo>
                    <a:pt x="81365" y="107139"/>
                  </a:lnTo>
                  <a:lnTo>
                    <a:pt x="79900" y="108425"/>
                  </a:lnTo>
                  <a:lnTo>
                    <a:pt x="79022" y="109710"/>
                  </a:lnTo>
                  <a:lnTo>
                    <a:pt x="78731" y="110137"/>
                  </a:lnTo>
                  <a:lnTo>
                    <a:pt x="79022" y="110569"/>
                  </a:lnTo>
                  <a:lnTo>
                    <a:pt x="78144" y="110137"/>
                  </a:lnTo>
                  <a:lnTo>
                    <a:pt x="77266" y="110137"/>
                  </a:lnTo>
                  <a:lnTo>
                    <a:pt x="75805" y="110569"/>
                  </a:lnTo>
                  <a:lnTo>
                    <a:pt x="73171" y="112708"/>
                  </a:lnTo>
                  <a:lnTo>
                    <a:pt x="71998" y="113140"/>
                  </a:lnTo>
                  <a:lnTo>
                    <a:pt x="71120" y="113567"/>
                  </a:lnTo>
                  <a:lnTo>
                    <a:pt x="70829" y="113140"/>
                  </a:lnTo>
                  <a:lnTo>
                    <a:pt x="71120" y="112708"/>
                  </a:lnTo>
                  <a:lnTo>
                    <a:pt x="70829" y="112281"/>
                  </a:lnTo>
                  <a:lnTo>
                    <a:pt x="67900" y="112281"/>
                  </a:lnTo>
                  <a:lnTo>
                    <a:pt x="66730" y="113140"/>
                  </a:lnTo>
                  <a:lnTo>
                    <a:pt x="65266" y="114426"/>
                  </a:lnTo>
                  <a:lnTo>
                    <a:pt x="64096" y="114853"/>
                  </a:lnTo>
                  <a:lnTo>
                    <a:pt x="64388" y="114426"/>
                  </a:lnTo>
                  <a:lnTo>
                    <a:pt x="64388" y="113994"/>
                  </a:lnTo>
                  <a:lnTo>
                    <a:pt x="63510" y="114853"/>
                  </a:lnTo>
                  <a:lnTo>
                    <a:pt x="63218" y="115280"/>
                  </a:lnTo>
                  <a:lnTo>
                    <a:pt x="62632" y="113994"/>
                  </a:lnTo>
                  <a:lnTo>
                    <a:pt x="63510" y="113994"/>
                  </a:lnTo>
                  <a:lnTo>
                    <a:pt x="62340" y="113567"/>
                  </a:lnTo>
                  <a:lnTo>
                    <a:pt x="59998" y="113994"/>
                  </a:lnTo>
                  <a:lnTo>
                    <a:pt x="55903" y="115280"/>
                  </a:lnTo>
                  <a:lnTo>
                    <a:pt x="55903" y="115280"/>
                  </a:lnTo>
                  <a:lnTo>
                    <a:pt x="57950" y="113567"/>
                  </a:lnTo>
                  <a:lnTo>
                    <a:pt x="57072" y="113567"/>
                  </a:lnTo>
                  <a:lnTo>
                    <a:pt x="56194" y="113994"/>
                  </a:lnTo>
                  <a:lnTo>
                    <a:pt x="55316" y="113994"/>
                  </a:lnTo>
                  <a:lnTo>
                    <a:pt x="52974" y="113567"/>
                  </a:lnTo>
                  <a:lnTo>
                    <a:pt x="49462" y="112281"/>
                  </a:lnTo>
                  <a:lnTo>
                    <a:pt x="46828" y="111854"/>
                  </a:lnTo>
                  <a:lnTo>
                    <a:pt x="45950" y="111423"/>
                  </a:lnTo>
                  <a:lnTo>
                    <a:pt x="45804" y="111209"/>
                  </a:lnTo>
                  <a:lnTo>
                    <a:pt x="45804" y="111209"/>
                  </a:lnTo>
                  <a:lnTo>
                    <a:pt x="45658" y="111423"/>
                  </a:lnTo>
                  <a:lnTo>
                    <a:pt x="44486" y="110569"/>
                  </a:lnTo>
                  <a:lnTo>
                    <a:pt x="43024" y="109283"/>
                  </a:lnTo>
                  <a:lnTo>
                    <a:pt x="43024" y="109283"/>
                  </a:lnTo>
                  <a:lnTo>
                    <a:pt x="43608" y="110137"/>
                  </a:lnTo>
                  <a:lnTo>
                    <a:pt x="43024" y="110137"/>
                  </a:lnTo>
                  <a:lnTo>
                    <a:pt x="42438" y="109710"/>
                  </a:lnTo>
                  <a:lnTo>
                    <a:pt x="42146" y="108852"/>
                  </a:lnTo>
                  <a:lnTo>
                    <a:pt x="41560" y="108852"/>
                  </a:lnTo>
                  <a:lnTo>
                    <a:pt x="41852" y="108425"/>
                  </a:lnTo>
                  <a:lnTo>
                    <a:pt x="40096" y="108425"/>
                  </a:lnTo>
                  <a:lnTo>
                    <a:pt x="37756" y="107566"/>
                  </a:lnTo>
                  <a:lnTo>
                    <a:pt x="35706" y="106712"/>
                  </a:lnTo>
                  <a:lnTo>
                    <a:pt x="34828" y="105854"/>
                  </a:lnTo>
                  <a:lnTo>
                    <a:pt x="34536" y="104995"/>
                  </a:lnTo>
                  <a:lnTo>
                    <a:pt x="33366" y="104995"/>
                  </a:lnTo>
                  <a:lnTo>
                    <a:pt x="32488" y="104141"/>
                  </a:lnTo>
                  <a:lnTo>
                    <a:pt x="32780" y="104141"/>
                  </a:lnTo>
                  <a:lnTo>
                    <a:pt x="31316" y="103282"/>
                  </a:lnTo>
                  <a:lnTo>
                    <a:pt x="30146" y="102855"/>
                  </a:lnTo>
                  <a:lnTo>
                    <a:pt x="28973" y="102855"/>
                  </a:lnTo>
                  <a:lnTo>
                    <a:pt x="28973" y="101997"/>
                  </a:lnTo>
                  <a:lnTo>
                    <a:pt x="28973" y="101138"/>
                  </a:lnTo>
                  <a:lnTo>
                    <a:pt x="28095" y="99853"/>
                  </a:lnTo>
                  <a:lnTo>
                    <a:pt x="24583" y="96854"/>
                  </a:lnTo>
                  <a:lnTo>
                    <a:pt x="23122" y="95569"/>
                  </a:lnTo>
                  <a:lnTo>
                    <a:pt x="21366" y="93425"/>
                  </a:lnTo>
                  <a:lnTo>
                    <a:pt x="19024" y="90427"/>
                  </a:lnTo>
                  <a:lnTo>
                    <a:pt x="17854" y="89568"/>
                  </a:lnTo>
                  <a:lnTo>
                    <a:pt x="17559" y="89141"/>
                  </a:lnTo>
                  <a:lnTo>
                    <a:pt x="16976" y="89141"/>
                  </a:lnTo>
                  <a:lnTo>
                    <a:pt x="16390" y="87428"/>
                  </a:lnTo>
                  <a:lnTo>
                    <a:pt x="15220" y="85284"/>
                  </a:lnTo>
                  <a:lnTo>
                    <a:pt x="14047" y="83140"/>
                  </a:lnTo>
                  <a:lnTo>
                    <a:pt x="12878" y="81854"/>
                  </a:lnTo>
                  <a:lnTo>
                    <a:pt x="12878" y="80569"/>
                  </a:lnTo>
                  <a:lnTo>
                    <a:pt x="12586" y="79710"/>
                  </a:lnTo>
                  <a:lnTo>
                    <a:pt x="11413" y="77571"/>
                  </a:lnTo>
                  <a:lnTo>
                    <a:pt x="12000" y="77571"/>
                  </a:lnTo>
                  <a:lnTo>
                    <a:pt x="9657" y="76712"/>
                  </a:lnTo>
                  <a:lnTo>
                    <a:pt x="9949" y="75427"/>
                  </a:lnTo>
                  <a:lnTo>
                    <a:pt x="9657" y="73714"/>
                  </a:lnTo>
                  <a:lnTo>
                    <a:pt x="9071" y="71997"/>
                  </a:lnTo>
                  <a:lnTo>
                    <a:pt x="8193" y="71143"/>
                  </a:lnTo>
                  <a:lnTo>
                    <a:pt x="8488" y="70711"/>
                  </a:lnTo>
                  <a:lnTo>
                    <a:pt x="8193" y="70284"/>
                  </a:lnTo>
                  <a:lnTo>
                    <a:pt x="7610" y="68572"/>
                  </a:lnTo>
                  <a:lnTo>
                    <a:pt x="6145" y="66000"/>
                  </a:lnTo>
                  <a:lnTo>
                    <a:pt x="6732" y="65569"/>
                  </a:lnTo>
                  <a:lnTo>
                    <a:pt x="6145" y="65142"/>
                  </a:lnTo>
                  <a:lnTo>
                    <a:pt x="5854" y="64715"/>
                  </a:lnTo>
                  <a:lnTo>
                    <a:pt x="5559" y="64283"/>
                  </a:lnTo>
                  <a:lnTo>
                    <a:pt x="4976" y="62144"/>
                  </a:lnTo>
                  <a:lnTo>
                    <a:pt x="5267" y="62571"/>
                  </a:lnTo>
                  <a:lnTo>
                    <a:pt x="5267" y="62571"/>
                  </a:lnTo>
                  <a:lnTo>
                    <a:pt x="4681" y="60427"/>
                  </a:lnTo>
                  <a:lnTo>
                    <a:pt x="4098" y="58287"/>
                  </a:lnTo>
                  <a:lnTo>
                    <a:pt x="3803" y="56570"/>
                  </a:lnTo>
                  <a:lnTo>
                    <a:pt x="3803" y="55284"/>
                  </a:lnTo>
                  <a:lnTo>
                    <a:pt x="4098" y="54430"/>
                  </a:lnTo>
                  <a:lnTo>
                    <a:pt x="4389" y="56570"/>
                  </a:lnTo>
                  <a:lnTo>
                    <a:pt x="4681" y="56143"/>
                  </a:lnTo>
                  <a:lnTo>
                    <a:pt x="5559" y="56143"/>
                  </a:lnTo>
                  <a:lnTo>
                    <a:pt x="4976" y="55284"/>
                  </a:lnTo>
                  <a:lnTo>
                    <a:pt x="4976" y="53999"/>
                  </a:lnTo>
                  <a:lnTo>
                    <a:pt x="4681" y="51000"/>
                  </a:lnTo>
                  <a:lnTo>
                    <a:pt x="4389" y="50569"/>
                  </a:lnTo>
                  <a:lnTo>
                    <a:pt x="4389" y="49715"/>
                  </a:lnTo>
                  <a:lnTo>
                    <a:pt x="4098" y="49283"/>
                  </a:lnTo>
                  <a:lnTo>
                    <a:pt x="3803" y="49283"/>
                  </a:lnTo>
                  <a:lnTo>
                    <a:pt x="3803" y="50142"/>
                  </a:lnTo>
                  <a:lnTo>
                    <a:pt x="4098" y="51427"/>
                  </a:lnTo>
                  <a:lnTo>
                    <a:pt x="3511" y="51000"/>
                  </a:lnTo>
                  <a:lnTo>
                    <a:pt x="3511" y="50569"/>
                  </a:lnTo>
                  <a:lnTo>
                    <a:pt x="3511" y="50142"/>
                  </a:lnTo>
                  <a:lnTo>
                    <a:pt x="2925" y="49283"/>
                  </a:lnTo>
                  <a:lnTo>
                    <a:pt x="3220" y="48429"/>
                  </a:lnTo>
                  <a:lnTo>
                    <a:pt x="3511" y="47144"/>
                  </a:lnTo>
                  <a:lnTo>
                    <a:pt x="3803" y="44572"/>
                  </a:lnTo>
                  <a:lnTo>
                    <a:pt x="3511" y="42428"/>
                  </a:lnTo>
                  <a:lnTo>
                    <a:pt x="3511" y="41570"/>
                  </a:lnTo>
                  <a:lnTo>
                    <a:pt x="3803" y="41143"/>
                  </a:lnTo>
                  <a:lnTo>
                    <a:pt x="3803" y="38572"/>
                  </a:lnTo>
                  <a:lnTo>
                    <a:pt x="4098" y="35573"/>
                  </a:lnTo>
                  <a:lnTo>
                    <a:pt x="4976" y="29145"/>
                  </a:lnTo>
                  <a:lnTo>
                    <a:pt x="6145" y="22286"/>
                  </a:lnTo>
                  <a:lnTo>
                    <a:pt x="7610" y="14999"/>
                  </a:lnTo>
                  <a:lnTo>
                    <a:pt x="8488" y="10716"/>
                  </a:lnTo>
                  <a:lnTo>
                    <a:pt x="9071" y="8572"/>
                  </a:lnTo>
                  <a:lnTo>
                    <a:pt x="9366" y="6432"/>
                  </a:lnTo>
                  <a:lnTo>
                    <a:pt x="10244" y="5146"/>
                  </a:lnTo>
                  <a:lnTo>
                    <a:pt x="10830" y="3429"/>
                  </a:lnTo>
                  <a:lnTo>
                    <a:pt x="11122" y="2575"/>
                  </a:lnTo>
                  <a:lnTo>
                    <a:pt x="11122" y="2144"/>
                  </a:lnTo>
                  <a:lnTo>
                    <a:pt x="10830" y="1717"/>
                  </a:lnTo>
                  <a:lnTo>
                    <a:pt x="10244" y="1290"/>
                  </a:lnTo>
                  <a:lnTo>
                    <a:pt x="9949" y="431"/>
                  </a:lnTo>
                  <a:lnTo>
                    <a:pt x="9657" y="4"/>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941" name="Shape 941"/>
            <p:cNvSpPr/>
            <p:nvPr/>
          </p:nvSpPr>
          <p:spPr>
            <a:xfrm>
              <a:off x="1091875" y="1951850"/>
              <a:ext cx="188699" cy="136800"/>
            </a:xfrm>
            <a:custGeom>
              <a:avLst/>
              <a:gdLst/>
              <a:ahLst/>
              <a:cxnLst/>
              <a:rect l="0" t="0" r="0" b="0"/>
              <a:pathLst>
                <a:path w="120000" h="120000" extrusionOk="0">
                  <a:moveTo>
                    <a:pt x="79491" y="0"/>
                  </a:moveTo>
                  <a:lnTo>
                    <a:pt x="76502" y="2083"/>
                  </a:lnTo>
                  <a:lnTo>
                    <a:pt x="74992" y="2083"/>
                  </a:lnTo>
                  <a:lnTo>
                    <a:pt x="68998" y="10350"/>
                  </a:lnTo>
                  <a:lnTo>
                    <a:pt x="64499" y="12412"/>
                  </a:lnTo>
                  <a:lnTo>
                    <a:pt x="60000" y="12412"/>
                  </a:lnTo>
                  <a:lnTo>
                    <a:pt x="54006" y="8289"/>
                  </a:lnTo>
                  <a:lnTo>
                    <a:pt x="51001" y="20701"/>
                  </a:lnTo>
                  <a:lnTo>
                    <a:pt x="40508" y="41381"/>
                  </a:lnTo>
                  <a:lnTo>
                    <a:pt x="34499" y="51732"/>
                  </a:lnTo>
                  <a:lnTo>
                    <a:pt x="28505" y="60000"/>
                  </a:lnTo>
                  <a:lnTo>
                    <a:pt x="22496" y="64144"/>
                  </a:lnTo>
                  <a:lnTo>
                    <a:pt x="21001" y="64144"/>
                  </a:lnTo>
                  <a:lnTo>
                    <a:pt x="19507" y="62083"/>
                  </a:lnTo>
                  <a:lnTo>
                    <a:pt x="21001" y="68289"/>
                  </a:lnTo>
                  <a:lnTo>
                    <a:pt x="17996" y="68289"/>
                  </a:lnTo>
                  <a:lnTo>
                    <a:pt x="19507" y="72412"/>
                  </a:lnTo>
                  <a:lnTo>
                    <a:pt x="19507" y="70350"/>
                  </a:lnTo>
                  <a:lnTo>
                    <a:pt x="21001" y="72412"/>
                  </a:lnTo>
                  <a:lnTo>
                    <a:pt x="24006" y="76557"/>
                  </a:lnTo>
                  <a:lnTo>
                    <a:pt x="21001" y="74495"/>
                  </a:lnTo>
                  <a:lnTo>
                    <a:pt x="17996" y="76557"/>
                  </a:lnTo>
                  <a:lnTo>
                    <a:pt x="12003" y="86907"/>
                  </a:lnTo>
                  <a:lnTo>
                    <a:pt x="7503" y="99320"/>
                  </a:lnTo>
                  <a:lnTo>
                    <a:pt x="4499" y="101381"/>
                  </a:lnTo>
                  <a:lnTo>
                    <a:pt x="0" y="101381"/>
                  </a:lnTo>
                  <a:lnTo>
                    <a:pt x="6009" y="111732"/>
                  </a:lnTo>
                  <a:lnTo>
                    <a:pt x="15007" y="120000"/>
                  </a:lnTo>
                  <a:lnTo>
                    <a:pt x="13497" y="117938"/>
                  </a:lnTo>
                  <a:lnTo>
                    <a:pt x="15007" y="115855"/>
                  </a:lnTo>
                  <a:lnTo>
                    <a:pt x="17996" y="113793"/>
                  </a:lnTo>
                  <a:lnTo>
                    <a:pt x="21001" y="109649"/>
                  </a:lnTo>
                  <a:lnTo>
                    <a:pt x="21001" y="105526"/>
                  </a:lnTo>
                  <a:lnTo>
                    <a:pt x="19507" y="101381"/>
                  </a:lnTo>
                  <a:lnTo>
                    <a:pt x="19507" y="101381"/>
                  </a:lnTo>
                  <a:lnTo>
                    <a:pt x="24006" y="105526"/>
                  </a:lnTo>
                  <a:lnTo>
                    <a:pt x="22496" y="103442"/>
                  </a:lnTo>
                  <a:lnTo>
                    <a:pt x="22496" y="103442"/>
                  </a:lnTo>
                  <a:lnTo>
                    <a:pt x="25500" y="105526"/>
                  </a:lnTo>
                  <a:lnTo>
                    <a:pt x="26995" y="107587"/>
                  </a:lnTo>
                  <a:lnTo>
                    <a:pt x="25500" y="103442"/>
                  </a:lnTo>
                  <a:lnTo>
                    <a:pt x="22496" y="91030"/>
                  </a:lnTo>
                  <a:lnTo>
                    <a:pt x="24006" y="95175"/>
                  </a:lnTo>
                  <a:lnTo>
                    <a:pt x="30000" y="99320"/>
                  </a:lnTo>
                  <a:lnTo>
                    <a:pt x="76502" y="28969"/>
                  </a:lnTo>
                  <a:lnTo>
                    <a:pt x="76502" y="31030"/>
                  </a:lnTo>
                  <a:lnTo>
                    <a:pt x="76502" y="33114"/>
                  </a:lnTo>
                  <a:lnTo>
                    <a:pt x="81001" y="33114"/>
                  </a:lnTo>
                  <a:lnTo>
                    <a:pt x="79491" y="35175"/>
                  </a:lnTo>
                  <a:lnTo>
                    <a:pt x="79491" y="37236"/>
                  </a:lnTo>
                  <a:lnTo>
                    <a:pt x="82496" y="43442"/>
                  </a:lnTo>
                  <a:lnTo>
                    <a:pt x="86995" y="49649"/>
                  </a:lnTo>
                  <a:lnTo>
                    <a:pt x="90000" y="49649"/>
                  </a:lnTo>
                  <a:lnTo>
                    <a:pt x="94499" y="47587"/>
                  </a:lnTo>
                  <a:lnTo>
                    <a:pt x="90000" y="51732"/>
                  </a:lnTo>
                  <a:lnTo>
                    <a:pt x="88489" y="53793"/>
                  </a:lnTo>
                  <a:lnTo>
                    <a:pt x="88489" y="57938"/>
                  </a:lnTo>
                  <a:lnTo>
                    <a:pt x="90000" y="60000"/>
                  </a:lnTo>
                  <a:lnTo>
                    <a:pt x="94499" y="62083"/>
                  </a:lnTo>
                  <a:lnTo>
                    <a:pt x="97488" y="62083"/>
                  </a:lnTo>
                  <a:lnTo>
                    <a:pt x="98998" y="68289"/>
                  </a:lnTo>
                  <a:lnTo>
                    <a:pt x="101987" y="78618"/>
                  </a:lnTo>
                  <a:lnTo>
                    <a:pt x="106486" y="88969"/>
                  </a:lnTo>
                  <a:lnTo>
                    <a:pt x="109491" y="91030"/>
                  </a:lnTo>
                  <a:lnTo>
                    <a:pt x="112496" y="91030"/>
                  </a:lnTo>
                  <a:lnTo>
                    <a:pt x="109491" y="95175"/>
                  </a:lnTo>
                  <a:lnTo>
                    <a:pt x="107996" y="97236"/>
                  </a:lnTo>
                  <a:lnTo>
                    <a:pt x="109491" y="99320"/>
                  </a:lnTo>
                  <a:lnTo>
                    <a:pt x="112496" y="103442"/>
                  </a:lnTo>
                  <a:lnTo>
                    <a:pt x="118489" y="105526"/>
                  </a:lnTo>
                  <a:lnTo>
                    <a:pt x="115484" y="109649"/>
                  </a:lnTo>
                  <a:lnTo>
                    <a:pt x="112496" y="111732"/>
                  </a:lnTo>
                  <a:lnTo>
                    <a:pt x="116995" y="111732"/>
                  </a:lnTo>
                  <a:lnTo>
                    <a:pt x="119984" y="103442"/>
                  </a:lnTo>
                  <a:lnTo>
                    <a:pt x="118489" y="101381"/>
                  </a:lnTo>
                  <a:lnTo>
                    <a:pt x="115484" y="103442"/>
                  </a:lnTo>
                  <a:lnTo>
                    <a:pt x="118489" y="97236"/>
                  </a:lnTo>
                  <a:lnTo>
                    <a:pt x="118489" y="95175"/>
                  </a:lnTo>
                  <a:lnTo>
                    <a:pt x="118489" y="91030"/>
                  </a:lnTo>
                  <a:lnTo>
                    <a:pt x="113990" y="86907"/>
                  </a:lnTo>
                  <a:lnTo>
                    <a:pt x="107996" y="84824"/>
                  </a:lnTo>
                  <a:lnTo>
                    <a:pt x="110985" y="82763"/>
                  </a:lnTo>
                  <a:lnTo>
                    <a:pt x="115484" y="78618"/>
                  </a:lnTo>
                  <a:lnTo>
                    <a:pt x="110985" y="68289"/>
                  </a:lnTo>
                  <a:lnTo>
                    <a:pt x="106486" y="62083"/>
                  </a:lnTo>
                  <a:lnTo>
                    <a:pt x="101987" y="57938"/>
                  </a:lnTo>
                  <a:lnTo>
                    <a:pt x="104992" y="49649"/>
                  </a:lnTo>
                  <a:lnTo>
                    <a:pt x="109491" y="43442"/>
                  </a:lnTo>
                  <a:lnTo>
                    <a:pt x="101987" y="45526"/>
                  </a:lnTo>
                  <a:lnTo>
                    <a:pt x="104992" y="41381"/>
                  </a:lnTo>
                  <a:lnTo>
                    <a:pt x="98998" y="41381"/>
                  </a:lnTo>
                  <a:lnTo>
                    <a:pt x="101987" y="37236"/>
                  </a:lnTo>
                  <a:lnTo>
                    <a:pt x="103497" y="35175"/>
                  </a:lnTo>
                  <a:lnTo>
                    <a:pt x="103497" y="33114"/>
                  </a:lnTo>
                  <a:lnTo>
                    <a:pt x="98998" y="35175"/>
                  </a:lnTo>
                  <a:lnTo>
                    <a:pt x="97488" y="39320"/>
                  </a:lnTo>
                  <a:lnTo>
                    <a:pt x="97488" y="33114"/>
                  </a:lnTo>
                  <a:lnTo>
                    <a:pt x="95993" y="28969"/>
                  </a:lnTo>
                  <a:lnTo>
                    <a:pt x="91494" y="20701"/>
                  </a:lnTo>
                  <a:lnTo>
                    <a:pt x="83990" y="12412"/>
                  </a:lnTo>
                  <a:lnTo>
                    <a:pt x="81001" y="6206"/>
                  </a:lnTo>
                  <a:lnTo>
                    <a:pt x="79491" y="0"/>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grpSp>
        <p:nvGrpSpPr>
          <p:cNvPr id="942" name="Shape 942"/>
          <p:cNvGrpSpPr/>
          <p:nvPr/>
        </p:nvGrpSpPr>
        <p:grpSpPr>
          <a:xfrm rot="4843953" flipH="1">
            <a:off x="2064272" y="1817152"/>
            <a:ext cx="1166676" cy="1032862"/>
            <a:chOff x="1113100" y="2199475"/>
            <a:chExt cx="801900" cy="709925"/>
          </a:xfrm>
        </p:grpSpPr>
        <p:sp>
          <p:nvSpPr>
            <p:cNvPr id="943" name="Shape 943"/>
            <p:cNvSpPr/>
            <p:nvPr/>
          </p:nvSpPr>
          <p:spPr>
            <a:xfrm>
              <a:off x="1113100" y="2291450"/>
              <a:ext cx="735850" cy="617950"/>
            </a:xfrm>
            <a:custGeom>
              <a:avLst/>
              <a:gdLst/>
              <a:ahLst/>
              <a:cxnLst/>
              <a:rect l="0" t="0" r="0" b="0"/>
              <a:pathLst>
                <a:path w="120000" h="120000" extrusionOk="0">
                  <a:moveTo>
                    <a:pt x="108462" y="67330"/>
                  </a:moveTo>
                  <a:lnTo>
                    <a:pt x="108075" y="67787"/>
                  </a:lnTo>
                  <a:lnTo>
                    <a:pt x="108075" y="68243"/>
                  </a:lnTo>
                  <a:lnTo>
                    <a:pt x="108462" y="69160"/>
                  </a:lnTo>
                  <a:lnTo>
                    <a:pt x="108462" y="67330"/>
                  </a:lnTo>
                  <a:close/>
                  <a:moveTo>
                    <a:pt x="32309" y="113586"/>
                  </a:moveTo>
                  <a:lnTo>
                    <a:pt x="33846" y="114043"/>
                  </a:lnTo>
                  <a:lnTo>
                    <a:pt x="33076" y="114043"/>
                  </a:lnTo>
                  <a:lnTo>
                    <a:pt x="32309" y="113586"/>
                  </a:lnTo>
                  <a:close/>
                  <a:moveTo>
                    <a:pt x="118075" y="4"/>
                  </a:moveTo>
                  <a:lnTo>
                    <a:pt x="118075" y="461"/>
                  </a:lnTo>
                  <a:lnTo>
                    <a:pt x="117309" y="1378"/>
                  </a:lnTo>
                  <a:lnTo>
                    <a:pt x="117692" y="1378"/>
                  </a:lnTo>
                  <a:lnTo>
                    <a:pt x="117692" y="2752"/>
                  </a:lnTo>
                  <a:lnTo>
                    <a:pt x="116921" y="2752"/>
                  </a:lnTo>
                  <a:lnTo>
                    <a:pt x="117692" y="3208"/>
                  </a:lnTo>
                  <a:lnTo>
                    <a:pt x="116921" y="4126"/>
                  </a:lnTo>
                  <a:lnTo>
                    <a:pt x="116921" y="5044"/>
                  </a:lnTo>
                  <a:lnTo>
                    <a:pt x="116538" y="5044"/>
                  </a:lnTo>
                  <a:lnTo>
                    <a:pt x="116155" y="5956"/>
                  </a:lnTo>
                  <a:lnTo>
                    <a:pt x="116921" y="6874"/>
                  </a:lnTo>
                  <a:lnTo>
                    <a:pt x="118075" y="7791"/>
                  </a:lnTo>
                  <a:lnTo>
                    <a:pt x="116538" y="8704"/>
                  </a:lnTo>
                  <a:lnTo>
                    <a:pt x="117692" y="9622"/>
                  </a:lnTo>
                  <a:lnTo>
                    <a:pt x="118075" y="10539"/>
                  </a:lnTo>
                  <a:lnTo>
                    <a:pt x="117692" y="10996"/>
                  </a:lnTo>
                  <a:lnTo>
                    <a:pt x="117309" y="11452"/>
                  </a:lnTo>
                  <a:lnTo>
                    <a:pt x="117692" y="11452"/>
                  </a:lnTo>
                  <a:lnTo>
                    <a:pt x="117309" y="11913"/>
                  </a:lnTo>
                  <a:lnTo>
                    <a:pt x="117692" y="12369"/>
                  </a:lnTo>
                  <a:lnTo>
                    <a:pt x="117692" y="12826"/>
                  </a:lnTo>
                  <a:lnTo>
                    <a:pt x="116538" y="12826"/>
                  </a:lnTo>
                  <a:lnTo>
                    <a:pt x="116921" y="13287"/>
                  </a:lnTo>
                  <a:lnTo>
                    <a:pt x="117309" y="13743"/>
                  </a:lnTo>
                  <a:lnTo>
                    <a:pt x="117309" y="16035"/>
                  </a:lnTo>
                  <a:lnTo>
                    <a:pt x="116921" y="17865"/>
                  </a:lnTo>
                  <a:lnTo>
                    <a:pt x="116538" y="19239"/>
                  </a:lnTo>
                  <a:lnTo>
                    <a:pt x="117309" y="19700"/>
                  </a:lnTo>
                  <a:lnTo>
                    <a:pt x="117309" y="21074"/>
                  </a:lnTo>
                  <a:lnTo>
                    <a:pt x="116538" y="20613"/>
                  </a:lnTo>
                  <a:lnTo>
                    <a:pt x="116538" y="21074"/>
                  </a:lnTo>
                  <a:lnTo>
                    <a:pt x="116921" y="21530"/>
                  </a:lnTo>
                  <a:lnTo>
                    <a:pt x="116155" y="21530"/>
                  </a:lnTo>
                  <a:lnTo>
                    <a:pt x="116538" y="22904"/>
                  </a:lnTo>
                  <a:lnTo>
                    <a:pt x="116155" y="24278"/>
                  </a:lnTo>
                  <a:lnTo>
                    <a:pt x="117309" y="23822"/>
                  </a:lnTo>
                  <a:lnTo>
                    <a:pt x="118463" y="24735"/>
                  </a:lnTo>
                  <a:lnTo>
                    <a:pt x="118463" y="24735"/>
                  </a:lnTo>
                  <a:lnTo>
                    <a:pt x="117309" y="24278"/>
                  </a:lnTo>
                  <a:lnTo>
                    <a:pt x="116921" y="24278"/>
                  </a:lnTo>
                  <a:lnTo>
                    <a:pt x="117309" y="24735"/>
                  </a:lnTo>
                  <a:lnTo>
                    <a:pt x="116538" y="24735"/>
                  </a:lnTo>
                  <a:lnTo>
                    <a:pt x="115768" y="27026"/>
                  </a:lnTo>
                  <a:lnTo>
                    <a:pt x="115768" y="27944"/>
                  </a:lnTo>
                  <a:lnTo>
                    <a:pt x="116538" y="29317"/>
                  </a:lnTo>
                  <a:lnTo>
                    <a:pt x="115768" y="33895"/>
                  </a:lnTo>
                  <a:lnTo>
                    <a:pt x="115384" y="35726"/>
                  </a:lnTo>
                  <a:lnTo>
                    <a:pt x="114614" y="37561"/>
                  </a:lnTo>
                  <a:lnTo>
                    <a:pt x="114614" y="37100"/>
                  </a:lnTo>
                  <a:lnTo>
                    <a:pt x="114614" y="36643"/>
                  </a:lnTo>
                  <a:lnTo>
                    <a:pt x="113460" y="39391"/>
                  </a:lnTo>
                  <a:lnTo>
                    <a:pt x="113460" y="39391"/>
                  </a:lnTo>
                  <a:lnTo>
                    <a:pt x="113843" y="38935"/>
                  </a:lnTo>
                  <a:lnTo>
                    <a:pt x="111923" y="43513"/>
                  </a:lnTo>
                  <a:lnTo>
                    <a:pt x="113077" y="43513"/>
                  </a:lnTo>
                  <a:lnTo>
                    <a:pt x="112306" y="44887"/>
                  </a:lnTo>
                  <a:lnTo>
                    <a:pt x="112306" y="45804"/>
                  </a:lnTo>
                  <a:lnTo>
                    <a:pt x="112690" y="46261"/>
                  </a:lnTo>
                  <a:lnTo>
                    <a:pt x="112690" y="47634"/>
                  </a:lnTo>
                  <a:lnTo>
                    <a:pt x="112306" y="48091"/>
                  </a:lnTo>
                  <a:lnTo>
                    <a:pt x="111923" y="48091"/>
                  </a:lnTo>
                  <a:lnTo>
                    <a:pt x="111536" y="47178"/>
                  </a:lnTo>
                  <a:lnTo>
                    <a:pt x="111153" y="47634"/>
                  </a:lnTo>
                  <a:lnTo>
                    <a:pt x="110382" y="48091"/>
                  </a:lnTo>
                  <a:lnTo>
                    <a:pt x="110769" y="48552"/>
                  </a:lnTo>
                  <a:lnTo>
                    <a:pt x="110382" y="49008"/>
                  </a:lnTo>
                  <a:lnTo>
                    <a:pt x="110382" y="49926"/>
                  </a:lnTo>
                  <a:lnTo>
                    <a:pt x="110769" y="50839"/>
                  </a:lnTo>
                  <a:lnTo>
                    <a:pt x="110769" y="52212"/>
                  </a:lnTo>
                  <a:lnTo>
                    <a:pt x="109228" y="52212"/>
                  </a:lnTo>
                  <a:lnTo>
                    <a:pt x="108845" y="51756"/>
                  </a:lnTo>
                  <a:lnTo>
                    <a:pt x="108845" y="52674"/>
                  </a:lnTo>
                  <a:lnTo>
                    <a:pt x="108462" y="53130"/>
                  </a:lnTo>
                  <a:lnTo>
                    <a:pt x="107691" y="53130"/>
                  </a:lnTo>
                  <a:lnTo>
                    <a:pt x="107691" y="53586"/>
                  </a:lnTo>
                  <a:lnTo>
                    <a:pt x="108075" y="53586"/>
                  </a:lnTo>
                  <a:lnTo>
                    <a:pt x="108462" y="54048"/>
                  </a:lnTo>
                  <a:lnTo>
                    <a:pt x="108462" y="54960"/>
                  </a:lnTo>
                  <a:lnTo>
                    <a:pt x="108462" y="55878"/>
                  </a:lnTo>
                  <a:lnTo>
                    <a:pt x="108075" y="55878"/>
                  </a:lnTo>
                  <a:lnTo>
                    <a:pt x="108075" y="55421"/>
                  </a:lnTo>
                  <a:lnTo>
                    <a:pt x="107691" y="55421"/>
                  </a:lnTo>
                  <a:lnTo>
                    <a:pt x="107691" y="54960"/>
                  </a:lnTo>
                  <a:lnTo>
                    <a:pt x="107308" y="57252"/>
                  </a:lnTo>
                  <a:lnTo>
                    <a:pt x="106921" y="56795"/>
                  </a:lnTo>
                  <a:lnTo>
                    <a:pt x="106538" y="57252"/>
                  </a:lnTo>
                  <a:lnTo>
                    <a:pt x="106921" y="57252"/>
                  </a:lnTo>
                  <a:lnTo>
                    <a:pt x="107308" y="58626"/>
                  </a:lnTo>
                  <a:lnTo>
                    <a:pt x="107691" y="59999"/>
                  </a:lnTo>
                  <a:lnTo>
                    <a:pt x="106154" y="60917"/>
                  </a:lnTo>
                  <a:lnTo>
                    <a:pt x="105001" y="61835"/>
                  </a:lnTo>
                  <a:lnTo>
                    <a:pt x="104613" y="62747"/>
                  </a:lnTo>
                  <a:lnTo>
                    <a:pt x="105001" y="62747"/>
                  </a:lnTo>
                  <a:lnTo>
                    <a:pt x="105001" y="63208"/>
                  </a:lnTo>
                  <a:lnTo>
                    <a:pt x="105384" y="61835"/>
                  </a:lnTo>
                  <a:lnTo>
                    <a:pt x="105767" y="63208"/>
                  </a:lnTo>
                  <a:lnTo>
                    <a:pt x="106154" y="62291"/>
                  </a:lnTo>
                  <a:lnTo>
                    <a:pt x="106538" y="62747"/>
                  </a:lnTo>
                  <a:lnTo>
                    <a:pt x="105767" y="64121"/>
                  </a:lnTo>
                  <a:lnTo>
                    <a:pt x="104613" y="63665"/>
                  </a:lnTo>
                  <a:lnTo>
                    <a:pt x="103847" y="64121"/>
                  </a:lnTo>
                  <a:lnTo>
                    <a:pt x="103459" y="65039"/>
                  </a:lnTo>
                  <a:lnTo>
                    <a:pt x="103076" y="67330"/>
                  </a:lnTo>
                  <a:lnTo>
                    <a:pt x="102693" y="70078"/>
                  </a:lnTo>
                  <a:lnTo>
                    <a:pt x="102306" y="70991"/>
                  </a:lnTo>
                  <a:lnTo>
                    <a:pt x="101922" y="71908"/>
                  </a:lnTo>
                  <a:lnTo>
                    <a:pt x="101539" y="71452"/>
                  </a:lnTo>
                  <a:lnTo>
                    <a:pt x="101152" y="70534"/>
                  </a:lnTo>
                  <a:lnTo>
                    <a:pt x="100769" y="72365"/>
                  </a:lnTo>
                  <a:lnTo>
                    <a:pt x="100769" y="73738"/>
                  </a:lnTo>
                  <a:lnTo>
                    <a:pt x="100769" y="74200"/>
                  </a:lnTo>
                  <a:lnTo>
                    <a:pt x="101152" y="74200"/>
                  </a:lnTo>
                  <a:lnTo>
                    <a:pt x="99998" y="74656"/>
                  </a:lnTo>
                  <a:lnTo>
                    <a:pt x="99232" y="75112"/>
                  </a:lnTo>
                  <a:lnTo>
                    <a:pt x="98078" y="77404"/>
                  </a:lnTo>
                  <a:lnTo>
                    <a:pt x="97691" y="79695"/>
                  </a:lnTo>
                  <a:lnTo>
                    <a:pt x="96924" y="81069"/>
                  </a:lnTo>
                  <a:lnTo>
                    <a:pt x="95383" y="81069"/>
                  </a:lnTo>
                  <a:lnTo>
                    <a:pt x="94617" y="82443"/>
                  </a:lnTo>
                  <a:lnTo>
                    <a:pt x="93846" y="84273"/>
                  </a:lnTo>
                  <a:lnTo>
                    <a:pt x="93076" y="86565"/>
                  </a:lnTo>
                  <a:lnTo>
                    <a:pt x="93076" y="86104"/>
                  </a:lnTo>
                  <a:lnTo>
                    <a:pt x="92692" y="85647"/>
                  </a:lnTo>
                  <a:lnTo>
                    <a:pt x="92692" y="85647"/>
                  </a:lnTo>
                  <a:lnTo>
                    <a:pt x="93076" y="87021"/>
                  </a:lnTo>
                  <a:lnTo>
                    <a:pt x="91539" y="87021"/>
                  </a:lnTo>
                  <a:lnTo>
                    <a:pt x="91922" y="86104"/>
                  </a:lnTo>
                  <a:lnTo>
                    <a:pt x="91539" y="86104"/>
                  </a:lnTo>
                  <a:lnTo>
                    <a:pt x="91155" y="86565"/>
                  </a:lnTo>
                  <a:lnTo>
                    <a:pt x="90768" y="88395"/>
                  </a:lnTo>
                  <a:lnTo>
                    <a:pt x="90385" y="89769"/>
                  </a:lnTo>
                  <a:lnTo>
                    <a:pt x="90002" y="90225"/>
                  </a:lnTo>
                  <a:lnTo>
                    <a:pt x="89231" y="90225"/>
                  </a:lnTo>
                  <a:lnTo>
                    <a:pt x="88460" y="92978"/>
                  </a:lnTo>
                  <a:lnTo>
                    <a:pt x="88077" y="91604"/>
                  </a:lnTo>
                  <a:lnTo>
                    <a:pt x="88077" y="92517"/>
                  </a:lnTo>
                  <a:lnTo>
                    <a:pt x="87307" y="92978"/>
                  </a:lnTo>
                  <a:lnTo>
                    <a:pt x="85382" y="94808"/>
                  </a:lnTo>
                  <a:lnTo>
                    <a:pt x="83075" y="96182"/>
                  </a:lnTo>
                  <a:lnTo>
                    <a:pt x="81155" y="97556"/>
                  </a:lnTo>
                  <a:lnTo>
                    <a:pt x="81921" y="98012"/>
                  </a:lnTo>
                  <a:lnTo>
                    <a:pt x="82308" y="98473"/>
                  </a:lnTo>
                  <a:lnTo>
                    <a:pt x="81155" y="98930"/>
                  </a:lnTo>
                  <a:lnTo>
                    <a:pt x="81155" y="98473"/>
                  </a:lnTo>
                  <a:lnTo>
                    <a:pt x="80767" y="98012"/>
                  </a:lnTo>
                  <a:lnTo>
                    <a:pt x="80767" y="98473"/>
                  </a:lnTo>
                  <a:lnTo>
                    <a:pt x="80767" y="98930"/>
                  </a:lnTo>
                  <a:lnTo>
                    <a:pt x="78460" y="98473"/>
                  </a:lnTo>
                  <a:lnTo>
                    <a:pt x="78847" y="98930"/>
                  </a:lnTo>
                  <a:lnTo>
                    <a:pt x="78460" y="99386"/>
                  </a:lnTo>
                  <a:lnTo>
                    <a:pt x="79230" y="99847"/>
                  </a:lnTo>
                  <a:lnTo>
                    <a:pt x="78847" y="100304"/>
                  </a:lnTo>
                  <a:lnTo>
                    <a:pt x="77306" y="100304"/>
                  </a:lnTo>
                  <a:lnTo>
                    <a:pt x="75769" y="102134"/>
                  </a:lnTo>
                  <a:lnTo>
                    <a:pt x="73845" y="103969"/>
                  </a:lnTo>
                  <a:lnTo>
                    <a:pt x="72308" y="105343"/>
                  </a:lnTo>
                  <a:lnTo>
                    <a:pt x="70771" y="105799"/>
                  </a:lnTo>
                  <a:lnTo>
                    <a:pt x="69617" y="107173"/>
                  </a:lnTo>
                  <a:lnTo>
                    <a:pt x="68463" y="108547"/>
                  </a:lnTo>
                  <a:lnTo>
                    <a:pt x="68076" y="108091"/>
                  </a:lnTo>
                  <a:lnTo>
                    <a:pt x="67693" y="107630"/>
                  </a:lnTo>
                  <a:lnTo>
                    <a:pt x="66539" y="107630"/>
                  </a:lnTo>
                  <a:lnTo>
                    <a:pt x="64615" y="109003"/>
                  </a:lnTo>
                  <a:lnTo>
                    <a:pt x="58463" y="110839"/>
                  </a:lnTo>
                  <a:lnTo>
                    <a:pt x="58463" y="111295"/>
                  </a:lnTo>
                  <a:lnTo>
                    <a:pt x="58463" y="111751"/>
                  </a:lnTo>
                  <a:lnTo>
                    <a:pt x="58075" y="112212"/>
                  </a:lnTo>
                  <a:lnTo>
                    <a:pt x="57309" y="111751"/>
                  </a:lnTo>
                  <a:lnTo>
                    <a:pt x="56921" y="111295"/>
                  </a:lnTo>
                  <a:lnTo>
                    <a:pt x="56155" y="111295"/>
                  </a:lnTo>
                  <a:lnTo>
                    <a:pt x="56155" y="112669"/>
                  </a:lnTo>
                  <a:lnTo>
                    <a:pt x="55001" y="112212"/>
                  </a:lnTo>
                  <a:lnTo>
                    <a:pt x="53460" y="112212"/>
                  </a:lnTo>
                  <a:lnTo>
                    <a:pt x="51540" y="112669"/>
                  </a:lnTo>
                  <a:lnTo>
                    <a:pt x="50769" y="113125"/>
                  </a:lnTo>
                  <a:lnTo>
                    <a:pt x="49232" y="112669"/>
                  </a:lnTo>
                  <a:lnTo>
                    <a:pt x="48079" y="112212"/>
                  </a:lnTo>
                  <a:lnTo>
                    <a:pt x="46925" y="114499"/>
                  </a:lnTo>
                  <a:lnTo>
                    <a:pt x="46154" y="113586"/>
                  </a:lnTo>
                  <a:lnTo>
                    <a:pt x="45384" y="113125"/>
                  </a:lnTo>
                  <a:lnTo>
                    <a:pt x="44230" y="113125"/>
                  </a:lnTo>
                  <a:lnTo>
                    <a:pt x="43076" y="113586"/>
                  </a:lnTo>
                  <a:lnTo>
                    <a:pt x="43076" y="113125"/>
                  </a:lnTo>
                  <a:lnTo>
                    <a:pt x="41539" y="113125"/>
                  </a:lnTo>
                  <a:lnTo>
                    <a:pt x="39615" y="114043"/>
                  </a:lnTo>
                  <a:lnTo>
                    <a:pt x="39615" y="113125"/>
                  </a:lnTo>
                  <a:lnTo>
                    <a:pt x="39232" y="114043"/>
                  </a:lnTo>
                  <a:lnTo>
                    <a:pt x="38461" y="114960"/>
                  </a:lnTo>
                  <a:lnTo>
                    <a:pt x="38078" y="114499"/>
                  </a:lnTo>
                  <a:lnTo>
                    <a:pt x="38461" y="114499"/>
                  </a:lnTo>
                  <a:lnTo>
                    <a:pt x="38078" y="114043"/>
                  </a:lnTo>
                  <a:lnTo>
                    <a:pt x="37695" y="114043"/>
                  </a:lnTo>
                  <a:lnTo>
                    <a:pt x="37695" y="114499"/>
                  </a:lnTo>
                  <a:lnTo>
                    <a:pt x="37307" y="114043"/>
                  </a:lnTo>
                  <a:lnTo>
                    <a:pt x="36154" y="114960"/>
                  </a:lnTo>
                  <a:lnTo>
                    <a:pt x="35770" y="114960"/>
                  </a:lnTo>
                  <a:lnTo>
                    <a:pt x="35387" y="114043"/>
                  </a:lnTo>
                  <a:lnTo>
                    <a:pt x="35000" y="114499"/>
                  </a:lnTo>
                  <a:lnTo>
                    <a:pt x="34617" y="114499"/>
                  </a:lnTo>
                  <a:lnTo>
                    <a:pt x="34233" y="114043"/>
                  </a:lnTo>
                  <a:lnTo>
                    <a:pt x="33846" y="114043"/>
                  </a:lnTo>
                  <a:lnTo>
                    <a:pt x="33463" y="113125"/>
                  </a:lnTo>
                  <a:lnTo>
                    <a:pt x="33846" y="112212"/>
                  </a:lnTo>
                  <a:lnTo>
                    <a:pt x="33846" y="112212"/>
                  </a:lnTo>
                  <a:lnTo>
                    <a:pt x="32692" y="112669"/>
                  </a:lnTo>
                  <a:lnTo>
                    <a:pt x="31155" y="112669"/>
                  </a:lnTo>
                  <a:lnTo>
                    <a:pt x="30002" y="113125"/>
                  </a:lnTo>
                  <a:lnTo>
                    <a:pt x="29614" y="113125"/>
                  </a:lnTo>
                  <a:lnTo>
                    <a:pt x="29614" y="113586"/>
                  </a:lnTo>
                  <a:lnTo>
                    <a:pt x="30768" y="113586"/>
                  </a:lnTo>
                  <a:lnTo>
                    <a:pt x="30385" y="114043"/>
                  </a:lnTo>
                  <a:lnTo>
                    <a:pt x="30002" y="114043"/>
                  </a:lnTo>
                  <a:lnTo>
                    <a:pt x="29231" y="114960"/>
                  </a:lnTo>
                  <a:lnTo>
                    <a:pt x="28460" y="113586"/>
                  </a:lnTo>
                  <a:lnTo>
                    <a:pt x="27307" y="112669"/>
                  </a:lnTo>
                  <a:lnTo>
                    <a:pt x="26923" y="112212"/>
                  </a:lnTo>
                  <a:lnTo>
                    <a:pt x="26153" y="112669"/>
                  </a:lnTo>
                  <a:lnTo>
                    <a:pt x="25386" y="113125"/>
                  </a:lnTo>
                  <a:lnTo>
                    <a:pt x="24999" y="114043"/>
                  </a:lnTo>
                  <a:lnTo>
                    <a:pt x="24616" y="114043"/>
                  </a:lnTo>
                  <a:lnTo>
                    <a:pt x="24616" y="113586"/>
                  </a:lnTo>
                  <a:lnTo>
                    <a:pt x="24999" y="112669"/>
                  </a:lnTo>
                  <a:lnTo>
                    <a:pt x="23845" y="113125"/>
                  </a:lnTo>
                  <a:lnTo>
                    <a:pt x="23079" y="113586"/>
                  </a:lnTo>
                  <a:lnTo>
                    <a:pt x="20771" y="112669"/>
                  </a:lnTo>
                  <a:lnTo>
                    <a:pt x="16540" y="111751"/>
                  </a:lnTo>
                  <a:lnTo>
                    <a:pt x="11924" y="110839"/>
                  </a:lnTo>
                  <a:lnTo>
                    <a:pt x="9234" y="110839"/>
                  </a:lnTo>
                  <a:lnTo>
                    <a:pt x="9234" y="109921"/>
                  </a:lnTo>
                  <a:lnTo>
                    <a:pt x="7693" y="109921"/>
                  </a:lnTo>
                  <a:lnTo>
                    <a:pt x="6156" y="109465"/>
                  </a:lnTo>
                  <a:lnTo>
                    <a:pt x="3848" y="107173"/>
                  </a:lnTo>
                  <a:lnTo>
                    <a:pt x="3848" y="106256"/>
                  </a:lnTo>
                  <a:lnTo>
                    <a:pt x="4231" y="105343"/>
                  </a:lnTo>
                  <a:lnTo>
                    <a:pt x="3078" y="105343"/>
                  </a:lnTo>
                  <a:lnTo>
                    <a:pt x="1924" y="105799"/>
                  </a:lnTo>
                  <a:lnTo>
                    <a:pt x="387" y="107173"/>
                  </a:lnTo>
                  <a:lnTo>
                    <a:pt x="0" y="108091"/>
                  </a:lnTo>
                  <a:lnTo>
                    <a:pt x="0" y="108547"/>
                  </a:lnTo>
                  <a:lnTo>
                    <a:pt x="1153" y="109003"/>
                  </a:lnTo>
                  <a:lnTo>
                    <a:pt x="770" y="109465"/>
                  </a:lnTo>
                  <a:lnTo>
                    <a:pt x="387" y="109003"/>
                  </a:lnTo>
                  <a:lnTo>
                    <a:pt x="387" y="109921"/>
                  </a:lnTo>
                  <a:lnTo>
                    <a:pt x="1153" y="109921"/>
                  </a:lnTo>
                  <a:lnTo>
                    <a:pt x="2307" y="110377"/>
                  </a:lnTo>
                  <a:lnTo>
                    <a:pt x="1924" y="110839"/>
                  </a:lnTo>
                  <a:lnTo>
                    <a:pt x="1924" y="111295"/>
                  </a:lnTo>
                  <a:lnTo>
                    <a:pt x="2694" y="110377"/>
                  </a:lnTo>
                  <a:lnTo>
                    <a:pt x="3078" y="111295"/>
                  </a:lnTo>
                  <a:lnTo>
                    <a:pt x="3078" y="111751"/>
                  </a:lnTo>
                  <a:lnTo>
                    <a:pt x="2694" y="111751"/>
                  </a:lnTo>
                  <a:lnTo>
                    <a:pt x="3848" y="112212"/>
                  </a:lnTo>
                  <a:lnTo>
                    <a:pt x="4615" y="112669"/>
                  </a:lnTo>
                  <a:lnTo>
                    <a:pt x="6539" y="113586"/>
                  </a:lnTo>
                  <a:lnTo>
                    <a:pt x="6156" y="114043"/>
                  </a:lnTo>
                  <a:lnTo>
                    <a:pt x="6156" y="114499"/>
                  </a:lnTo>
                  <a:lnTo>
                    <a:pt x="7309" y="114960"/>
                  </a:lnTo>
                  <a:lnTo>
                    <a:pt x="8846" y="115417"/>
                  </a:lnTo>
                  <a:lnTo>
                    <a:pt x="10000" y="115417"/>
                  </a:lnTo>
                  <a:lnTo>
                    <a:pt x="9617" y="115873"/>
                  </a:lnTo>
                  <a:lnTo>
                    <a:pt x="10771" y="116791"/>
                  </a:lnTo>
                  <a:lnTo>
                    <a:pt x="11154" y="115873"/>
                  </a:lnTo>
                  <a:lnTo>
                    <a:pt x="12308" y="114960"/>
                  </a:lnTo>
                  <a:lnTo>
                    <a:pt x="11924" y="116334"/>
                  </a:lnTo>
                  <a:lnTo>
                    <a:pt x="11541" y="117247"/>
                  </a:lnTo>
                  <a:lnTo>
                    <a:pt x="12695" y="115873"/>
                  </a:lnTo>
                  <a:lnTo>
                    <a:pt x="13078" y="117247"/>
                  </a:lnTo>
                  <a:lnTo>
                    <a:pt x="13461" y="116334"/>
                  </a:lnTo>
                  <a:lnTo>
                    <a:pt x="14232" y="116791"/>
                  </a:lnTo>
                  <a:lnTo>
                    <a:pt x="14615" y="118164"/>
                  </a:lnTo>
                  <a:lnTo>
                    <a:pt x="15003" y="117708"/>
                  </a:lnTo>
                  <a:lnTo>
                    <a:pt x="15386" y="116791"/>
                  </a:lnTo>
                  <a:lnTo>
                    <a:pt x="15769" y="117247"/>
                  </a:lnTo>
                  <a:lnTo>
                    <a:pt x="15769" y="118164"/>
                  </a:lnTo>
                  <a:lnTo>
                    <a:pt x="18077" y="117247"/>
                  </a:lnTo>
                  <a:lnTo>
                    <a:pt x="19230" y="116791"/>
                  </a:lnTo>
                  <a:lnTo>
                    <a:pt x="19618" y="117247"/>
                  </a:lnTo>
                  <a:lnTo>
                    <a:pt x="19618" y="115873"/>
                  </a:lnTo>
                  <a:lnTo>
                    <a:pt x="20384" y="115417"/>
                  </a:lnTo>
                  <a:lnTo>
                    <a:pt x="20384" y="115873"/>
                  </a:lnTo>
                  <a:lnTo>
                    <a:pt x="20001" y="116791"/>
                  </a:lnTo>
                  <a:lnTo>
                    <a:pt x="20771" y="116334"/>
                  </a:lnTo>
                  <a:lnTo>
                    <a:pt x="21925" y="116334"/>
                  </a:lnTo>
                  <a:lnTo>
                    <a:pt x="21925" y="117247"/>
                  </a:lnTo>
                  <a:lnTo>
                    <a:pt x="20384" y="117247"/>
                  </a:lnTo>
                  <a:lnTo>
                    <a:pt x="20771" y="117708"/>
                  </a:lnTo>
                  <a:lnTo>
                    <a:pt x="20384" y="117708"/>
                  </a:lnTo>
                  <a:lnTo>
                    <a:pt x="20384" y="118621"/>
                  </a:lnTo>
                  <a:lnTo>
                    <a:pt x="21925" y="118621"/>
                  </a:lnTo>
                  <a:lnTo>
                    <a:pt x="22692" y="117708"/>
                  </a:lnTo>
                  <a:lnTo>
                    <a:pt x="24233" y="118164"/>
                  </a:lnTo>
                  <a:lnTo>
                    <a:pt x="26153" y="118164"/>
                  </a:lnTo>
                  <a:lnTo>
                    <a:pt x="25770" y="118621"/>
                  </a:lnTo>
                  <a:lnTo>
                    <a:pt x="26540" y="118621"/>
                  </a:lnTo>
                  <a:lnTo>
                    <a:pt x="26923" y="118164"/>
                  </a:lnTo>
                  <a:lnTo>
                    <a:pt x="26923" y="117708"/>
                  </a:lnTo>
                  <a:lnTo>
                    <a:pt x="27694" y="118164"/>
                  </a:lnTo>
                  <a:lnTo>
                    <a:pt x="26923" y="118621"/>
                  </a:lnTo>
                  <a:lnTo>
                    <a:pt x="27694" y="118621"/>
                  </a:lnTo>
                  <a:lnTo>
                    <a:pt x="28077" y="118164"/>
                  </a:lnTo>
                  <a:lnTo>
                    <a:pt x="28460" y="118621"/>
                  </a:lnTo>
                  <a:lnTo>
                    <a:pt x="29614" y="118621"/>
                  </a:lnTo>
                  <a:lnTo>
                    <a:pt x="32309" y="119538"/>
                  </a:lnTo>
                  <a:lnTo>
                    <a:pt x="35387" y="119538"/>
                  </a:lnTo>
                  <a:lnTo>
                    <a:pt x="36924" y="119082"/>
                  </a:lnTo>
                  <a:lnTo>
                    <a:pt x="38848" y="119082"/>
                  </a:lnTo>
                  <a:lnTo>
                    <a:pt x="40769" y="119538"/>
                  </a:lnTo>
                  <a:lnTo>
                    <a:pt x="43076" y="119995"/>
                  </a:lnTo>
                  <a:lnTo>
                    <a:pt x="46538" y="119538"/>
                  </a:lnTo>
                  <a:lnTo>
                    <a:pt x="50386" y="119082"/>
                  </a:lnTo>
                  <a:lnTo>
                    <a:pt x="52306" y="118164"/>
                  </a:lnTo>
                  <a:lnTo>
                    <a:pt x="52694" y="119082"/>
                  </a:lnTo>
                  <a:lnTo>
                    <a:pt x="53077" y="118164"/>
                  </a:lnTo>
                  <a:lnTo>
                    <a:pt x="53460" y="119082"/>
                  </a:lnTo>
                  <a:lnTo>
                    <a:pt x="53847" y="118621"/>
                  </a:lnTo>
                  <a:lnTo>
                    <a:pt x="53460" y="118164"/>
                  </a:lnTo>
                  <a:lnTo>
                    <a:pt x="56921" y="118164"/>
                  </a:lnTo>
                  <a:lnTo>
                    <a:pt x="56921" y="118621"/>
                  </a:lnTo>
                  <a:lnTo>
                    <a:pt x="56921" y="119082"/>
                  </a:lnTo>
                  <a:lnTo>
                    <a:pt x="60000" y="117708"/>
                  </a:lnTo>
                  <a:lnTo>
                    <a:pt x="63461" y="116791"/>
                  </a:lnTo>
                  <a:lnTo>
                    <a:pt x="62694" y="116334"/>
                  </a:lnTo>
                  <a:lnTo>
                    <a:pt x="63078" y="115873"/>
                  </a:lnTo>
                  <a:lnTo>
                    <a:pt x="63461" y="116334"/>
                  </a:lnTo>
                  <a:lnTo>
                    <a:pt x="63078" y="115417"/>
                  </a:lnTo>
                  <a:lnTo>
                    <a:pt x="63848" y="115873"/>
                  </a:lnTo>
                  <a:lnTo>
                    <a:pt x="63461" y="116791"/>
                  </a:lnTo>
                  <a:lnTo>
                    <a:pt x="65385" y="116334"/>
                  </a:lnTo>
                  <a:lnTo>
                    <a:pt x="68076" y="114960"/>
                  </a:lnTo>
                  <a:lnTo>
                    <a:pt x="70383" y="113586"/>
                  </a:lnTo>
                  <a:lnTo>
                    <a:pt x="71154" y="112669"/>
                  </a:lnTo>
                  <a:lnTo>
                    <a:pt x="71537" y="111751"/>
                  </a:lnTo>
                  <a:lnTo>
                    <a:pt x="72308" y="112212"/>
                  </a:lnTo>
                  <a:lnTo>
                    <a:pt x="72691" y="112212"/>
                  </a:lnTo>
                  <a:lnTo>
                    <a:pt x="73461" y="111751"/>
                  </a:lnTo>
                  <a:lnTo>
                    <a:pt x="74232" y="110377"/>
                  </a:lnTo>
                  <a:lnTo>
                    <a:pt x="74615" y="109465"/>
                  </a:lnTo>
                  <a:lnTo>
                    <a:pt x="76923" y="108547"/>
                  </a:lnTo>
                  <a:lnTo>
                    <a:pt x="80001" y="107173"/>
                  </a:lnTo>
                  <a:lnTo>
                    <a:pt x="82308" y="105343"/>
                  </a:lnTo>
                  <a:lnTo>
                    <a:pt x="84999" y="103052"/>
                  </a:lnTo>
                  <a:lnTo>
                    <a:pt x="86923" y="100760"/>
                  </a:lnTo>
                  <a:lnTo>
                    <a:pt x="87694" y="99386"/>
                  </a:lnTo>
                  <a:lnTo>
                    <a:pt x="90385" y="96638"/>
                  </a:lnTo>
                  <a:lnTo>
                    <a:pt x="92692" y="94352"/>
                  </a:lnTo>
                  <a:lnTo>
                    <a:pt x="94229" y="92060"/>
                  </a:lnTo>
                  <a:lnTo>
                    <a:pt x="95000" y="90225"/>
                  </a:lnTo>
                  <a:lnTo>
                    <a:pt x="95383" y="91143"/>
                  </a:lnTo>
                  <a:lnTo>
                    <a:pt x="96154" y="89313"/>
                  </a:lnTo>
                  <a:lnTo>
                    <a:pt x="96924" y="87939"/>
                  </a:lnTo>
                  <a:lnTo>
                    <a:pt x="98078" y="86104"/>
                  </a:lnTo>
                  <a:lnTo>
                    <a:pt x="98844" y="84730"/>
                  </a:lnTo>
                  <a:lnTo>
                    <a:pt x="99232" y="84730"/>
                  </a:lnTo>
                  <a:lnTo>
                    <a:pt x="99615" y="84273"/>
                  </a:lnTo>
                  <a:lnTo>
                    <a:pt x="100385" y="82443"/>
                  </a:lnTo>
                  <a:lnTo>
                    <a:pt x="102693" y="78778"/>
                  </a:lnTo>
                  <a:lnTo>
                    <a:pt x="104230" y="76030"/>
                  </a:lnTo>
                  <a:lnTo>
                    <a:pt x="105767" y="73738"/>
                  </a:lnTo>
                  <a:lnTo>
                    <a:pt x="106921" y="70534"/>
                  </a:lnTo>
                  <a:lnTo>
                    <a:pt x="108075" y="66413"/>
                  </a:lnTo>
                  <a:lnTo>
                    <a:pt x="108462" y="67330"/>
                  </a:lnTo>
                  <a:lnTo>
                    <a:pt x="108462" y="65956"/>
                  </a:lnTo>
                  <a:lnTo>
                    <a:pt x="108845" y="64582"/>
                  </a:lnTo>
                  <a:lnTo>
                    <a:pt x="109228" y="64582"/>
                  </a:lnTo>
                  <a:lnTo>
                    <a:pt x="109616" y="65039"/>
                  </a:lnTo>
                  <a:lnTo>
                    <a:pt x="110769" y="62291"/>
                  </a:lnTo>
                  <a:lnTo>
                    <a:pt x="111153" y="60917"/>
                  </a:lnTo>
                  <a:lnTo>
                    <a:pt x="111153" y="60461"/>
                  </a:lnTo>
                  <a:lnTo>
                    <a:pt x="109999" y="58626"/>
                  </a:lnTo>
                  <a:lnTo>
                    <a:pt x="110382" y="59087"/>
                  </a:lnTo>
                  <a:lnTo>
                    <a:pt x="110769" y="58626"/>
                  </a:lnTo>
                  <a:lnTo>
                    <a:pt x="111536" y="58626"/>
                  </a:lnTo>
                  <a:lnTo>
                    <a:pt x="111923" y="59087"/>
                  </a:lnTo>
                  <a:lnTo>
                    <a:pt x="111923" y="58169"/>
                  </a:lnTo>
                  <a:lnTo>
                    <a:pt x="112306" y="57252"/>
                  </a:lnTo>
                  <a:lnTo>
                    <a:pt x="112690" y="57252"/>
                  </a:lnTo>
                  <a:lnTo>
                    <a:pt x="112306" y="55878"/>
                  </a:lnTo>
                  <a:lnTo>
                    <a:pt x="112690" y="54048"/>
                  </a:lnTo>
                  <a:lnTo>
                    <a:pt x="113460" y="52212"/>
                  </a:lnTo>
                  <a:lnTo>
                    <a:pt x="113843" y="51756"/>
                  </a:lnTo>
                  <a:lnTo>
                    <a:pt x="114614" y="51756"/>
                  </a:lnTo>
                  <a:lnTo>
                    <a:pt x="114231" y="50382"/>
                  </a:lnTo>
                  <a:lnTo>
                    <a:pt x="114231" y="49926"/>
                  </a:lnTo>
                  <a:lnTo>
                    <a:pt x="114231" y="49008"/>
                  </a:lnTo>
                  <a:lnTo>
                    <a:pt x="114614" y="49926"/>
                  </a:lnTo>
                  <a:lnTo>
                    <a:pt x="115001" y="48552"/>
                  </a:lnTo>
                  <a:lnTo>
                    <a:pt x="114231" y="48552"/>
                  </a:lnTo>
                  <a:lnTo>
                    <a:pt x="113843" y="48091"/>
                  </a:lnTo>
                  <a:lnTo>
                    <a:pt x="114614" y="47178"/>
                  </a:lnTo>
                  <a:lnTo>
                    <a:pt x="115001" y="47178"/>
                  </a:lnTo>
                  <a:lnTo>
                    <a:pt x="114614" y="46261"/>
                  </a:lnTo>
                  <a:lnTo>
                    <a:pt x="115768" y="46261"/>
                  </a:lnTo>
                  <a:lnTo>
                    <a:pt x="115384" y="43969"/>
                  </a:lnTo>
                  <a:lnTo>
                    <a:pt x="115768" y="43969"/>
                  </a:lnTo>
                  <a:lnTo>
                    <a:pt x="115768" y="43513"/>
                  </a:lnTo>
                  <a:lnTo>
                    <a:pt x="115768" y="42595"/>
                  </a:lnTo>
                  <a:lnTo>
                    <a:pt x="116155" y="41221"/>
                  </a:lnTo>
                  <a:lnTo>
                    <a:pt x="116538" y="39391"/>
                  </a:lnTo>
                  <a:lnTo>
                    <a:pt x="117309" y="40309"/>
                  </a:lnTo>
                  <a:lnTo>
                    <a:pt x="118075" y="36187"/>
                  </a:lnTo>
                  <a:lnTo>
                    <a:pt x="118463" y="32522"/>
                  </a:lnTo>
                  <a:lnTo>
                    <a:pt x="119229" y="27482"/>
                  </a:lnTo>
                  <a:lnTo>
                    <a:pt x="119616" y="22904"/>
                  </a:lnTo>
                  <a:lnTo>
                    <a:pt x="119616" y="21074"/>
                  </a:lnTo>
                  <a:lnTo>
                    <a:pt x="118463" y="21530"/>
                  </a:lnTo>
                  <a:lnTo>
                    <a:pt x="118075" y="21530"/>
                  </a:lnTo>
                  <a:lnTo>
                    <a:pt x="118075" y="20613"/>
                  </a:lnTo>
                  <a:lnTo>
                    <a:pt x="118846" y="21074"/>
                  </a:lnTo>
                  <a:lnTo>
                    <a:pt x="119229" y="20156"/>
                  </a:lnTo>
                  <a:lnTo>
                    <a:pt x="118846" y="20156"/>
                  </a:lnTo>
                  <a:lnTo>
                    <a:pt x="118463" y="19239"/>
                  </a:lnTo>
                  <a:lnTo>
                    <a:pt x="118075" y="17865"/>
                  </a:lnTo>
                  <a:lnTo>
                    <a:pt x="118075" y="17865"/>
                  </a:lnTo>
                  <a:lnTo>
                    <a:pt x="119229" y="18321"/>
                  </a:lnTo>
                  <a:lnTo>
                    <a:pt x="118463" y="17409"/>
                  </a:lnTo>
                  <a:lnTo>
                    <a:pt x="118463" y="16491"/>
                  </a:lnTo>
                  <a:lnTo>
                    <a:pt x="119229" y="17409"/>
                  </a:lnTo>
                  <a:lnTo>
                    <a:pt x="119229" y="16947"/>
                  </a:lnTo>
                  <a:lnTo>
                    <a:pt x="120000" y="15117"/>
                  </a:lnTo>
                  <a:lnTo>
                    <a:pt x="119229" y="14200"/>
                  </a:lnTo>
                  <a:lnTo>
                    <a:pt x="118075" y="12826"/>
                  </a:lnTo>
                  <a:lnTo>
                    <a:pt x="118075" y="12826"/>
                  </a:lnTo>
                  <a:lnTo>
                    <a:pt x="119229" y="13743"/>
                  </a:lnTo>
                  <a:lnTo>
                    <a:pt x="119616" y="13287"/>
                  </a:lnTo>
                  <a:lnTo>
                    <a:pt x="120000" y="11452"/>
                  </a:lnTo>
                  <a:lnTo>
                    <a:pt x="120000" y="10996"/>
                  </a:lnTo>
                  <a:lnTo>
                    <a:pt x="120000" y="10539"/>
                  </a:lnTo>
                  <a:lnTo>
                    <a:pt x="119616" y="10539"/>
                  </a:lnTo>
                  <a:lnTo>
                    <a:pt x="117309" y="4582"/>
                  </a:lnTo>
                  <a:lnTo>
                    <a:pt x="118075" y="3208"/>
                  </a:lnTo>
                  <a:lnTo>
                    <a:pt x="118463" y="2296"/>
                  </a:lnTo>
                  <a:lnTo>
                    <a:pt x="118846" y="2296"/>
                  </a:lnTo>
                  <a:lnTo>
                    <a:pt x="117692" y="922"/>
                  </a:lnTo>
                  <a:lnTo>
                    <a:pt x="118463" y="922"/>
                  </a:lnTo>
                  <a:lnTo>
                    <a:pt x="118075" y="4"/>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944" name="Shape 944"/>
            <p:cNvSpPr/>
            <p:nvPr/>
          </p:nvSpPr>
          <p:spPr>
            <a:xfrm>
              <a:off x="1745175" y="2199475"/>
              <a:ext cx="169825" cy="162774"/>
            </a:xfrm>
            <a:custGeom>
              <a:avLst/>
              <a:gdLst/>
              <a:ahLst/>
              <a:cxnLst/>
              <a:rect l="0" t="0" r="0" b="0"/>
              <a:pathLst>
                <a:path w="120000" h="120000" extrusionOk="0">
                  <a:moveTo>
                    <a:pt x="18336" y="118249"/>
                  </a:moveTo>
                  <a:lnTo>
                    <a:pt x="18336" y="119115"/>
                  </a:lnTo>
                  <a:lnTo>
                    <a:pt x="18336" y="119115"/>
                  </a:lnTo>
                  <a:lnTo>
                    <a:pt x="16658" y="118249"/>
                  </a:lnTo>
                  <a:close/>
                  <a:moveTo>
                    <a:pt x="46653" y="18"/>
                  </a:moveTo>
                  <a:lnTo>
                    <a:pt x="46653" y="3501"/>
                  </a:lnTo>
                  <a:lnTo>
                    <a:pt x="46653" y="8717"/>
                  </a:lnTo>
                  <a:lnTo>
                    <a:pt x="46653" y="10450"/>
                  </a:lnTo>
                  <a:lnTo>
                    <a:pt x="44993" y="5234"/>
                  </a:lnTo>
                  <a:lnTo>
                    <a:pt x="44993" y="13933"/>
                  </a:lnTo>
                  <a:lnTo>
                    <a:pt x="43332" y="5234"/>
                  </a:lnTo>
                  <a:lnTo>
                    <a:pt x="43332" y="8717"/>
                  </a:lnTo>
                  <a:lnTo>
                    <a:pt x="43332" y="12182"/>
                  </a:lnTo>
                  <a:lnTo>
                    <a:pt x="36655" y="22614"/>
                  </a:lnTo>
                  <a:lnTo>
                    <a:pt x="26656" y="40012"/>
                  </a:lnTo>
                  <a:lnTo>
                    <a:pt x="14997" y="57392"/>
                  </a:lnTo>
                  <a:lnTo>
                    <a:pt x="6659" y="69556"/>
                  </a:lnTo>
                  <a:lnTo>
                    <a:pt x="4999" y="76522"/>
                  </a:lnTo>
                  <a:lnTo>
                    <a:pt x="8337" y="78255"/>
                  </a:lnTo>
                  <a:lnTo>
                    <a:pt x="8337" y="79987"/>
                  </a:lnTo>
                  <a:lnTo>
                    <a:pt x="6659" y="81738"/>
                  </a:lnTo>
                  <a:lnTo>
                    <a:pt x="4999" y="81738"/>
                  </a:lnTo>
                  <a:lnTo>
                    <a:pt x="9998" y="83471"/>
                  </a:lnTo>
                  <a:lnTo>
                    <a:pt x="8337" y="81738"/>
                  </a:lnTo>
                  <a:lnTo>
                    <a:pt x="9998" y="81738"/>
                  </a:lnTo>
                  <a:lnTo>
                    <a:pt x="14997" y="85203"/>
                  </a:lnTo>
                  <a:lnTo>
                    <a:pt x="9998" y="85203"/>
                  </a:lnTo>
                  <a:lnTo>
                    <a:pt x="8337" y="88686"/>
                  </a:lnTo>
                  <a:lnTo>
                    <a:pt x="6659" y="97385"/>
                  </a:lnTo>
                  <a:lnTo>
                    <a:pt x="4999" y="109549"/>
                  </a:lnTo>
                  <a:lnTo>
                    <a:pt x="3338" y="113033"/>
                  </a:lnTo>
                  <a:lnTo>
                    <a:pt x="0" y="114765"/>
                  </a:lnTo>
                  <a:lnTo>
                    <a:pt x="9998" y="118249"/>
                  </a:lnTo>
                  <a:lnTo>
                    <a:pt x="18336" y="119686"/>
                  </a:lnTo>
                  <a:lnTo>
                    <a:pt x="18336" y="119686"/>
                  </a:lnTo>
                  <a:lnTo>
                    <a:pt x="18336" y="119981"/>
                  </a:lnTo>
                  <a:lnTo>
                    <a:pt x="18566" y="119741"/>
                  </a:lnTo>
                  <a:lnTo>
                    <a:pt x="18566" y="119741"/>
                  </a:lnTo>
                  <a:lnTo>
                    <a:pt x="19997" y="119981"/>
                  </a:lnTo>
                  <a:lnTo>
                    <a:pt x="18884" y="119410"/>
                  </a:lnTo>
                  <a:lnTo>
                    <a:pt x="18884" y="119410"/>
                  </a:lnTo>
                  <a:lnTo>
                    <a:pt x="19997" y="118249"/>
                  </a:lnTo>
                  <a:lnTo>
                    <a:pt x="21657" y="113033"/>
                  </a:lnTo>
                  <a:lnTo>
                    <a:pt x="21657" y="109549"/>
                  </a:lnTo>
                  <a:lnTo>
                    <a:pt x="18336" y="106066"/>
                  </a:lnTo>
                  <a:lnTo>
                    <a:pt x="24996" y="106066"/>
                  </a:lnTo>
                  <a:lnTo>
                    <a:pt x="23335" y="104334"/>
                  </a:lnTo>
                  <a:lnTo>
                    <a:pt x="24996" y="104334"/>
                  </a:lnTo>
                  <a:lnTo>
                    <a:pt x="28335" y="106066"/>
                  </a:lnTo>
                  <a:lnTo>
                    <a:pt x="24996" y="102601"/>
                  </a:lnTo>
                  <a:lnTo>
                    <a:pt x="18336" y="95635"/>
                  </a:lnTo>
                  <a:lnTo>
                    <a:pt x="21657" y="97385"/>
                  </a:lnTo>
                  <a:lnTo>
                    <a:pt x="28335" y="99118"/>
                  </a:lnTo>
                  <a:lnTo>
                    <a:pt x="39994" y="64340"/>
                  </a:lnTo>
                  <a:lnTo>
                    <a:pt x="53331" y="29580"/>
                  </a:lnTo>
                  <a:lnTo>
                    <a:pt x="53331" y="34796"/>
                  </a:lnTo>
                  <a:lnTo>
                    <a:pt x="54991" y="31313"/>
                  </a:lnTo>
                  <a:lnTo>
                    <a:pt x="54991" y="34796"/>
                  </a:lnTo>
                  <a:lnTo>
                    <a:pt x="58330" y="31313"/>
                  </a:lnTo>
                  <a:lnTo>
                    <a:pt x="56670" y="34796"/>
                  </a:lnTo>
                  <a:lnTo>
                    <a:pt x="58330" y="36528"/>
                  </a:lnTo>
                  <a:lnTo>
                    <a:pt x="63329" y="38261"/>
                  </a:lnTo>
                  <a:lnTo>
                    <a:pt x="69989" y="40012"/>
                  </a:lnTo>
                  <a:lnTo>
                    <a:pt x="76667" y="36528"/>
                  </a:lnTo>
                  <a:lnTo>
                    <a:pt x="73328" y="40012"/>
                  </a:lnTo>
                  <a:lnTo>
                    <a:pt x="73328" y="43477"/>
                  </a:lnTo>
                  <a:lnTo>
                    <a:pt x="73328" y="45228"/>
                  </a:lnTo>
                  <a:lnTo>
                    <a:pt x="74988" y="46960"/>
                  </a:lnTo>
                  <a:lnTo>
                    <a:pt x="81666" y="46960"/>
                  </a:lnTo>
                  <a:lnTo>
                    <a:pt x="84987" y="43477"/>
                  </a:lnTo>
                  <a:lnTo>
                    <a:pt x="88326" y="48692"/>
                  </a:lnTo>
                  <a:lnTo>
                    <a:pt x="93325" y="55659"/>
                  </a:lnTo>
                  <a:lnTo>
                    <a:pt x="101663" y="59124"/>
                  </a:lnTo>
                  <a:lnTo>
                    <a:pt x="108323" y="59124"/>
                  </a:lnTo>
                  <a:lnTo>
                    <a:pt x="106662" y="62607"/>
                  </a:lnTo>
                  <a:lnTo>
                    <a:pt x="106662" y="66091"/>
                  </a:lnTo>
                  <a:lnTo>
                    <a:pt x="108323" y="67823"/>
                  </a:lnTo>
                  <a:lnTo>
                    <a:pt x="111662" y="67823"/>
                  </a:lnTo>
                  <a:lnTo>
                    <a:pt x="118321" y="66091"/>
                  </a:lnTo>
                  <a:lnTo>
                    <a:pt x="118321" y="71307"/>
                  </a:lnTo>
                  <a:lnTo>
                    <a:pt x="114983" y="73039"/>
                  </a:lnTo>
                  <a:lnTo>
                    <a:pt x="114983" y="73039"/>
                  </a:lnTo>
                  <a:lnTo>
                    <a:pt x="119982" y="71307"/>
                  </a:lnTo>
                  <a:lnTo>
                    <a:pt x="119982" y="64340"/>
                  </a:lnTo>
                  <a:lnTo>
                    <a:pt x="118321" y="62607"/>
                  </a:lnTo>
                  <a:lnTo>
                    <a:pt x="114983" y="66091"/>
                  </a:lnTo>
                  <a:lnTo>
                    <a:pt x="114983" y="66091"/>
                  </a:lnTo>
                  <a:lnTo>
                    <a:pt x="116661" y="60875"/>
                  </a:lnTo>
                  <a:lnTo>
                    <a:pt x="116661" y="57392"/>
                  </a:lnTo>
                  <a:lnTo>
                    <a:pt x="114983" y="55659"/>
                  </a:lnTo>
                  <a:lnTo>
                    <a:pt x="109983" y="55659"/>
                  </a:lnTo>
                  <a:lnTo>
                    <a:pt x="103324" y="57392"/>
                  </a:lnTo>
                  <a:lnTo>
                    <a:pt x="103324" y="57392"/>
                  </a:lnTo>
                  <a:lnTo>
                    <a:pt x="104984" y="52176"/>
                  </a:lnTo>
                  <a:lnTo>
                    <a:pt x="104984" y="53908"/>
                  </a:lnTo>
                  <a:lnTo>
                    <a:pt x="108323" y="46960"/>
                  </a:lnTo>
                  <a:lnTo>
                    <a:pt x="99985" y="43477"/>
                  </a:lnTo>
                  <a:lnTo>
                    <a:pt x="93325" y="40012"/>
                  </a:lnTo>
                  <a:lnTo>
                    <a:pt x="86665" y="40012"/>
                  </a:lnTo>
                  <a:lnTo>
                    <a:pt x="86665" y="31313"/>
                  </a:lnTo>
                  <a:lnTo>
                    <a:pt x="89986" y="24364"/>
                  </a:lnTo>
                  <a:lnTo>
                    <a:pt x="83326" y="29580"/>
                  </a:lnTo>
                  <a:lnTo>
                    <a:pt x="84987" y="24364"/>
                  </a:lnTo>
                  <a:lnTo>
                    <a:pt x="84987" y="24364"/>
                  </a:lnTo>
                  <a:lnTo>
                    <a:pt x="83326" y="26097"/>
                  </a:lnTo>
                  <a:lnTo>
                    <a:pt x="78327" y="29580"/>
                  </a:lnTo>
                  <a:lnTo>
                    <a:pt x="81666" y="24364"/>
                  </a:lnTo>
                  <a:lnTo>
                    <a:pt x="81666" y="22614"/>
                  </a:lnTo>
                  <a:lnTo>
                    <a:pt x="79988" y="20881"/>
                  </a:lnTo>
                  <a:lnTo>
                    <a:pt x="76667" y="24364"/>
                  </a:lnTo>
                  <a:lnTo>
                    <a:pt x="76667" y="27829"/>
                  </a:lnTo>
                  <a:lnTo>
                    <a:pt x="74988" y="24364"/>
                  </a:lnTo>
                  <a:lnTo>
                    <a:pt x="73328" y="22614"/>
                  </a:lnTo>
                  <a:lnTo>
                    <a:pt x="68329" y="17398"/>
                  </a:lnTo>
                  <a:lnTo>
                    <a:pt x="56670" y="10450"/>
                  </a:lnTo>
                  <a:lnTo>
                    <a:pt x="51670" y="6966"/>
                  </a:lnTo>
                  <a:lnTo>
                    <a:pt x="48332" y="18"/>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grpSp>
        <p:nvGrpSpPr>
          <p:cNvPr id="945" name="Shape 945"/>
          <p:cNvGrpSpPr/>
          <p:nvPr/>
        </p:nvGrpSpPr>
        <p:grpSpPr>
          <a:xfrm rot="2011211">
            <a:off x="2656277" y="880730"/>
            <a:ext cx="1046868" cy="269658"/>
            <a:chOff x="271125" y="812725"/>
            <a:chExt cx="766524" cy="221725"/>
          </a:xfrm>
        </p:grpSpPr>
        <p:sp>
          <p:nvSpPr>
            <p:cNvPr id="946" name="Shape 946"/>
            <p:cNvSpPr/>
            <p:nvPr/>
          </p:nvSpPr>
          <p:spPr>
            <a:xfrm>
              <a:off x="271125" y="921200"/>
              <a:ext cx="695774" cy="70775"/>
            </a:xfrm>
            <a:custGeom>
              <a:avLst/>
              <a:gdLst/>
              <a:ahLst/>
              <a:cxnLst/>
              <a:rect l="0" t="0" r="0" b="0"/>
              <a:pathLst>
                <a:path w="120000" h="120000" extrusionOk="0">
                  <a:moveTo>
                    <a:pt x="117555" y="40014"/>
                  </a:moveTo>
                  <a:lnTo>
                    <a:pt x="117964" y="46033"/>
                  </a:lnTo>
                  <a:lnTo>
                    <a:pt x="117964" y="40014"/>
                  </a:lnTo>
                  <a:close/>
                  <a:moveTo>
                    <a:pt x="117964" y="46033"/>
                  </a:moveTo>
                  <a:lnTo>
                    <a:pt x="117964" y="48025"/>
                  </a:lnTo>
                  <a:lnTo>
                    <a:pt x="118020" y="46880"/>
                  </a:lnTo>
                  <a:lnTo>
                    <a:pt x="118020" y="46880"/>
                  </a:lnTo>
                  <a:lnTo>
                    <a:pt x="117964" y="46033"/>
                  </a:lnTo>
                  <a:close/>
                  <a:moveTo>
                    <a:pt x="118370" y="40014"/>
                  </a:moveTo>
                  <a:lnTo>
                    <a:pt x="118020" y="46880"/>
                  </a:lnTo>
                  <a:lnTo>
                    <a:pt x="118020" y="46880"/>
                  </a:lnTo>
                  <a:lnTo>
                    <a:pt x="118370" y="52009"/>
                  </a:lnTo>
                  <a:lnTo>
                    <a:pt x="118370" y="40014"/>
                  </a:lnTo>
                  <a:close/>
                  <a:moveTo>
                    <a:pt x="119185" y="44040"/>
                  </a:moveTo>
                  <a:lnTo>
                    <a:pt x="118370" y="52009"/>
                  </a:lnTo>
                  <a:lnTo>
                    <a:pt x="118370" y="56036"/>
                  </a:lnTo>
                  <a:lnTo>
                    <a:pt x="118370" y="60021"/>
                  </a:lnTo>
                  <a:lnTo>
                    <a:pt x="119995" y="60021"/>
                  </a:lnTo>
                  <a:lnTo>
                    <a:pt x="119995" y="52009"/>
                  </a:lnTo>
                  <a:lnTo>
                    <a:pt x="119590" y="56036"/>
                  </a:lnTo>
                  <a:lnTo>
                    <a:pt x="119590" y="52009"/>
                  </a:lnTo>
                  <a:lnTo>
                    <a:pt x="119590" y="48025"/>
                  </a:lnTo>
                  <a:lnTo>
                    <a:pt x="119185" y="44040"/>
                  </a:lnTo>
                  <a:close/>
                  <a:moveTo>
                    <a:pt x="87049" y="42"/>
                  </a:moveTo>
                  <a:lnTo>
                    <a:pt x="86644" y="8053"/>
                  </a:lnTo>
                  <a:lnTo>
                    <a:pt x="86234" y="4026"/>
                  </a:lnTo>
                  <a:lnTo>
                    <a:pt x="85829" y="12038"/>
                  </a:lnTo>
                  <a:lnTo>
                    <a:pt x="85424" y="20049"/>
                  </a:lnTo>
                  <a:lnTo>
                    <a:pt x="84203" y="12038"/>
                  </a:lnTo>
                  <a:lnTo>
                    <a:pt x="83389" y="4026"/>
                  </a:lnTo>
                  <a:lnTo>
                    <a:pt x="82983" y="4026"/>
                  </a:lnTo>
                  <a:lnTo>
                    <a:pt x="82983" y="8053"/>
                  </a:lnTo>
                  <a:lnTo>
                    <a:pt x="82574" y="16022"/>
                  </a:lnTo>
                  <a:lnTo>
                    <a:pt x="83794" y="8053"/>
                  </a:lnTo>
                  <a:lnTo>
                    <a:pt x="82983" y="20049"/>
                  </a:lnTo>
                  <a:lnTo>
                    <a:pt x="83794" y="16022"/>
                  </a:lnTo>
                  <a:lnTo>
                    <a:pt x="83794" y="24033"/>
                  </a:lnTo>
                  <a:lnTo>
                    <a:pt x="82574" y="24033"/>
                  </a:lnTo>
                  <a:lnTo>
                    <a:pt x="82574" y="8053"/>
                  </a:lnTo>
                  <a:lnTo>
                    <a:pt x="82168" y="4026"/>
                  </a:lnTo>
                  <a:lnTo>
                    <a:pt x="81763" y="4026"/>
                  </a:lnTo>
                  <a:lnTo>
                    <a:pt x="80948" y="12038"/>
                  </a:lnTo>
                  <a:lnTo>
                    <a:pt x="80543" y="20049"/>
                  </a:lnTo>
                  <a:lnTo>
                    <a:pt x="80133" y="16022"/>
                  </a:lnTo>
                  <a:lnTo>
                    <a:pt x="79728" y="8053"/>
                  </a:lnTo>
                  <a:lnTo>
                    <a:pt x="79323" y="16022"/>
                  </a:lnTo>
                  <a:lnTo>
                    <a:pt x="77287" y="24033"/>
                  </a:lnTo>
                  <a:lnTo>
                    <a:pt x="77693" y="12038"/>
                  </a:lnTo>
                  <a:lnTo>
                    <a:pt x="76882" y="16022"/>
                  </a:lnTo>
                  <a:lnTo>
                    <a:pt x="76067" y="24033"/>
                  </a:lnTo>
                  <a:lnTo>
                    <a:pt x="76067" y="28018"/>
                  </a:lnTo>
                  <a:lnTo>
                    <a:pt x="75252" y="24033"/>
                  </a:lnTo>
                  <a:lnTo>
                    <a:pt x="74032" y="20049"/>
                  </a:lnTo>
                  <a:lnTo>
                    <a:pt x="72001" y="20049"/>
                  </a:lnTo>
                  <a:lnTo>
                    <a:pt x="72001" y="24033"/>
                  </a:lnTo>
                  <a:lnTo>
                    <a:pt x="71592" y="28018"/>
                  </a:lnTo>
                  <a:lnTo>
                    <a:pt x="70781" y="16022"/>
                  </a:lnTo>
                  <a:lnTo>
                    <a:pt x="69966" y="16022"/>
                  </a:lnTo>
                  <a:lnTo>
                    <a:pt x="67526" y="28018"/>
                  </a:lnTo>
                  <a:lnTo>
                    <a:pt x="67526" y="20049"/>
                  </a:lnTo>
                  <a:lnTo>
                    <a:pt x="67120" y="32045"/>
                  </a:lnTo>
                  <a:lnTo>
                    <a:pt x="66305" y="20049"/>
                  </a:lnTo>
                  <a:lnTo>
                    <a:pt x="67120" y="20049"/>
                  </a:lnTo>
                  <a:lnTo>
                    <a:pt x="66711" y="16022"/>
                  </a:lnTo>
                  <a:lnTo>
                    <a:pt x="66305" y="16022"/>
                  </a:lnTo>
                  <a:lnTo>
                    <a:pt x="65490" y="20049"/>
                  </a:lnTo>
                  <a:lnTo>
                    <a:pt x="64676" y="32045"/>
                  </a:lnTo>
                  <a:lnTo>
                    <a:pt x="64270" y="28018"/>
                  </a:lnTo>
                  <a:lnTo>
                    <a:pt x="63865" y="20049"/>
                  </a:lnTo>
                  <a:lnTo>
                    <a:pt x="62645" y="32045"/>
                  </a:lnTo>
                  <a:lnTo>
                    <a:pt x="63050" y="24033"/>
                  </a:lnTo>
                  <a:lnTo>
                    <a:pt x="62645" y="28018"/>
                  </a:lnTo>
                  <a:lnTo>
                    <a:pt x="61830" y="32045"/>
                  </a:lnTo>
                  <a:lnTo>
                    <a:pt x="61830" y="24033"/>
                  </a:lnTo>
                  <a:lnTo>
                    <a:pt x="61425" y="20049"/>
                  </a:lnTo>
                  <a:lnTo>
                    <a:pt x="60204" y="16022"/>
                  </a:lnTo>
                  <a:lnTo>
                    <a:pt x="58574" y="12038"/>
                  </a:lnTo>
                  <a:lnTo>
                    <a:pt x="57354" y="12038"/>
                  </a:lnTo>
                  <a:lnTo>
                    <a:pt x="57354" y="16022"/>
                  </a:lnTo>
                  <a:lnTo>
                    <a:pt x="57354" y="20049"/>
                  </a:lnTo>
                  <a:lnTo>
                    <a:pt x="56949" y="20049"/>
                  </a:lnTo>
                  <a:lnTo>
                    <a:pt x="56949" y="28018"/>
                  </a:lnTo>
                  <a:lnTo>
                    <a:pt x="56544" y="28018"/>
                  </a:lnTo>
                  <a:lnTo>
                    <a:pt x="56134" y="24033"/>
                  </a:lnTo>
                  <a:lnTo>
                    <a:pt x="55729" y="16022"/>
                  </a:lnTo>
                  <a:lnTo>
                    <a:pt x="55323" y="4026"/>
                  </a:lnTo>
                  <a:lnTo>
                    <a:pt x="55323" y="16022"/>
                  </a:lnTo>
                  <a:lnTo>
                    <a:pt x="54914" y="16022"/>
                  </a:lnTo>
                  <a:lnTo>
                    <a:pt x="54509" y="12038"/>
                  </a:lnTo>
                  <a:lnTo>
                    <a:pt x="54103" y="8053"/>
                  </a:lnTo>
                  <a:lnTo>
                    <a:pt x="52883" y="8053"/>
                  </a:lnTo>
                  <a:lnTo>
                    <a:pt x="52473" y="20049"/>
                  </a:lnTo>
                  <a:lnTo>
                    <a:pt x="52068" y="16022"/>
                  </a:lnTo>
                  <a:lnTo>
                    <a:pt x="51253" y="12038"/>
                  </a:lnTo>
                  <a:lnTo>
                    <a:pt x="49628" y="16022"/>
                  </a:lnTo>
                  <a:lnTo>
                    <a:pt x="46372" y="28018"/>
                  </a:lnTo>
                  <a:lnTo>
                    <a:pt x="45967" y="20049"/>
                  </a:lnTo>
                  <a:lnTo>
                    <a:pt x="45562" y="16022"/>
                  </a:lnTo>
                  <a:lnTo>
                    <a:pt x="43527" y="16022"/>
                  </a:lnTo>
                  <a:lnTo>
                    <a:pt x="41086" y="20049"/>
                  </a:lnTo>
                  <a:lnTo>
                    <a:pt x="40271" y="20049"/>
                  </a:lnTo>
                  <a:lnTo>
                    <a:pt x="39461" y="16022"/>
                  </a:lnTo>
                  <a:lnTo>
                    <a:pt x="39461" y="20049"/>
                  </a:lnTo>
                  <a:lnTo>
                    <a:pt x="39461" y="24033"/>
                  </a:lnTo>
                  <a:lnTo>
                    <a:pt x="38646" y="28018"/>
                  </a:lnTo>
                  <a:lnTo>
                    <a:pt x="38240" y="24033"/>
                  </a:lnTo>
                  <a:lnTo>
                    <a:pt x="37425" y="20049"/>
                  </a:lnTo>
                  <a:lnTo>
                    <a:pt x="37425" y="32045"/>
                  </a:lnTo>
                  <a:lnTo>
                    <a:pt x="36610" y="28018"/>
                  </a:lnTo>
                  <a:lnTo>
                    <a:pt x="35390" y="24033"/>
                  </a:lnTo>
                  <a:lnTo>
                    <a:pt x="34170" y="28018"/>
                  </a:lnTo>
                  <a:lnTo>
                    <a:pt x="33765" y="32045"/>
                  </a:lnTo>
                  <a:lnTo>
                    <a:pt x="32545" y="24033"/>
                  </a:lnTo>
                  <a:lnTo>
                    <a:pt x="31730" y="20049"/>
                  </a:lnTo>
                  <a:lnTo>
                    <a:pt x="30915" y="40014"/>
                  </a:lnTo>
                  <a:lnTo>
                    <a:pt x="30104" y="28018"/>
                  </a:lnTo>
                  <a:lnTo>
                    <a:pt x="29289" y="28018"/>
                  </a:lnTo>
                  <a:lnTo>
                    <a:pt x="28474" y="32045"/>
                  </a:lnTo>
                  <a:lnTo>
                    <a:pt x="28069" y="28018"/>
                  </a:lnTo>
                  <a:lnTo>
                    <a:pt x="27664" y="32045"/>
                  </a:lnTo>
                  <a:lnTo>
                    <a:pt x="26034" y="40014"/>
                  </a:lnTo>
                  <a:lnTo>
                    <a:pt x="26034" y="44040"/>
                  </a:lnTo>
                  <a:lnTo>
                    <a:pt x="25223" y="48025"/>
                  </a:lnTo>
                  <a:lnTo>
                    <a:pt x="25223" y="44040"/>
                  </a:lnTo>
                  <a:lnTo>
                    <a:pt x="24814" y="44040"/>
                  </a:lnTo>
                  <a:lnTo>
                    <a:pt x="24003" y="52009"/>
                  </a:lnTo>
                  <a:lnTo>
                    <a:pt x="23593" y="52009"/>
                  </a:lnTo>
                  <a:lnTo>
                    <a:pt x="23188" y="44040"/>
                  </a:lnTo>
                  <a:lnTo>
                    <a:pt x="23188" y="48025"/>
                  </a:lnTo>
                  <a:lnTo>
                    <a:pt x="22373" y="52009"/>
                  </a:lnTo>
                  <a:lnTo>
                    <a:pt x="21968" y="48025"/>
                  </a:lnTo>
                  <a:lnTo>
                    <a:pt x="21153" y="44040"/>
                  </a:lnTo>
                  <a:lnTo>
                    <a:pt x="22373" y="44040"/>
                  </a:lnTo>
                  <a:lnTo>
                    <a:pt x="21968" y="40014"/>
                  </a:lnTo>
                  <a:lnTo>
                    <a:pt x="21968" y="32045"/>
                  </a:lnTo>
                  <a:lnTo>
                    <a:pt x="21563" y="40014"/>
                  </a:lnTo>
                  <a:lnTo>
                    <a:pt x="19527" y="40014"/>
                  </a:lnTo>
                  <a:lnTo>
                    <a:pt x="19527" y="48025"/>
                  </a:lnTo>
                  <a:lnTo>
                    <a:pt x="20342" y="48025"/>
                  </a:lnTo>
                  <a:lnTo>
                    <a:pt x="19933" y="52009"/>
                  </a:lnTo>
                  <a:lnTo>
                    <a:pt x="19933" y="48025"/>
                  </a:lnTo>
                  <a:lnTo>
                    <a:pt x="19527" y="60021"/>
                  </a:lnTo>
                  <a:lnTo>
                    <a:pt x="18712" y="52009"/>
                  </a:lnTo>
                  <a:lnTo>
                    <a:pt x="17902" y="44040"/>
                  </a:lnTo>
                  <a:lnTo>
                    <a:pt x="17087" y="44040"/>
                  </a:lnTo>
                  <a:lnTo>
                    <a:pt x="16272" y="60021"/>
                  </a:lnTo>
                  <a:lnTo>
                    <a:pt x="16272" y="56036"/>
                  </a:lnTo>
                  <a:lnTo>
                    <a:pt x="16272" y="52009"/>
                  </a:lnTo>
                  <a:lnTo>
                    <a:pt x="15867" y="56036"/>
                  </a:lnTo>
                  <a:lnTo>
                    <a:pt x="15461" y="64005"/>
                  </a:lnTo>
                  <a:lnTo>
                    <a:pt x="13832" y="60021"/>
                  </a:lnTo>
                  <a:lnTo>
                    <a:pt x="10581" y="60021"/>
                  </a:lnTo>
                  <a:lnTo>
                    <a:pt x="7730" y="64005"/>
                  </a:lnTo>
                  <a:lnTo>
                    <a:pt x="6510" y="68032"/>
                  </a:lnTo>
                  <a:lnTo>
                    <a:pt x="5695" y="72016"/>
                  </a:lnTo>
                  <a:lnTo>
                    <a:pt x="5695" y="68032"/>
                  </a:lnTo>
                  <a:lnTo>
                    <a:pt x="4475" y="72016"/>
                  </a:lnTo>
                  <a:lnTo>
                    <a:pt x="3255" y="76001"/>
                  </a:lnTo>
                  <a:lnTo>
                    <a:pt x="2444" y="76001"/>
                  </a:lnTo>
                  <a:lnTo>
                    <a:pt x="1629" y="80028"/>
                  </a:lnTo>
                  <a:lnTo>
                    <a:pt x="1224" y="72016"/>
                  </a:lnTo>
                  <a:lnTo>
                    <a:pt x="409" y="68032"/>
                  </a:lnTo>
                  <a:lnTo>
                    <a:pt x="4" y="76001"/>
                  </a:lnTo>
                  <a:lnTo>
                    <a:pt x="4" y="87997"/>
                  </a:lnTo>
                  <a:lnTo>
                    <a:pt x="409" y="108004"/>
                  </a:lnTo>
                  <a:lnTo>
                    <a:pt x="814" y="120000"/>
                  </a:lnTo>
                  <a:lnTo>
                    <a:pt x="1224" y="116015"/>
                  </a:lnTo>
                  <a:lnTo>
                    <a:pt x="2035" y="120000"/>
                  </a:lnTo>
                  <a:lnTo>
                    <a:pt x="2444" y="108004"/>
                  </a:lnTo>
                  <a:lnTo>
                    <a:pt x="2850" y="111988"/>
                  </a:lnTo>
                  <a:lnTo>
                    <a:pt x="2850" y="116015"/>
                  </a:lnTo>
                  <a:lnTo>
                    <a:pt x="3255" y="111988"/>
                  </a:lnTo>
                  <a:lnTo>
                    <a:pt x="4070" y="108004"/>
                  </a:lnTo>
                  <a:lnTo>
                    <a:pt x="5290" y="108004"/>
                  </a:lnTo>
                  <a:lnTo>
                    <a:pt x="5290" y="111988"/>
                  </a:lnTo>
                  <a:lnTo>
                    <a:pt x="5695" y="116015"/>
                  </a:lnTo>
                  <a:lnTo>
                    <a:pt x="6105" y="120000"/>
                  </a:lnTo>
                  <a:lnTo>
                    <a:pt x="6510" y="111988"/>
                  </a:lnTo>
                  <a:lnTo>
                    <a:pt x="7730" y="108004"/>
                  </a:lnTo>
                  <a:lnTo>
                    <a:pt x="7325" y="111988"/>
                  </a:lnTo>
                  <a:lnTo>
                    <a:pt x="8136" y="116015"/>
                  </a:lnTo>
                  <a:lnTo>
                    <a:pt x="8136" y="104019"/>
                  </a:lnTo>
                  <a:lnTo>
                    <a:pt x="8545" y="96008"/>
                  </a:lnTo>
                  <a:lnTo>
                    <a:pt x="8951" y="116015"/>
                  </a:lnTo>
                  <a:lnTo>
                    <a:pt x="9360" y="99992"/>
                  </a:lnTo>
                  <a:lnTo>
                    <a:pt x="9766" y="111988"/>
                  </a:lnTo>
                  <a:lnTo>
                    <a:pt x="9766" y="108004"/>
                  </a:lnTo>
                  <a:lnTo>
                    <a:pt x="10171" y="104019"/>
                  </a:lnTo>
                  <a:lnTo>
                    <a:pt x="10581" y="108004"/>
                  </a:lnTo>
                  <a:lnTo>
                    <a:pt x="10581" y="116015"/>
                  </a:lnTo>
                  <a:lnTo>
                    <a:pt x="10986" y="108004"/>
                  </a:lnTo>
                  <a:lnTo>
                    <a:pt x="10986" y="104019"/>
                  </a:lnTo>
                  <a:lnTo>
                    <a:pt x="11391" y="108004"/>
                  </a:lnTo>
                  <a:lnTo>
                    <a:pt x="11391" y="111988"/>
                  </a:lnTo>
                  <a:lnTo>
                    <a:pt x="12206" y="104019"/>
                  </a:lnTo>
                  <a:lnTo>
                    <a:pt x="13021" y="104019"/>
                  </a:lnTo>
                  <a:lnTo>
                    <a:pt x="13426" y="96008"/>
                  </a:lnTo>
                  <a:lnTo>
                    <a:pt x="13426" y="87997"/>
                  </a:lnTo>
                  <a:lnTo>
                    <a:pt x="13832" y="84012"/>
                  </a:lnTo>
                  <a:lnTo>
                    <a:pt x="13832" y="87997"/>
                  </a:lnTo>
                  <a:lnTo>
                    <a:pt x="13832" y="96008"/>
                  </a:lnTo>
                  <a:lnTo>
                    <a:pt x="14241" y="87997"/>
                  </a:lnTo>
                  <a:lnTo>
                    <a:pt x="15052" y="87997"/>
                  </a:lnTo>
                  <a:lnTo>
                    <a:pt x="15052" y="92024"/>
                  </a:lnTo>
                  <a:lnTo>
                    <a:pt x="14646" y="96008"/>
                  </a:lnTo>
                  <a:lnTo>
                    <a:pt x="14241" y="99992"/>
                  </a:lnTo>
                  <a:lnTo>
                    <a:pt x="14241" y="108004"/>
                  </a:lnTo>
                  <a:lnTo>
                    <a:pt x="15052" y="108004"/>
                  </a:lnTo>
                  <a:lnTo>
                    <a:pt x="15461" y="104019"/>
                  </a:lnTo>
                  <a:lnTo>
                    <a:pt x="15867" y="96008"/>
                  </a:lnTo>
                  <a:lnTo>
                    <a:pt x="17902" y="96008"/>
                  </a:lnTo>
                  <a:lnTo>
                    <a:pt x="17902" y="99992"/>
                  </a:lnTo>
                  <a:lnTo>
                    <a:pt x="18307" y="92024"/>
                  </a:lnTo>
                  <a:lnTo>
                    <a:pt x="18712" y="92024"/>
                  </a:lnTo>
                  <a:lnTo>
                    <a:pt x="18307" y="96008"/>
                  </a:lnTo>
                  <a:lnTo>
                    <a:pt x="22783" y="96008"/>
                  </a:lnTo>
                  <a:lnTo>
                    <a:pt x="24003" y="92024"/>
                  </a:lnTo>
                  <a:lnTo>
                    <a:pt x="24814" y="92024"/>
                  </a:lnTo>
                  <a:lnTo>
                    <a:pt x="24814" y="87997"/>
                  </a:lnTo>
                  <a:lnTo>
                    <a:pt x="27664" y="87997"/>
                  </a:lnTo>
                  <a:lnTo>
                    <a:pt x="28069" y="80028"/>
                  </a:lnTo>
                  <a:lnTo>
                    <a:pt x="28474" y="80028"/>
                  </a:lnTo>
                  <a:lnTo>
                    <a:pt x="30915" y="84012"/>
                  </a:lnTo>
                  <a:lnTo>
                    <a:pt x="32135" y="80028"/>
                  </a:lnTo>
                  <a:lnTo>
                    <a:pt x="32545" y="80028"/>
                  </a:lnTo>
                  <a:lnTo>
                    <a:pt x="32950" y="72016"/>
                  </a:lnTo>
                  <a:lnTo>
                    <a:pt x="33355" y="80028"/>
                  </a:lnTo>
                  <a:lnTo>
                    <a:pt x="34170" y="87997"/>
                  </a:lnTo>
                  <a:lnTo>
                    <a:pt x="34985" y="76001"/>
                  </a:lnTo>
                  <a:lnTo>
                    <a:pt x="34985" y="84012"/>
                  </a:lnTo>
                  <a:lnTo>
                    <a:pt x="35390" y="76001"/>
                  </a:lnTo>
                  <a:lnTo>
                    <a:pt x="35796" y="84012"/>
                  </a:lnTo>
                  <a:lnTo>
                    <a:pt x="35796" y="80028"/>
                  </a:lnTo>
                  <a:lnTo>
                    <a:pt x="35796" y="76001"/>
                  </a:lnTo>
                  <a:lnTo>
                    <a:pt x="36610" y="76001"/>
                  </a:lnTo>
                  <a:lnTo>
                    <a:pt x="37016" y="80028"/>
                  </a:lnTo>
                  <a:lnTo>
                    <a:pt x="37831" y="76001"/>
                  </a:lnTo>
                  <a:lnTo>
                    <a:pt x="37831" y="84012"/>
                  </a:lnTo>
                  <a:lnTo>
                    <a:pt x="38240" y="80028"/>
                  </a:lnTo>
                  <a:lnTo>
                    <a:pt x="41901" y="80028"/>
                  </a:lnTo>
                  <a:lnTo>
                    <a:pt x="41491" y="76001"/>
                  </a:lnTo>
                  <a:lnTo>
                    <a:pt x="41901" y="68032"/>
                  </a:lnTo>
                  <a:lnTo>
                    <a:pt x="42306" y="72016"/>
                  </a:lnTo>
                  <a:lnTo>
                    <a:pt x="42306" y="76001"/>
                  </a:lnTo>
                  <a:lnTo>
                    <a:pt x="42712" y="80028"/>
                  </a:lnTo>
                  <a:lnTo>
                    <a:pt x="43527" y="84012"/>
                  </a:lnTo>
                  <a:lnTo>
                    <a:pt x="45967" y="76001"/>
                  </a:lnTo>
                  <a:lnTo>
                    <a:pt x="47592" y="64005"/>
                  </a:lnTo>
                  <a:lnTo>
                    <a:pt x="48002" y="72016"/>
                  </a:lnTo>
                  <a:lnTo>
                    <a:pt x="48813" y="72016"/>
                  </a:lnTo>
                  <a:lnTo>
                    <a:pt x="49628" y="68032"/>
                  </a:lnTo>
                  <a:lnTo>
                    <a:pt x="50033" y="60021"/>
                  </a:lnTo>
                  <a:lnTo>
                    <a:pt x="51663" y="68032"/>
                  </a:lnTo>
                  <a:lnTo>
                    <a:pt x="53694" y="72016"/>
                  </a:lnTo>
                  <a:lnTo>
                    <a:pt x="54509" y="64005"/>
                  </a:lnTo>
                  <a:lnTo>
                    <a:pt x="54509" y="72016"/>
                  </a:lnTo>
                  <a:lnTo>
                    <a:pt x="55729" y="64005"/>
                  </a:lnTo>
                  <a:lnTo>
                    <a:pt x="56949" y="64005"/>
                  </a:lnTo>
                  <a:lnTo>
                    <a:pt x="60610" y="72016"/>
                  </a:lnTo>
                  <a:lnTo>
                    <a:pt x="62235" y="76001"/>
                  </a:lnTo>
                  <a:lnTo>
                    <a:pt x="63865" y="76001"/>
                  </a:lnTo>
                  <a:lnTo>
                    <a:pt x="65085" y="72016"/>
                  </a:lnTo>
                  <a:lnTo>
                    <a:pt x="66305" y="64005"/>
                  </a:lnTo>
                  <a:lnTo>
                    <a:pt x="66711" y="60021"/>
                  </a:lnTo>
                  <a:lnTo>
                    <a:pt x="66711" y="64005"/>
                  </a:lnTo>
                  <a:lnTo>
                    <a:pt x="66711" y="72016"/>
                  </a:lnTo>
                  <a:lnTo>
                    <a:pt x="70781" y="64005"/>
                  </a:lnTo>
                  <a:lnTo>
                    <a:pt x="70781" y="68032"/>
                  </a:lnTo>
                  <a:lnTo>
                    <a:pt x="71186" y="68032"/>
                  </a:lnTo>
                  <a:lnTo>
                    <a:pt x="71592" y="64005"/>
                  </a:lnTo>
                  <a:lnTo>
                    <a:pt x="76067" y="64005"/>
                  </a:lnTo>
                  <a:lnTo>
                    <a:pt x="76472" y="68032"/>
                  </a:lnTo>
                  <a:lnTo>
                    <a:pt x="76882" y="68032"/>
                  </a:lnTo>
                  <a:lnTo>
                    <a:pt x="79323" y="64005"/>
                  </a:lnTo>
                  <a:lnTo>
                    <a:pt x="82168" y="56036"/>
                  </a:lnTo>
                  <a:lnTo>
                    <a:pt x="80948" y="68032"/>
                  </a:lnTo>
                  <a:lnTo>
                    <a:pt x="82574" y="56036"/>
                  </a:lnTo>
                  <a:lnTo>
                    <a:pt x="83389" y="56036"/>
                  </a:lnTo>
                  <a:lnTo>
                    <a:pt x="83389" y="64005"/>
                  </a:lnTo>
                  <a:lnTo>
                    <a:pt x="84203" y="60021"/>
                  </a:lnTo>
                  <a:lnTo>
                    <a:pt x="85829" y="60021"/>
                  </a:lnTo>
                  <a:lnTo>
                    <a:pt x="86234" y="56036"/>
                  </a:lnTo>
                  <a:lnTo>
                    <a:pt x="86644" y="40014"/>
                  </a:lnTo>
                  <a:lnTo>
                    <a:pt x="86644" y="48025"/>
                  </a:lnTo>
                  <a:lnTo>
                    <a:pt x="87049" y="52009"/>
                  </a:lnTo>
                  <a:lnTo>
                    <a:pt x="87049" y="60021"/>
                  </a:lnTo>
                  <a:lnTo>
                    <a:pt x="87454" y="56036"/>
                  </a:lnTo>
                  <a:lnTo>
                    <a:pt x="87864" y="56036"/>
                  </a:lnTo>
                  <a:lnTo>
                    <a:pt x="87864" y="60021"/>
                  </a:lnTo>
                  <a:lnTo>
                    <a:pt x="89084" y="52009"/>
                  </a:lnTo>
                  <a:lnTo>
                    <a:pt x="90305" y="48025"/>
                  </a:lnTo>
                  <a:lnTo>
                    <a:pt x="90710" y="48025"/>
                  </a:lnTo>
                  <a:lnTo>
                    <a:pt x="91115" y="60021"/>
                  </a:lnTo>
                  <a:lnTo>
                    <a:pt x="93150" y="52009"/>
                  </a:lnTo>
                  <a:lnTo>
                    <a:pt x="92745" y="44040"/>
                  </a:lnTo>
                  <a:lnTo>
                    <a:pt x="92745" y="40014"/>
                  </a:lnTo>
                  <a:lnTo>
                    <a:pt x="93556" y="40014"/>
                  </a:lnTo>
                  <a:lnTo>
                    <a:pt x="93150" y="44040"/>
                  </a:lnTo>
                  <a:lnTo>
                    <a:pt x="94780" y="44040"/>
                  </a:lnTo>
                  <a:lnTo>
                    <a:pt x="94371" y="52009"/>
                  </a:lnTo>
                  <a:lnTo>
                    <a:pt x="94371" y="52009"/>
                  </a:lnTo>
                  <a:lnTo>
                    <a:pt x="95591" y="44040"/>
                  </a:lnTo>
                  <a:lnTo>
                    <a:pt x="96000" y="52009"/>
                  </a:lnTo>
                  <a:lnTo>
                    <a:pt x="96000" y="48025"/>
                  </a:lnTo>
                  <a:lnTo>
                    <a:pt x="96000" y="44040"/>
                  </a:lnTo>
                  <a:lnTo>
                    <a:pt x="97221" y="44040"/>
                  </a:lnTo>
                  <a:lnTo>
                    <a:pt x="97626" y="56036"/>
                  </a:lnTo>
                  <a:lnTo>
                    <a:pt x="99251" y="52009"/>
                  </a:lnTo>
                  <a:lnTo>
                    <a:pt x="100066" y="48025"/>
                  </a:lnTo>
                  <a:lnTo>
                    <a:pt x="100472" y="44040"/>
                  </a:lnTo>
                  <a:lnTo>
                    <a:pt x="100881" y="48025"/>
                  </a:lnTo>
                  <a:lnTo>
                    <a:pt x="100881" y="52009"/>
                  </a:lnTo>
                  <a:lnTo>
                    <a:pt x="102101" y="52009"/>
                  </a:lnTo>
                  <a:lnTo>
                    <a:pt x="102912" y="48025"/>
                  </a:lnTo>
                  <a:lnTo>
                    <a:pt x="103727" y="52009"/>
                  </a:lnTo>
                  <a:lnTo>
                    <a:pt x="104542" y="52009"/>
                  </a:lnTo>
                  <a:lnTo>
                    <a:pt x="104542" y="48025"/>
                  </a:lnTo>
                  <a:lnTo>
                    <a:pt x="105762" y="52009"/>
                  </a:lnTo>
                  <a:lnTo>
                    <a:pt x="107388" y="56036"/>
                  </a:lnTo>
                  <a:lnTo>
                    <a:pt x="108565" y="44422"/>
                  </a:lnTo>
                  <a:lnTo>
                    <a:pt x="108203" y="48025"/>
                  </a:lnTo>
                  <a:lnTo>
                    <a:pt x="108608" y="52009"/>
                  </a:lnTo>
                  <a:lnTo>
                    <a:pt x="108608" y="48025"/>
                  </a:lnTo>
                  <a:lnTo>
                    <a:pt x="109013" y="44040"/>
                  </a:lnTo>
                  <a:lnTo>
                    <a:pt x="109423" y="40014"/>
                  </a:lnTo>
                  <a:lnTo>
                    <a:pt x="109828" y="40014"/>
                  </a:lnTo>
                  <a:lnTo>
                    <a:pt x="109828" y="48025"/>
                  </a:lnTo>
                  <a:lnTo>
                    <a:pt x="110233" y="44040"/>
                  </a:lnTo>
                  <a:lnTo>
                    <a:pt x="110643" y="44040"/>
                  </a:lnTo>
                  <a:lnTo>
                    <a:pt x="110233" y="48025"/>
                  </a:lnTo>
                  <a:lnTo>
                    <a:pt x="110643" y="52009"/>
                  </a:lnTo>
                  <a:lnTo>
                    <a:pt x="111454" y="56036"/>
                  </a:lnTo>
                  <a:lnTo>
                    <a:pt x="111863" y="48025"/>
                  </a:lnTo>
                  <a:lnTo>
                    <a:pt x="112674" y="44040"/>
                  </a:lnTo>
                  <a:lnTo>
                    <a:pt x="112674" y="44040"/>
                  </a:lnTo>
                  <a:lnTo>
                    <a:pt x="112269" y="52009"/>
                  </a:lnTo>
                  <a:lnTo>
                    <a:pt x="112674" y="56036"/>
                  </a:lnTo>
                  <a:lnTo>
                    <a:pt x="113489" y="60021"/>
                  </a:lnTo>
                  <a:lnTo>
                    <a:pt x="113894" y="60021"/>
                  </a:lnTo>
                  <a:lnTo>
                    <a:pt x="115929" y="52009"/>
                  </a:lnTo>
                  <a:lnTo>
                    <a:pt x="117555" y="40014"/>
                  </a:lnTo>
                  <a:lnTo>
                    <a:pt x="117149" y="40014"/>
                  </a:lnTo>
                  <a:lnTo>
                    <a:pt x="117555" y="36029"/>
                  </a:lnTo>
                  <a:lnTo>
                    <a:pt x="116335" y="32045"/>
                  </a:lnTo>
                  <a:lnTo>
                    <a:pt x="115929" y="40014"/>
                  </a:lnTo>
                  <a:lnTo>
                    <a:pt x="115524" y="48025"/>
                  </a:lnTo>
                  <a:lnTo>
                    <a:pt x="115524" y="28018"/>
                  </a:lnTo>
                  <a:lnTo>
                    <a:pt x="114709" y="40014"/>
                  </a:lnTo>
                  <a:lnTo>
                    <a:pt x="114304" y="36029"/>
                  </a:lnTo>
                  <a:lnTo>
                    <a:pt x="113894" y="32045"/>
                  </a:lnTo>
                  <a:lnTo>
                    <a:pt x="113489" y="40014"/>
                  </a:lnTo>
                  <a:lnTo>
                    <a:pt x="113083" y="28018"/>
                  </a:lnTo>
                  <a:lnTo>
                    <a:pt x="112269" y="32045"/>
                  </a:lnTo>
                  <a:lnTo>
                    <a:pt x="111454" y="28018"/>
                  </a:lnTo>
                  <a:lnTo>
                    <a:pt x="109423" y="24033"/>
                  </a:lnTo>
                  <a:lnTo>
                    <a:pt x="109013" y="28018"/>
                  </a:lnTo>
                  <a:lnTo>
                    <a:pt x="108203" y="32045"/>
                  </a:lnTo>
                  <a:lnTo>
                    <a:pt x="108608" y="20049"/>
                  </a:lnTo>
                  <a:lnTo>
                    <a:pt x="107793" y="28018"/>
                  </a:lnTo>
                  <a:lnTo>
                    <a:pt x="107793" y="28018"/>
                  </a:lnTo>
                  <a:lnTo>
                    <a:pt x="108203" y="20049"/>
                  </a:lnTo>
                  <a:lnTo>
                    <a:pt x="107388" y="24033"/>
                  </a:lnTo>
                  <a:lnTo>
                    <a:pt x="106573" y="24033"/>
                  </a:lnTo>
                  <a:lnTo>
                    <a:pt x="106573" y="32045"/>
                  </a:lnTo>
                  <a:lnTo>
                    <a:pt x="106167" y="44040"/>
                  </a:lnTo>
                  <a:lnTo>
                    <a:pt x="106167" y="36029"/>
                  </a:lnTo>
                  <a:lnTo>
                    <a:pt x="106573" y="28018"/>
                  </a:lnTo>
                  <a:lnTo>
                    <a:pt x="106167" y="32045"/>
                  </a:lnTo>
                  <a:lnTo>
                    <a:pt x="106167" y="28018"/>
                  </a:lnTo>
                  <a:lnTo>
                    <a:pt x="105762" y="20049"/>
                  </a:lnTo>
                  <a:lnTo>
                    <a:pt x="105762" y="28018"/>
                  </a:lnTo>
                  <a:lnTo>
                    <a:pt x="105353" y="24033"/>
                  </a:lnTo>
                  <a:lnTo>
                    <a:pt x="104947" y="16022"/>
                  </a:lnTo>
                  <a:lnTo>
                    <a:pt x="104542" y="24033"/>
                  </a:lnTo>
                  <a:lnTo>
                    <a:pt x="103322" y="24033"/>
                  </a:lnTo>
                  <a:lnTo>
                    <a:pt x="100881" y="28018"/>
                  </a:lnTo>
                  <a:lnTo>
                    <a:pt x="99661" y="28018"/>
                  </a:lnTo>
                  <a:lnTo>
                    <a:pt x="98846" y="24033"/>
                  </a:lnTo>
                  <a:lnTo>
                    <a:pt x="98846" y="20049"/>
                  </a:lnTo>
                  <a:lnTo>
                    <a:pt x="99251" y="20049"/>
                  </a:lnTo>
                  <a:lnTo>
                    <a:pt x="97626" y="16022"/>
                  </a:lnTo>
                  <a:lnTo>
                    <a:pt x="98031" y="20049"/>
                  </a:lnTo>
                  <a:lnTo>
                    <a:pt x="97221" y="20049"/>
                  </a:lnTo>
                  <a:lnTo>
                    <a:pt x="97626" y="12038"/>
                  </a:lnTo>
                  <a:lnTo>
                    <a:pt x="97221" y="8053"/>
                  </a:lnTo>
                  <a:lnTo>
                    <a:pt x="96811" y="8053"/>
                  </a:lnTo>
                  <a:lnTo>
                    <a:pt x="96406" y="12038"/>
                  </a:lnTo>
                  <a:lnTo>
                    <a:pt x="95591" y="16022"/>
                  </a:lnTo>
                  <a:lnTo>
                    <a:pt x="95185" y="12038"/>
                  </a:lnTo>
                  <a:lnTo>
                    <a:pt x="95591" y="20049"/>
                  </a:lnTo>
                  <a:lnTo>
                    <a:pt x="94371" y="8053"/>
                  </a:lnTo>
                  <a:lnTo>
                    <a:pt x="93965" y="8053"/>
                  </a:lnTo>
                  <a:lnTo>
                    <a:pt x="93556" y="16022"/>
                  </a:lnTo>
                  <a:lnTo>
                    <a:pt x="93150" y="32045"/>
                  </a:lnTo>
                  <a:lnTo>
                    <a:pt x="92335" y="28018"/>
                  </a:lnTo>
                  <a:lnTo>
                    <a:pt x="92745" y="20049"/>
                  </a:lnTo>
                  <a:lnTo>
                    <a:pt x="93150" y="12038"/>
                  </a:lnTo>
                  <a:lnTo>
                    <a:pt x="92335" y="12038"/>
                  </a:lnTo>
                  <a:lnTo>
                    <a:pt x="92335" y="8053"/>
                  </a:lnTo>
                  <a:lnTo>
                    <a:pt x="91525" y="16022"/>
                  </a:lnTo>
                  <a:lnTo>
                    <a:pt x="90305" y="24033"/>
                  </a:lnTo>
                  <a:lnTo>
                    <a:pt x="88675" y="42"/>
                  </a:lnTo>
                  <a:lnTo>
                    <a:pt x="88269" y="4026"/>
                  </a:lnTo>
                  <a:lnTo>
                    <a:pt x="88269" y="8053"/>
                  </a:lnTo>
                  <a:lnTo>
                    <a:pt x="88269" y="16022"/>
                  </a:lnTo>
                  <a:lnTo>
                    <a:pt x="87454" y="12038"/>
                  </a:lnTo>
                  <a:lnTo>
                    <a:pt x="87454" y="8053"/>
                  </a:lnTo>
                  <a:lnTo>
                    <a:pt x="87864" y="4026"/>
                  </a:lnTo>
                  <a:lnTo>
                    <a:pt x="87454" y="42"/>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947" name="Shape 947"/>
            <p:cNvSpPr/>
            <p:nvPr/>
          </p:nvSpPr>
          <p:spPr>
            <a:xfrm>
              <a:off x="858375" y="812725"/>
              <a:ext cx="179274" cy="221725"/>
            </a:xfrm>
            <a:custGeom>
              <a:avLst/>
              <a:gdLst/>
              <a:ahLst/>
              <a:cxnLst/>
              <a:rect l="0" t="0" r="0" b="0"/>
              <a:pathLst>
                <a:path w="120000" h="120000" extrusionOk="0">
                  <a:moveTo>
                    <a:pt x="96321" y="88082"/>
                  </a:moveTo>
                  <a:lnTo>
                    <a:pt x="96321" y="89353"/>
                  </a:lnTo>
                  <a:lnTo>
                    <a:pt x="97894" y="89353"/>
                  </a:lnTo>
                  <a:lnTo>
                    <a:pt x="96321" y="88082"/>
                  </a:lnTo>
                  <a:close/>
                  <a:moveTo>
                    <a:pt x="37902" y="107227"/>
                  </a:moveTo>
                  <a:lnTo>
                    <a:pt x="37685" y="107768"/>
                  </a:lnTo>
                  <a:lnTo>
                    <a:pt x="37685" y="107768"/>
                  </a:lnTo>
                  <a:lnTo>
                    <a:pt x="38220" y="107606"/>
                  </a:lnTo>
                  <a:lnTo>
                    <a:pt x="38220" y="107606"/>
                  </a:lnTo>
                  <a:lnTo>
                    <a:pt x="37902" y="107227"/>
                  </a:lnTo>
                  <a:close/>
                  <a:moveTo>
                    <a:pt x="9488" y="0"/>
                  </a:moveTo>
                  <a:lnTo>
                    <a:pt x="4752" y="2557"/>
                  </a:lnTo>
                  <a:lnTo>
                    <a:pt x="1589" y="6386"/>
                  </a:lnTo>
                  <a:lnTo>
                    <a:pt x="16" y="10215"/>
                  </a:lnTo>
                  <a:lnTo>
                    <a:pt x="1589" y="14044"/>
                  </a:lnTo>
                  <a:lnTo>
                    <a:pt x="3179" y="16601"/>
                  </a:lnTo>
                  <a:lnTo>
                    <a:pt x="7915" y="19145"/>
                  </a:lnTo>
                  <a:lnTo>
                    <a:pt x="14223" y="17873"/>
                  </a:lnTo>
                  <a:lnTo>
                    <a:pt x="11061" y="21702"/>
                  </a:lnTo>
                  <a:lnTo>
                    <a:pt x="12650" y="21702"/>
                  </a:lnTo>
                  <a:lnTo>
                    <a:pt x="11061" y="24259"/>
                  </a:lnTo>
                  <a:lnTo>
                    <a:pt x="11061" y="25531"/>
                  </a:lnTo>
                  <a:lnTo>
                    <a:pt x="12650" y="24259"/>
                  </a:lnTo>
                  <a:lnTo>
                    <a:pt x="25268" y="21702"/>
                  </a:lnTo>
                  <a:lnTo>
                    <a:pt x="25268" y="21702"/>
                  </a:lnTo>
                  <a:lnTo>
                    <a:pt x="18959" y="28088"/>
                  </a:lnTo>
                  <a:lnTo>
                    <a:pt x="22122" y="33189"/>
                  </a:lnTo>
                  <a:lnTo>
                    <a:pt x="31593" y="38290"/>
                  </a:lnTo>
                  <a:lnTo>
                    <a:pt x="56845" y="51063"/>
                  </a:lnTo>
                  <a:lnTo>
                    <a:pt x="83687" y="62550"/>
                  </a:lnTo>
                  <a:lnTo>
                    <a:pt x="99467" y="68936"/>
                  </a:lnTo>
                  <a:lnTo>
                    <a:pt x="96321" y="70208"/>
                  </a:lnTo>
                  <a:lnTo>
                    <a:pt x="89995" y="72765"/>
                  </a:lnTo>
                  <a:lnTo>
                    <a:pt x="89995" y="71480"/>
                  </a:lnTo>
                  <a:lnTo>
                    <a:pt x="83687" y="76594"/>
                  </a:lnTo>
                  <a:lnTo>
                    <a:pt x="77361" y="80423"/>
                  </a:lnTo>
                  <a:lnTo>
                    <a:pt x="74215" y="85524"/>
                  </a:lnTo>
                  <a:lnTo>
                    <a:pt x="72625" y="88082"/>
                  </a:lnTo>
                  <a:lnTo>
                    <a:pt x="74215" y="90625"/>
                  </a:lnTo>
                  <a:lnTo>
                    <a:pt x="74215" y="90625"/>
                  </a:lnTo>
                  <a:lnTo>
                    <a:pt x="71052" y="86796"/>
                  </a:lnTo>
                  <a:lnTo>
                    <a:pt x="67890" y="85524"/>
                  </a:lnTo>
                  <a:lnTo>
                    <a:pt x="66317" y="86796"/>
                  </a:lnTo>
                  <a:lnTo>
                    <a:pt x="64744" y="88082"/>
                  </a:lnTo>
                  <a:lnTo>
                    <a:pt x="61581" y="93182"/>
                  </a:lnTo>
                  <a:lnTo>
                    <a:pt x="61581" y="95740"/>
                  </a:lnTo>
                  <a:lnTo>
                    <a:pt x="63154" y="95740"/>
                  </a:lnTo>
                  <a:lnTo>
                    <a:pt x="61581" y="98283"/>
                  </a:lnTo>
                  <a:lnTo>
                    <a:pt x="55272" y="100841"/>
                  </a:lnTo>
                  <a:lnTo>
                    <a:pt x="39475" y="107227"/>
                  </a:lnTo>
                  <a:lnTo>
                    <a:pt x="38220" y="107606"/>
                  </a:lnTo>
                  <a:lnTo>
                    <a:pt x="38220" y="107606"/>
                  </a:lnTo>
                  <a:lnTo>
                    <a:pt x="41065" y="111056"/>
                  </a:lnTo>
                  <a:lnTo>
                    <a:pt x="44211" y="113600"/>
                  </a:lnTo>
                  <a:lnTo>
                    <a:pt x="44211" y="112328"/>
                  </a:lnTo>
                  <a:lnTo>
                    <a:pt x="45801" y="113600"/>
                  </a:lnTo>
                  <a:lnTo>
                    <a:pt x="47374" y="109771"/>
                  </a:lnTo>
                  <a:lnTo>
                    <a:pt x="48947" y="107227"/>
                  </a:lnTo>
                  <a:lnTo>
                    <a:pt x="50536" y="105942"/>
                  </a:lnTo>
                  <a:lnTo>
                    <a:pt x="56845" y="105942"/>
                  </a:lnTo>
                  <a:lnTo>
                    <a:pt x="61581" y="104670"/>
                  </a:lnTo>
                  <a:lnTo>
                    <a:pt x="63154" y="102112"/>
                  </a:lnTo>
                  <a:lnTo>
                    <a:pt x="64744" y="98283"/>
                  </a:lnTo>
                  <a:lnTo>
                    <a:pt x="71052" y="100841"/>
                  </a:lnTo>
                  <a:lnTo>
                    <a:pt x="77361" y="103398"/>
                  </a:lnTo>
                  <a:lnTo>
                    <a:pt x="78951" y="102112"/>
                  </a:lnTo>
                  <a:lnTo>
                    <a:pt x="82097" y="99569"/>
                  </a:lnTo>
                  <a:lnTo>
                    <a:pt x="86849" y="97012"/>
                  </a:lnTo>
                  <a:lnTo>
                    <a:pt x="85260" y="95740"/>
                  </a:lnTo>
                  <a:lnTo>
                    <a:pt x="82097" y="91911"/>
                  </a:lnTo>
                  <a:lnTo>
                    <a:pt x="82097" y="91911"/>
                  </a:lnTo>
                  <a:lnTo>
                    <a:pt x="85260" y="93182"/>
                  </a:lnTo>
                  <a:lnTo>
                    <a:pt x="89995" y="91911"/>
                  </a:lnTo>
                  <a:lnTo>
                    <a:pt x="96321" y="88082"/>
                  </a:lnTo>
                  <a:lnTo>
                    <a:pt x="105792" y="82967"/>
                  </a:lnTo>
                  <a:lnTo>
                    <a:pt x="112101" y="75309"/>
                  </a:lnTo>
                  <a:lnTo>
                    <a:pt x="120000" y="68936"/>
                  </a:lnTo>
                  <a:lnTo>
                    <a:pt x="118410" y="63822"/>
                  </a:lnTo>
                  <a:lnTo>
                    <a:pt x="116837" y="59993"/>
                  </a:lnTo>
                  <a:lnTo>
                    <a:pt x="110528" y="53620"/>
                  </a:lnTo>
                  <a:lnTo>
                    <a:pt x="102630" y="47234"/>
                  </a:lnTo>
                  <a:lnTo>
                    <a:pt x="93158" y="42119"/>
                  </a:lnTo>
                  <a:lnTo>
                    <a:pt x="72625" y="34461"/>
                  </a:lnTo>
                  <a:lnTo>
                    <a:pt x="53682" y="25531"/>
                  </a:lnTo>
                  <a:lnTo>
                    <a:pt x="48947" y="22974"/>
                  </a:lnTo>
                  <a:lnTo>
                    <a:pt x="48947" y="21702"/>
                  </a:lnTo>
                  <a:lnTo>
                    <a:pt x="48947" y="20430"/>
                  </a:lnTo>
                  <a:lnTo>
                    <a:pt x="45801" y="22974"/>
                  </a:lnTo>
                  <a:lnTo>
                    <a:pt x="44211" y="22974"/>
                  </a:lnTo>
                  <a:lnTo>
                    <a:pt x="44211" y="21702"/>
                  </a:lnTo>
                  <a:lnTo>
                    <a:pt x="44211" y="20430"/>
                  </a:lnTo>
                  <a:lnTo>
                    <a:pt x="44211" y="19145"/>
                  </a:lnTo>
                  <a:lnTo>
                    <a:pt x="41065" y="21702"/>
                  </a:lnTo>
                  <a:lnTo>
                    <a:pt x="41065" y="22974"/>
                  </a:lnTo>
                  <a:lnTo>
                    <a:pt x="37902" y="25531"/>
                  </a:lnTo>
                  <a:lnTo>
                    <a:pt x="37902" y="21702"/>
                  </a:lnTo>
                  <a:lnTo>
                    <a:pt x="36329" y="19145"/>
                  </a:lnTo>
                  <a:lnTo>
                    <a:pt x="26858" y="12772"/>
                  </a:lnTo>
                  <a:lnTo>
                    <a:pt x="20532" y="10215"/>
                  </a:lnTo>
                  <a:lnTo>
                    <a:pt x="17386" y="6386"/>
                  </a:lnTo>
                  <a:lnTo>
                    <a:pt x="14223" y="3829"/>
                  </a:lnTo>
                  <a:lnTo>
                    <a:pt x="15796" y="0"/>
                  </a:lnTo>
                  <a:close/>
                  <a:moveTo>
                    <a:pt x="37685" y="107768"/>
                  </a:moveTo>
                  <a:lnTo>
                    <a:pt x="14223" y="114885"/>
                  </a:lnTo>
                  <a:lnTo>
                    <a:pt x="12650" y="114885"/>
                  </a:lnTo>
                  <a:lnTo>
                    <a:pt x="12650" y="118714"/>
                  </a:lnTo>
                  <a:lnTo>
                    <a:pt x="15796" y="119986"/>
                  </a:lnTo>
                  <a:lnTo>
                    <a:pt x="18959" y="119986"/>
                  </a:lnTo>
                  <a:lnTo>
                    <a:pt x="26858" y="118714"/>
                  </a:lnTo>
                  <a:lnTo>
                    <a:pt x="30004" y="117429"/>
                  </a:lnTo>
                  <a:lnTo>
                    <a:pt x="34739" y="114885"/>
                  </a:lnTo>
                  <a:lnTo>
                    <a:pt x="36329" y="111056"/>
                  </a:lnTo>
                  <a:lnTo>
                    <a:pt x="37685" y="107768"/>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sp>
        <p:nvSpPr>
          <p:cNvPr id="948" name="Shape 948"/>
          <p:cNvSpPr/>
          <p:nvPr/>
        </p:nvSpPr>
        <p:spPr>
          <a:xfrm>
            <a:off x="3506675" y="1545900"/>
            <a:ext cx="2029006" cy="1256053"/>
          </a:xfrm>
          <a:custGeom>
            <a:avLst/>
            <a:gdLst/>
            <a:ahLst/>
            <a:cxnLst/>
            <a:rect l="0" t="0" r="0" b="0"/>
            <a:pathLst>
              <a:path w="120000" h="120000" extrusionOk="0">
                <a:moveTo>
                  <a:pt x="104875" y="15708"/>
                </a:moveTo>
                <a:lnTo>
                  <a:pt x="105516" y="16147"/>
                </a:lnTo>
                <a:lnTo>
                  <a:pt x="107288" y="16147"/>
                </a:lnTo>
                <a:lnTo>
                  <a:pt x="107611" y="16362"/>
                </a:lnTo>
                <a:lnTo>
                  <a:pt x="107770" y="16586"/>
                </a:lnTo>
                <a:lnTo>
                  <a:pt x="107929" y="17241"/>
                </a:lnTo>
                <a:lnTo>
                  <a:pt x="107770" y="17671"/>
                </a:lnTo>
                <a:lnTo>
                  <a:pt x="107611" y="18980"/>
                </a:lnTo>
                <a:lnTo>
                  <a:pt x="107288" y="19635"/>
                </a:lnTo>
                <a:lnTo>
                  <a:pt x="106805" y="20514"/>
                </a:lnTo>
                <a:lnTo>
                  <a:pt x="106322" y="20944"/>
                </a:lnTo>
                <a:lnTo>
                  <a:pt x="105840" y="21168"/>
                </a:lnTo>
                <a:lnTo>
                  <a:pt x="105357" y="20944"/>
                </a:lnTo>
                <a:lnTo>
                  <a:pt x="104875" y="20074"/>
                </a:lnTo>
                <a:lnTo>
                  <a:pt x="104392" y="19205"/>
                </a:lnTo>
                <a:lnTo>
                  <a:pt x="104234" y="18111"/>
                </a:lnTo>
                <a:lnTo>
                  <a:pt x="104234" y="17241"/>
                </a:lnTo>
                <a:lnTo>
                  <a:pt x="104716" y="16147"/>
                </a:lnTo>
                <a:lnTo>
                  <a:pt x="104875" y="15708"/>
                </a:lnTo>
                <a:close/>
                <a:moveTo>
                  <a:pt x="72219" y="35998"/>
                </a:moveTo>
                <a:lnTo>
                  <a:pt x="72867" y="36213"/>
                </a:lnTo>
                <a:lnTo>
                  <a:pt x="73184" y="36437"/>
                </a:lnTo>
                <a:lnTo>
                  <a:pt x="73349" y="36437"/>
                </a:lnTo>
                <a:lnTo>
                  <a:pt x="73349" y="36652"/>
                </a:lnTo>
                <a:lnTo>
                  <a:pt x="73508" y="36867"/>
                </a:lnTo>
                <a:lnTo>
                  <a:pt x="73508" y="37092"/>
                </a:lnTo>
                <a:lnTo>
                  <a:pt x="73508" y="37522"/>
                </a:lnTo>
                <a:lnTo>
                  <a:pt x="73508" y="37746"/>
                </a:lnTo>
                <a:lnTo>
                  <a:pt x="73349" y="38401"/>
                </a:lnTo>
                <a:lnTo>
                  <a:pt x="72867" y="39270"/>
                </a:lnTo>
                <a:lnTo>
                  <a:pt x="72702" y="39710"/>
                </a:lnTo>
                <a:lnTo>
                  <a:pt x="72384" y="40140"/>
                </a:lnTo>
                <a:lnTo>
                  <a:pt x="72060" y="40140"/>
                </a:lnTo>
                <a:lnTo>
                  <a:pt x="72060" y="39925"/>
                </a:lnTo>
                <a:lnTo>
                  <a:pt x="71902" y="39925"/>
                </a:lnTo>
                <a:lnTo>
                  <a:pt x="71578" y="39270"/>
                </a:lnTo>
                <a:lnTo>
                  <a:pt x="71254" y="38616"/>
                </a:lnTo>
                <a:lnTo>
                  <a:pt x="71254" y="37961"/>
                </a:lnTo>
                <a:lnTo>
                  <a:pt x="71254" y="37092"/>
                </a:lnTo>
                <a:lnTo>
                  <a:pt x="71578" y="36437"/>
                </a:lnTo>
                <a:lnTo>
                  <a:pt x="72060" y="35998"/>
                </a:lnTo>
                <a:close/>
                <a:moveTo>
                  <a:pt x="82677" y="46255"/>
                </a:moveTo>
                <a:lnTo>
                  <a:pt x="83159" y="46470"/>
                </a:lnTo>
                <a:lnTo>
                  <a:pt x="83483" y="47124"/>
                </a:lnTo>
                <a:lnTo>
                  <a:pt x="83801" y="47779"/>
                </a:lnTo>
                <a:lnTo>
                  <a:pt x="83801" y="48873"/>
                </a:lnTo>
                <a:lnTo>
                  <a:pt x="83642" y="49742"/>
                </a:lnTo>
                <a:lnTo>
                  <a:pt x="83318" y="50612"/>
                </a:lnTo>
                <a:lnTo>
                  <a:pt x="83001" y="51491"/>
                </a:lnTo>
                <a:lnTo>
                  <a:pt x="82677" y="51706"/>
                </a:lnTo>
                <a:lnTo>
                  <a:pt x="82353" y="51921"/>
                </a:lnTo>
                <a:lnTo>
                  <a:pt x="81553" y="51706"/>
                </a:lnTo>
                <a:lnTo>
                  <a:pt x="80905" y="51267"/>
                </a:lnTo>
                <a:lnTo>
                  <a:pt x="80423" y="50612"/>
                </a:lnTo>
                <a:lnTo>
                  <a:pt x="80264" y="49958"/>
                </a:lnTo>
                <a:lnTo>
                  <a:pt x="80264" y="49303"/>
                </a:lnTo>
                <a:lnTo>
                  <a:pt x="80423" y="48649"/>
                </a:lnTo>
                <a:lnTo>
                  <a:pt x="80588" y="47994"/>
                </a:lnTo>
                <a:lnTo>
                  <a:pt x="81070" y="47779"/>
                </a:lnTo>
                <a:lnTo>
                  <a:pt x="81388" y="47564"/>
                </a:lnTo>
                <a:lnTo>
                  <a:pt x="81553" y="47124"/>
                </a:lnTo>
                <a:lnTo>
                  <a:pt x="81712" y="46470"/>
                </a:lnTo>
                <a:lnTo>
                  <a:pt x="82036" y="46255"/>
                </a:lnTo>
                <a:close/>
                <a:moveTo>
                  <a:pt x="36351" y="55848"/>
                </a:moveTo>
                <a:lnTo>
                  <a:pt x="36998" y="56503"/>
                </a:lnTo>
                <a:lnTo>
                  <a:pt x="37640" y="56942"/>
                </a:lnTo>
                <a:lnTo>
                  <a:pt x="37963" y="57597"/>
                </a:lnTo>
                <a:lnTo>
                  <a:pt x="38122" y="58690"/>
                </a:lnTo>
                <a:lnTo>
                  <a:pt x="37963" y="59560"/>
                </a:lnTo>
                <a:lnTo>
                  <a:pt x="37481" y="60430"/>
                </a:lnTo>
                <a:lnTo>
                  <a:pt x="37157" y="61084"/>
                </a:lnTo>
                <a:lnTo>
                  <a:pt x="36516" y="61309"/>
                </a:lnTo>
                <a:lnTo>
                  <a:pt x="36192" y="61524"/>
                </a:lnTo>
                <a:lnTo>
                  <a:pt x="35868" y="61524"/>
                </a:lnTo>
                <a:lnTo>
                  <a:pt x="35227" y="60869"/>
                </a:lnTo>
                <a:lnTo>
                  <a:pt x="34903" y="60215"/>
                </a:lnTo>
                <a:lnTo>
                  <a:pt x="34903" y="59560"/>
                </a:lnTo>
                <a:lnTo>
                  <a:pt x="34903" y="59121"/>
                </a:lnTo>
                <a:lnTo>
                  <a:pt x="35068" y="58251"/>
                </a:lnTo>
                <a:lnTo>
                  <a:pt x="35385" y="57381"/>
                </a:lnTo>
                <a:lnTo>
                  <a:pt x="36192" y="56072"/>
                </a:lnTo>
                <a:lnTo>
                  <a:pt x="36351" y="55848"/>
                </a:lnTo>
                <a:close/>
                <a:moveTo>
                  <a:pt x="50028" y="66975"/>
                </a:moveTo>
                <a:lnTo>
                  <a:pt x="50345" y="67414"/>
                </a:lnTo>
                <a:lnTo>
                  <a:pt x="50827" y="67414"/>
                </a:lnTo>
                <a:lnTo>
                  <a:pt x="51793" y="67630"/>
                </a:lnTo>
                <a:lnTo>
                  <a:pt x="52275" y="67854"/>
                </a:lnTo>
                <a:lnTo>
                  <a:pt x="52599" y="68069"/>
                </a:lnTo>
                <a:lnTo>
                  <a:pt x="52599" y="68284"/>
                </a:lnTo>
                <a:lnTo>
                  <a:pt x="52599" y="68508"/>
                </a:lnTo>
                <a:lnTo>
                  <a:pt x="52599" y="68723"/>
                </a:lnTo>
                <a:lnTo>
                  <a:pt x="52275" y="69163"/>
                </a:lnTo>
                <a:lnTo>
                  <a:pt x="52275" y="69378"/>
                </a:lnTo>
                <a:lnTo>
                  <a:pt x="51634" y="70032"/>
                </a:lnTo>
                <a:lnTo>
                  <a:pt x="51475" y="70248"/>
                </a:lnTo>
                <a:lnTo>
                  <a:pt x="50993" y="70687"/>
                </a:lnTo>
                <a:lnTo>
                  <a:pt x="50510" y="70687"/>
                </a:lnTo>
                <a:lnTo>
                  <a:pt x="50510" y="70902"/>
                </a:lnTo>
                <a:lnTo>
                  <a:pt x="50186" y="70902"/>
                </a:lnTo>
                <a:lnTo>
                  <a:pt x="49862" y="70687"/>
                </a:lnTo>
                <a:lnTo>
                  <a:pt x="49704" y="70687"/>
                </a:lnTo>
                <a:lnTo>
                  <a:pt x="49545" y="70472"/>
                </a:lnTo>
                <a:lnTo>
                  <a:pt x="49545" y="70248"/>
                </a:lnTo>
                <a:lnTo>
                  <a:pt x="49380" y="70032"/>
                </a:lnTo>
                <a:lnTo>
                  <a:pt x="49062" y="68939"/>
                </a:lnTo>
                <a:lnTo>
                  <a:pt x="48897" y="68284"/>
                </a:lnTo>
                <a:lnTo>
                  <a:pt x="49062" y="67630"/>
                </a:lnTo>
                <a:lnTo>
                  <a:pt x="49545" y="67414"/>
                </a:lnTo>
                <a:lnTo>
                  <a:pt x="50028" y="66975"/>
                </a:lnTo>
                <a:close/>
                <a:moveTo>
                  <a:pt x="105840" y="12220"/>
                </a:moveTo>
                <a:lnTo>
                  <a:pt x="105033" y="12435"/>
                </a:lnTo>
                <a:lnTo>
                  <a:pt x="104234" y="12875"/>
                </a:lnTo>
                <a:lnTo>
                  <a:pt x="103427" y="13529"/>
                </a:lnTo>
                <a:lnTo>
                  <a:pt x="102944" y="14184"/>
                </a:lnTo>
                <a:lnTo>
                  <a:pt x="102462" y="14838"/>
                </a:lnTo>
                <a:lnTo>
                  <a:pt x="102303" y="15708"/>
                </a:lnTo>
                <a:lnTo>
                  <a:pt x="101979" y="16362"/>
                </a:lnTo>
                <a:lnTo>
                  <a:pt x="101821" y="18111"/>
                </a:lnTo>
                <a:lnTo>
                  <a:pt x="102138" y="19859"/>
                </a:lnTo>
                <a:lnTo>
                  <a:pt x="102462" y="21168"/>
                </a:lnTo>
                <a:lnTo>
                  <a:pt x="101338" y="22038"/>
                </a:lnTo>
                <a:lnTo>
                  <a:pt x="100208" y="23123"/>
                </a:lnTo>
                <a:lnTo>
                  <a:pt x="99084" y="24432"/>
                </a:lnTo>
                <a:lnTo>
                  <a:pt x="98119" y="25965"/>
                </a:lnTo>
                <a:lnTo>
                  <a:pt x="94417" y="31631"/>
                </a:lnTo>
                <a:lnTo>
                  <a:pt x="92004" y="34904"/>
                </a:lnTo>
                <a:lnTo>
                  <a:pt x="89433" y="37961"/>
                </a:lnTo>
                <a:lnTo>
                  <a:pt x="86861" y="41234"/>
                </a:lnTo>
                <a:lnTo>
                  <a:pt x="84448" y="44506"/>
                </a:lnTo>
                <a:lnTo>
                  <a:pt x="83801" y="43852"/>
                </a:lnTo>
                <a:lnTo>
                  <a:pt x="83001" y="43413"/>
                </a:lnTo>
                <a:lnTo>
                  <a:pt x="82677" y="43413"/>
                </a:lnTo>
                <a:lnTo>
                  <a:pt x="82194" y="43197"/>
                </a:lnTo>
                <a:lnTo>
                  <a:pt x="81070" y="43197"/>
                </a:lnTo>
                <a:lnTo>
                  <a:pt x="80588" y="43637"/>
                </a:lnTo>
                <a:lnTo>
                  <a:pt x="79457" y="42104"/>
                </a:lnTo>
                <a:lnTo>
                  <a:pt x="78175" y="40364"/>
                </a:lnTo>
                <a:lnTo>
                  <a:pt x="77045" y="38831"/>
                </a:lnTo>
                <a:lnTo>
                  <a:pt x="76562" y="38616"/>
                </a:lnTo>
                <a:lnTo>
                  <a:pt x="76562" y="37307"/>
                </a:lnTo>
                <a:lnTo>
                  <a:pt x="76562" y="36213"/>
                </a:lnTo>
                <a:lnTo>
                  <a:pt x="76245" y="35128"/>
                </a:lnTo>
                <a:lnTo>
                  <a:pt x="75921" y="34249"/>
                </a:lnTo>
                <a:lnTo>
                  <a:pt x="75280" y="33380"/>
                </a:lnTo>
                <a:lnTo>
                  <a:pt x="74314" y="32510"/>
                </a:lnTo>
                <a:lnTo>
                  <a:pt x="73832" y="32071"/>
                </a:lnTo>
                <a:lnTo>
                  <a:pt x="73508" y="31631"/>
                </a:lnTo>
                <a:lnTo>
                  <a:pt x="73025" y="31416"/>
                </a:lnTo>
                <a:lnTo>
                  <a:pt x="72543" y="31416"/>
                </a:lnTo>
                <a:lnTo>
                  <a:pt x="71578" y="31631"/>
                </a:lnTo>
                <a:lnTo>
                  <a:pt x="70613" y="32286"/>
                </a:lnTo>
                <a:lnTo>
                  <a:pt x="69647" y="33380"/>
                </a:lnTo>
                <a:lnTo>
                  <a:pt x="69006" y="34689"/>
                </a:lnTo>
                <a:lnTo>
                  <a:pt x="68358" y="36213"/>
                </a:lnTo>
                <a:lnTo>
                  <a:pt x="68200" y="37961"/>
                </a:lnTo>
                <a:lnTo>
                  <a:pt x="68200" y="39270"/>
                </a:lnTo>
                <a:lnTo>
                  <a:pt x="67235" y="40140"/>
                </a:lnTo>
                <a:lnTo>
                  <a:pt x="66270" y="41019"/>
                </a:lnTo>
                <a:lnTo>
                  <a:pt x="65304" y="42328"/>
                </a:lnTo>
                <a:lnTo>
                  <a:pt x="64339" y="43637"/>
                </a:lnTo>
                <a:lnTo>
                  <a:pt x="62733" y="46255"/>
                </a:lnTo>
                <a:lnTo>
                  <a:pt x="61603" y="48433"/>
                </a:lnTo>
                <a:lnTo>
                  <a:pt x="59190" y="52576"/>
                </a:lnTo>
                <a:lnTo>
                  <a:pt x="56942" y="57157"/>
                </a:lnTo>
                <a:lnTo>
                  <a:pt x="54853" y="60869"/>
                </a:lnTo>
                <a:lnTo>
                  <a:pt x="53888" y="62833"/>
                </a:lnTo>
                <a:lnTo>
                  <a:pt x="53082" y="64796"/>
                </a:lnTo>
                <a:lnTo>
                  <a:pt x="52275" y="64581"/>
                </a:lnTo>
                <a:lnTo>
                  <a:pt x="51475" y="64357"/>
                </a:lnTo>
                <a:lnTo>
                  <a:pt x="51151" y="64142"/>
                </a:lnTo>
                <a:lnTo>
                  <a:pt x="50345" y="63927"/>
                </a:lnTo>
                <a:lnTo>
                  <a:pt x="49380" y="63927"/>
                </a:lnTo>
                <a:lnTo>
                  <a:pt x="48580" y="64357"/>
                </a:lnTo>
                <a:lnTo>
                  <a:pt x="47773" y="65011"/>
                </a:lnTo>
                <a:lnTo>
                  <a:pt x="47450" y="64581"/>
                </a:lnTo>
                <a:lnTo>
                  <a:pt x="45843" y="63487"/>
                </a:lnTo>
                <a:lnTo>
                  <a:pt x="44237" y="62178"/>
                </a:lnTo>
                <a:lnTo>
                  <a:pt x="42624" y="60654"/>
                </a:lnTo>
                <a:lnTo>
                  <a:pt x="41824" y="60215"/>
                </a:lnTo>
                <a:lnTo>
                  <a:pt x="41018" y="59775"/>
                </a:lnTo>
                <a:lnTo>
                  <a:pt x="41176" y="58690"/>
                </a:lnTo>
                <a:lnTo>
                  <a:pt x="41018" y="57597"/>
                </a:lnTo>
                <a:lnTo>
                  <a:pt x="40859" y="56288"/>
                </a:lnTo>
                <a:lnTo>
                  <a:pt x="40535" y="55418"/>
                </a:lnTo>
                <a:lnTo>
                  <a:pt x="40052" y="54324"/>
                </a:lnTo>
                <a:lnTo>
                  <a:pt x="39570" y="53454"/>
                </a:lnTo>
                <a:lnTo>
                  <a:pt x="38929" y="52800"/>
                </a:lnTo>
                <a:lnTo>
                  <a:pt x="38122" y="52361"/>
                </a:lnTo>
                <a:lnTo>
                  <a:pt x="37640" y="52145"/>
                </a:lnTo>
                <a:lnTo>
                  <a:pt x="37157" y="51921"/>
                </a:lnTo>
                <a:lnTo>
                  <a:pt x="36192" y="51921"/>
                </a:lnTo>
                <a:lnTo>
                  <a:pt x="35227" y="52361"/>
                </a:lnTo>
                <a:lnTo>
                  <a:pt x="34420" y="53015"/>
                </a:lnTo>
                <a:lnTo>
                  <a:pt x="33620" y="53885"/>
                </a:lnTo>
                <a:lnTo>
                  <a:pt x="32814" y="55194"/>
                </a:lnTo>
                <a:lnTo>
                  <a:pt x="32331" y="56503"/>
                </a:lnTo>
                <a:lnTo>
                  <a:pt x="31849" y="58036"/>
                </a:lnTo>
                <a:lnTo>
                  <a:pt x="31849" y="58906"/>
                </a:lnTo>
                <a:lnTo>
                  <a:pt x="31849" y="59999"/>
                </a:lnTo>
                <a:lnTo>
                  <a:pt x="31525" y="60215"/>
                </a:lnTo>
                <a:lnTo>
                  <a:pt x="25899" y="69163"/>
                </a:lnTo>
                <a:lnTo>
                  <a:pt x="23163" y="73744"/>
                </a:lnTo>
                <a:lnTo>
                  <a:pt x="20426" y="78541"/>
                </a:lnTo>
                <a:lnTo>
                  <a:pt x="17696" y="83123"/>
                </a:lnTo>
                <a:lnTo>
                  <a:pt x="14635" y="87704"/>
                </a:lnTo>
                <a:lnTo>
                  <a:pt x="13511" y="89228"/>
                </a:lnTo>
                <a:lnTo>
                  <a:pt x="12388" y="90977"/>
                </a:lnTo>
                <a:lnTo>
                  <a:pt x="11905" y="91846"/>
                </a:lnTo>
                <a:lnTo>
                  <a:pt x="11581" y="92940"/>
                </a:lnTo>
                <a:lnTo>
                  <a:pt x="11257" y="94034"/>
                </a:lnTo>
                <a:lnTo>
                  <a:pt x="11257" y="95119"/>
                </a:lnTo>
                <a:lnTo>
                  <a:pt x="11422" y="95774"/>
                </a:lnTo>
                <a:lnTo>
                  <a:pt x="11740" y="96213"/>
                </a:lnTo>
                <a:lnTo>
                  <a:pt x="12222" y="96428"/>
                </a:lnTo>
                <a:lnTo>
                  <a:pt x="12705" y="96213"/>
                </a:lnTo>
                <a:lnTo>
                  <a:pt x="13353" y="95774"/>
                </a:lnTo>
                <a:lnTo>
                  <a:pt x="13994" y="95334"/>
                </a:lnTo>
                <a:lnTo>
                  <a:pt x="14959" y="93810"/>
                </a:lnTo>
                <a:lnTo>
                  <a:pt x="17048" y="90762"/>
                </a:lnTo>
                <a:lnTo>
                  <a:pt x="19626" y="87265"/>
                </a:lnTo>
                <a:lnTo>
                  <a:pt x="20908" y="85301"/>
                </a:lnTo>
                <a:lnTo>
                  <a:pt x="22039" y="83338"/>
                </a:lnTo>
                <a:lnTo>
                  <a:pt x="24769" y="78541"/>
                </a:lnTo>
                <a:lnTo>
                  <a:pt x="27664" y="73744"/>
                </a:lnTo>
                <a:lnTo>
                  <a:pt x="30725" y="69163"/>
                </a:lnTo>
                <a:lnTo>
                  <a:pt x="33620" y="64581"/>
                </a:lnTo>
                <a:lnTo>
                  <a:pt x="34103" y="65011"/>
                </a:lnTo>
                <a:lnTo>
                  <a:pt x="34903" y="65451"/>
                </a:lnTo>
                <a:lnTo>
                  <a:pt x="35551" y="65666"/>
                </a:lnTo>
                <a:lnTo>
                  <a:pt x="36351" y="65666"/>
                </a:lnTo>
                <a:lnTo>
                  <a:pt x="37316" y="65451"/>
                </a:lnTo>
                <a:lnTo>
                  <a:pt x="38281" y="65011"/>
                </a:lnTo>
                <a:lnTo>
                  <a:pt x="39087" y="64142"/>
                </a:lnTo>
                <a:lnTo>
                  <a:pt x="39728" y="63272"/>
                </a:lnTo>
                <a:lnTo>
                  <a:pt x="41018" y="64357"/>
                </a:lnTo>
                <a:lnTo>
                  <a:pt x="42307" y="65451"/>
                </a:lnTo>
                <a:lnTo>
                  <a:pt x="44395" y="67414"/>
                </a:lnTo>
                <a:lnTo>
                  <a:pt x="45361" y="68284"/>
                </a:lnTo>
                <a:lnTo>
                  <a:pt x="46484" y="68939"/>
                </a:lnTo>
                <a:lnTo>
                  <a:pt x="46650" y="70032"/>
                </a:lnTo>
                <a:lnTo>
                  <a:pt x="46967" y="71126"/>
                </a:lnTo>
                <a:lnTo>
                  <a:pt x="47291" y="71996"/>
                </a:lnTo>
                <a:lnTo>
                  <a:pt x="47773" y="72866"/>
                </a:lnTo>
                <a:lnTo>
                  <a:pt x="48415" y="73305"/>
                </a:lnTo>
                <a:lnTo>
                  <a:pt x="48897" y="73744"/>
                </a:lnTo>
                <a:lnTo>
                  <a:pt x="49545" y="74175"/>
                </a:lnTo>
                <a:lnTo>
                  <a:pt x="50993" y="74175"/>
                </a:lnTo>
                <a:lnTo>
                  <a:pt x="51793" y="73744"/>
                </a:lnTo>
                <a:lnTo>
                  <a:pt x="52923" y="72866"/>
                </a:lnTo>
                <a:lnTo>
                  <a:pt x="53888" y="71781"/>
                </a:lnTo>
                <a:lnTo>
                  <a:pt x="54371" y="70902"/>
                </a:lnTo>
                <a:lnTo>
                  <a:pt x="54688" y="70248"/>
                </a:lnTo>
                <a:lnTo>
                  <a:pt x="54853" y="69378"/>
                </a:lnTo>
                <a:lnTo>
                  <a:pt x="55012" y="68508"/>
                </a:lnTo>
                <a:lnTo>
                  <a:pt x="55012" y="67630"/>
                </a:lnTo>
                <a:lnTo>
                  <a:pt x="54853" y="66975"/>
                </a:lnTo>
                <a:lnTo>
                  <a:pt x="55977" y="65451"/>
                </a:lnTo>
                <a:lnTo>
                  <a:pt x="56942" y="63927"/>
                </a:lnTo>
                <a:lnTo>
                  <a:pt x="58872" y="60430"/>
                </a:lnTo>
                <a:lnTo>
                  <a:pt x="60637" y="56727"/>
                </a:lnTo>
                <a:lnTo>
                  <a:pt x="62250" y="53454"/>
                </a:lnTo>
                <a:lnTo>
                  <a:pt x="64663" y="49303"/>
                </a:lnTo>
                <a:lnTo>
                  <a:pt x="67393" y="45600"/>
                </a:lnTo>
                <a:lnTo>
                  <a:pt x="67876" y="44946"/>
                </a:lnTo>
                <a:lnTo>
                  <a:pt x="68524" y="44291"/>
                </a:lnTo>
                <a:lnTo>
                  <a:pt x="69971" y="43197"/>
                </a:lnTo>
                <a:lnTo>
                  <a:pt x="70771" y="43852"/>
                </a:lnTo>
                <a:lnTo>
                  <a:pt x="71578" y="44067"/>
                </a:lnTo>
                <a:lnTo>
                  <a:pt x="72384" y="44291"/>
                </a:lnTo>
                <a:lnTo>
                  <a:pt x="73349" y="44067"/>
                </a:lnTo>
                <a:lnTo>
                  <a:pt x="73991" y="43637"/>
                </a:lnTo>
                <a:lnTo>
                  <a:pt x="74473" y="42982"/>
                </a:lnTo>
                <a:lnTo>
                  <a:pt x="75114" y="42328"/>
                </a:lnTo>
                <a:lnTo>
                  <a:pt x="75597" y="41673"/>
                </a:lnTo>
                <a:lnTo>
                  <a:pt x="77369" y="44506"/>
                </a:lnTo>
                <a:lnTo>
                  <a:pt x="78492" y="46470"/>
                </a:lnTo>
                <a:lnTo>
                  <a:pt x="78010" y="47564"/>
                </a:lnTo>
                <a:lnTo>
                  <a:pt x="77851" y="48649"/>
                </a:lnTo>
                <a:lnTo>
                  <a:pt x="77692" y="49742"/>
                </a:lnTo>
                <a:lnTo>
                  <a:pt x="77851" y="51052"/>
                </a:lnTo>
                <a:lnTo>
                  <a:pt x="78175" y="52145"/>
                </a:lnTo>
                <a:lnTo>
                  <a:pt x="78658" y="53015"/>
                </a:lnTo>
                <a:lnTo>
                  <a:pt x="79457" y="53885"/>
                </a:lnTo>
                <a:lnTo>
                  <a:pt x="80264" y="54324"/>
                </a:lnTo>
                <a:lnTo>
                  <a:pt x="81070" y="54763"/>
                </a:lnTo>
                <a:lnTo>
                  <a:pt x="82036" y="54763"/>
                </a:lnTo>
                <a:lnTo>
                  <a:pt x="82835" y="54539"/>
                </a:lnTo>
                <a:lnTo>
                  <a:pt x="83642" y="54109"/>
                </a:lnTo>
                <a:lnTo>
                  <a:pt x="84124" y="53670"/>
                </a:lnTo>
                <a:lnTo>
                  <a:pt x="84607" y="53015"/>
                </a:lnTo>
                <a:lnTo>
                  <a:pt x="85090" y="52361"/>
                </a:lnTo>
                <a:lnTo>
                  <a:pt x="85413" y="51491"/>
                </a:lnTo>
                <a:lnTo>
                  <a:pt x="85731" y="49742"/>
                </a:lnTo>
                <a:lnTo>
                  <a:pt x="85731" y="47779"/>
                </a:lnTo>
                <a:lnTo>
                  <a:pt x="85731" y="47340"/>
                </a:lnTo>
                <a:lnTo>
                  <a:pt x="86213" y="47124"/>
                </a:lnTo>
                <a:lnTo>
                  <a:pt x="88468" y="44067"/>
                </a:lnTo>
                <a:lnTo>
                  <a:pt x="90880" y="41019"/>
                </a:lnTo>
                <a:lnTo>
                  <a:pt x="95547" y="35343"/>
                </a:lnTo>
                <a:lnTo>
                  <a:pt x="99890" y="29668"/>
                </a:lnTo>
                <a:lnTo>
                  <a:pt x="104234" y="24001"/>
                </a:lnTo>
                <a:lnTo>
                  <a:pt x="104392" y="23777"/>
                </a:lnTo>
                <a:lnTo>
                  <a:pt x="105199" y="24216"/>
                </a:lnTo>
                <a:lnTo>
                  <a:pt x="106805" y="24216"/>
                </a:lnTo>
                <a:lnTo>
                  <a:pt x="107611" y="23777"/>
                </a:lnTo>
                <a:lnTo>
                  <a:pt x="108253" y="23123"/>
                </a:lnTo>
                <a:lnTo>
                  <a:pt x="108735" y="22468"/>
                </a:lnTo>
                <a:lnTo>
                  <a:pt x="109218" y="21598"/>
                </a:lnTo>
                <a:lnTo>
                  <a:pt x="109700" y="20729"/>
                </a:lnTo>
                <a:lnTo>
                  <a:pt x="110018" y="19859"/>
                </a:lnTo>
                <a:lnTo>
                  <a:pt x="110183" y="18765"/>
                </a:lnTo>
                <a:lnTo>
                  <a:pt x="110342" y="17895"/>
                </a:lnTo>
                <a:lnTo>
                  <a:pt x="110342" y="16802"/>
                </a:lnTo>
                <a:lnTo>
                  <a:pt x="110183" y="15932"/>
                </a:lnTo>
                <a:lnTo>
                  <a:pt x="110018" y="15053"/>
                </a:lnTo>
                <a:lnTo>
                  <a:pt x="109535" y="14399"/>
                </a:lnTo>
                <a:lnTo>
                  <a:pt x="109218" y="13744"/>
                </a:lnTo>
                <a:lnTo>
                  <a:pt x="108570" y="13090"/>
                </a:lnTo>
                <a:lnTo>
                  <a:pt x="108094" y="12875"/>
                </a:lnTo>
                <a:lnTo>
                  <a:pt x="107446" y="12659"/>
                </a:lnTo>
                <a:lnTo>
                  <a:pt x="106805" y="12435"/>
                </a:lnTo>
                <a:lnTo>
                  <a:pt x="105840" y="12220"/>
                </a:lnTo>
                <a:close/>
                <a:moveTo>
                  <a:pt x="1289" y="0"/>
                </a:moveTo>
                <a:lnTo>
                  <a:pt x="965" y="439"/>
                </a:lnTo>
                <a:lnTo>
                  <a:pt x="647" y="654"/>
                </a:lnTo>
                <a:lnTo>
                  <a:pt x="323" y="1748"/>
                </a:lnTo>
                <a:lnTo>
                  <a:pt x="0" y="2842"/>
                </a:lnTo>
                <a:lnTo>
                  <a:pt x="0" y="3927"/>
                </a:lnTo>
                <a:lnTo>
                  <a:pt x="0" y="5236"/>
                </a:lnTo>
                <a:lnTo>
                  <a:pt x="165" y="7854"/>
                </a:lnTo>
                <a:lnTo>
                  <a:pt x="323" y="10041"/>
                </a:lnTo>
                <a:lnTo>
                  <a:pt x="323" y="17456"/>
                </a:lnTo>
                <a:lnTo>
                  <a:pt x="165" y="24871"/>
                </a:lnTo>
                <a:lnTo>
                  <a:pt x="323" y="32286"/>
                </a:lnTo>
                <a:lnTo>
                  <a:pt x="165" y="39710"/>
                </a:lnTo>
                <a:lnTo>
                  <a:pt x="0" y="54763"/>
                </a:lnTo>
                <a:lnTo>
                  <a:pt x="0" y="62618"/>
                </a:lnTo>
                <a:lnTo>
                  <a:pt x="0" y="70472"/>
                </a:lnTo>
                <a:lnTo>
                  <a:pt x="482" y="85956"/>
                </a:lnTo>
                <a:lnTo>
                  <a:pt x="965" y="101449"/>
                </a:lnTo>
                <a:lnTo>
                  <a:pt x="1130" y="109303"/>
                </a:lnTo>
                <a:lnTo>
                  <a:pt x="1130" y="117157"/>
                </a:lnTo>
                <a:lnTo>
                  <a:pt x="1289" y="118242"/>
                </a:lnTo>
                <a:lnTo>
                  <a:pt x="1771" y="118897"/>
                </a:lnTo>
                <a:lnTo>
                  <a:pt x="2095" y="119336"/>
                </a:lnTo>
                <a:lnTo>
                  <a:pt x="2578" y="119336"/>
                </a:lnTo>
                <a:lnTo>
                  <a:pt x="5949" y="119991"/>
                </a:lnTo>
                <a:lnTo>
                  <a:pt x="12546" y="119991"/>
                </a:lnTo>
                <a:lnTo>
                  <a:pt x="15924" y="119551"/>
                </a:lnTo>
                <a:lnTo>
                  <a:pt x="22680" y="118897"/>
                </a:lnTo>
                <a:lnTo>
                  <a:pt x="26058" y="118466"/>
                </a:lnTo>
                <a:lnTo>
                  <a:pt x="29436" y="118242"/>
                </a:lnTo>
                <a:lnTo>
                  <a:pt x="66270" y="118242"/>
                </a:lnTo>
                <a:lnTo>
                  <a:pt x="73832" y="118027"/>
                </a:lnTo>
                <a:lnTo>
                  <a:pt x="88791" y="117372"/>
                </a:lnTo>
                <a:lnTo>
                  <a:pt x="96347" y="117157"/>
                </a:lnTo>
                <a:lnTo>
                  <a:pt x="110666" y="117157"/>
                </a:lnTo>
                <a:lnTo>
                  <a:pt x="114202" y="117372"/>
                </a:lnTo>
                <a:lnTo>
                  <a:pt x="115974" y="117812"/>
                </a:lnTo>
                <a:lnTo>
                  <a:pt x="117739" y="118027"/>
                </a:lnTo>
                <a:lnTo>
                  <a:pt x="118545" y="118027"/>
                </a:lnTo>
                <a:lnTo>
                  <a:pt x="119186" y="117588"/>
                </a:lnTo>
                <a:lnTo>
                  <a:pt x="119669" y="116933"/>
                </a:lnTo>
                <a:lnTo>
                  <a:pt x="119993" y="116063"/>
                </a:lnTo>
                <a:lnTo>
                  <a:pt x="119993" y="115194"/>
                </a:lnTo>
                <a:lnTo>
                  <a:pt x="119834" y="114315"/>
                </a:lnTo>
                <a:lnTo>
                  <a:pt x="119352" y="113661"/>
                </a:lnTo>
                <a:lnTo>
                  <a:pt x="118704" y="113230"/>
                </a:lnTo>
                <a:lnTo>
                  <a:pt x="115650" y="112576"/>
                </a:lnTo>
                <a:lnTo>
                  <a:pt x="112431" y="112352"/>
                </a:lnTo>
                <a:lnTo>
                  <a:pt x="106322" y="112136"/>
                </a:lnTo>
                <a:lnTo>
                  <a:pt x="98760" y="111921"/>
                </a:lnTo>
                <a:lnTo>
                  <a:pt x="91363" y="112136"/>
                </a:lnTo>
                <a:lnTo>
                  <a:pt x="76245" y="112791"/>
                </a:lnTo>
                <a:lnTo>
                  <a:pt x="68841" y="113006"/>
                </a:lnTo>
                <a:lnTo>
                  <a:pt x="61285" y="113230"/>
                </a:lnTo>
                <a:lnTo>
                  <a:pt x="46484" y="113006"/>
                </a:lnTo>
                <a:lnTo>
                  <a:pt x="39087" y="113006"/>
                </a:lnTo>
                <a:lnTo>
                  <a:pt x="31849" y="113230"/>
                </a:lnTo>
                <a:lnTo>
                  <a:pt x="25093" y="113661"/>
                </a:lnTo>
                <a:lnTo>
                  <a:pt x="18337" y="114100"/>
                </a:lnTo>
                <a:lnTo>
                  <a:pt x="11581" y="114754"/>
                </a:lnTo>
                <a:lnTo>
                  <a:pt x="4825" y="115194"/>
                </a:lnTo>
                <a:lnTo>
                  <a:pt x="4501" y="100140"/>
                </a:lnTo>
                <a:lnTo>
                  <a:pt x="4019" y="85086"/>
                </a:lnTo>
                <a:lnTo>
                  <a:pt x="3536" y="69817"/>
                </a:lnTo>
                <a:lnTo>
                  <a:pt x="3536" y="62393"/>
                </a:lnTo>
                <a:lnTo>
                  <a:pt x="3536" y="54763"/>
                </a:lnTo>
                <a:lnTo>
                  <a:pt x="3701" y="39055"/>
                </a:lnTo>
                <a:lnTo>
                  <a:pt x="3701" y="23123"/>
                </a:lnTo>
                <a:lnTo>
                  <a:pt x="3701" y="15708"/>
                </a:lnTo>
                <a:lnTo>
                  <a:pt x="3860" y="12220"/>
                </a:lnTo>
                <a:lnTo>
                  <a:pt x="3860" y="8508"/>
                </a:lnTo>
                <a:lnTo>
                  <a:pt x="3701" y="6329"/>
                </a:lnTo>
                <a:lnTo>
                  <a:pt x="3536" y="3927"/>
                </a:lnTo>
                <a:lnTo>
                  <a:pt x="3377" y="2842"/>
                </a:lnTo>
                <a:lnTo>
                  <a:pt x="3060" y="1963"/>
                </a:lnTo>
                <a:lnTo>
                  <a:pt x="2578" y="878"/>
                </a:lnTo>
                <a:lnTo>
                  <a:pt x="2095" y="224"/>
                </a:lnTo>
                <a:lnTo>
                  <a:pt x="1612" y="0"/>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52"/>
        <p:cNvGrpSpPr/>
        <p:nvPr/>
      </p:nvGrpSpPr>
      <p:grpSpPr>
        <a:xfrm>
          <a:off x="0" y="0"/>
          <a:ext cx="0" cy="0"/>
          <a:chOff x="0" y="0"/>
          <a:chExt cx="0" cy="0"/>
        </a:xfrm>
      </p:grpSpPr>
      <p:cxnSp>
        <p:nvCxnSpPr>
          <p:cNvPr id="953" name="Shape 953"/>
          <p:cNvCxnSpPr/>
          <p:nvPr/>
        </p:nvCxnSpPr>
        <p:spPr>
          <a:xfrm>
            <a:off x="1074800" y="586375"/>
            <a:ext cx="15899" cy="436800"/>
          </a:xfrm>
          <a:prstGeom prst="straightConnector1">
            <a:avLst/>
          </a:prstGeom>
          <a:noFill/>
          <a:ln w="28575" cap="flat" cmpd="sng">
            <a:solidFill>
              <a:srgbClr val="F1C232"/>
            </a:solidFill>
            <a:prstDash val="solid"/>
            <a:round/>
            <a:headEnd type="none" w="med" len="med"/>
            <a:tailEnd type="triangle" w="lg" len="lg"/>
          </a:ln>
        </p:spPr>
      </p:cxnSp>
      <p:cxnSp>
        <p:nvCxnSpPr>
          <p:cNvPr id="954" name="Shape 954"/>
          <p:cNvCxnSpPr/>
          <p:nvPr/>
        </p:nvCxnSpPr>
        <p:spPr>
          <a:xfrm>
            <a:off x="1857625" y="1435025"/>
            <a:ext cx="354599" cy="152999"/>
          </a:xfrm>
          <a:prstGeom prst="straightConnector1">
            <a:avLst/>
          </a:prstGeom>
          <a:noFill/>
          <a:ln w="28575" cap="flat" cmpd="sng">
            <a:solidFill>
              <a:srgbClr val="F1C232"/>
            </a:solidFill>
            <a:prstDash val="solid"/>
            <a:round/>
            <a:headEnd type="none" w="med" len="med"/>
            <a:tailEnd type="triangle" w="lg" len="lg"/>
          </a:ln>
        </p:spPr>
      </p:cxnSp>
      <p:cxnSp>
        <p:nvCxnSpPr>
          <p:cNvPr id="955" name="Shape 955"/>
          <p:cNvCxnSpPr/>
          <p:nvPr/>
        </p:nvCxnSpPr>
        <p:spPr>
          <a:xfrm flipH="1">
            <a:off x="3553212" y="1176424"/>
            <a:ext cx="602700" cy="563999"/>
          </a:xfrm>
          <a:prstGeom prst="straightConnector1">
            <a:avLst/>
          </a:prstGeom>
          <a:noFill/>
          <a:ln w="28575" cap="flat" cmpd="sng">
            <a:solidFill>
              <a:srgbClr val="F1C232"/>
            </a:solidFill>
            <a:prstDash val="solid"/>
            <a:round/>
            <a:headEnd type="none" w="med" len="med"/>
            <a:tailEnd type="triangle" w="lg" len="lg"/>
          </a:ln>
        </p:spPr>
      </p:cxnSp>
      <p:cxnSp>
        <p:nvCxnSpPr>
          <p:cNvPr id="956" name="Shape 956"/>
          <p:cNvCxnSpPr/>
          <p:nvPr/>
        </p:nvCxnSpPr>
        <p:spPr>
          <a:xfrm>
            <a:off x="4155912" y="1176424"/>
            <a:ext cx="765599" cy="563999"/>
          </a:xfrm>
          <a:prstGeom prst="straightConnector1">
            <a:avLst/>
          </a:prstGeom>
          <a:noFill/>
          <a:ln w="28575" cap="flat" cmpd="sng">
            <a:solidFill>
              <a:srgbClr val="F1C232"/>
            </a:solidFill>
            <a:prstDash val="solid"/>
            <a:round/>
            <a:headEnd type="none" w="med" len="med"/>
            <a:tailEnd type="triangle" w="lg" len="lg"/>
          </a:ln>
        </p:spPr>
      </p:cxnSp>
      <p:cxnSp>
        <p:nvCxnSpPr>
          <p:cNvPr id="957" name="Shape 957"/>
          <p:cNvCxnSpPr/>
          <p:nvPr/>
        </p:nvCxnSpPr>
        <p:spPr>
          <a:xfrm flipH="1">
            <a:off x="2891074" y="1927624"/>
            <a:ext cx="1500" cy="290099"/>
          </a:xfrm>
          <a:prstGeom prst="straightConnector1">
            <a:avLst/>
          </a:prstGeom>
          <a:noFill/>
          <a:ln w="28575" cap="flat" cmpd="sng">
            <a:solidFill>
              <a:srgbClr val="F1C232"/>
            </a:solidFill>
            <a:prstDash val="solid"/>
            <a:round/>
            <a:headEnd type="none" w="med" len="med"/>
            <a:tailEnd type="triangle" w="lg" len="lg"/>
          </a:ln>
        </p:spPr>
      </p:cxnSp>
      <p:cxnSp>
        <p:nvCxnSpPr>
          <p:cNvPr id="958" name="Shape 958"/>
          <p:cNvCxnSpPr/>
          <p:nvPr/>
        </p:nvCxnSpPr>
        <p:spPr>
          <a:xfrm>
            <a:off x="2891050" y="2726249"/>
            <a:ext cx="1199" cy="363600"/>
          </a:xfrm>
          <a:prstGeom prst="straightConnector1">
            <a:avLst/>
          </a:prstGeom>
          <a:noFill/>
          <a:ln w="28575" cap="flat" cmpd="sng">
            <a:solidFill>
              <a:srgbClr val="F1C232"/>
            </a:solidFill>
            <a:prstDash val="solid"/>
            <a:round/>
            <a:headEnd type="none" w="med" len="med"/>
            <a:tailEnd type="triangle" w="lg" len="lg"/>
          </a:ln>
        </p:spPr>
      </p:cxnSp>
      <p:cxnSp>
        <p:nvCxnSpPr>
          <p:cNvPr id="959" name="Shape 959"/>
          <p:cNvCxnSpPr/>
          <p:nvPr/>
        </p:nvCxnSpPr>
        <p:spPr>
          <a:xfrm>
            <a:off x="2903925" y="4433823"/>
            <a:ext cx="8699" cy="237900"/>
          </a:xfrm>
          <a:prstGeom prst="straightConnector1">
            <a:avLst/>
          </a:prstGeom>
          <a:noFill/>
          <a:ln w="28575" cap="flat" cmpd="sng">
            <a:solidFill>
              <a:srgbClr val="F1C232"/>
            </a:solidFill>
            <a:prstDash val="solid"/>
            <a:round/>
            <a:headEnd type="none" w="med" len="med"/>
            <a:tailEnd type="triangle" w="lg" len="lg"/>
          </a:ln>
        </p:spPr>
      </p:cxnSp>
      <p:cxnSp>
        <p:nvCxnSpPr>
          <p:cNvPr id="960" name="Shape 960"/>
          <p:cNvCxnSpPr/>
          <p:nvPr/>
        </p:nvCxnSpPr>
        <p:spPr>
          <a:xfrm>
            <a:off x="5576400" y="1927624"/>
            <a:ext cx="0" cy="281099"/>
          </a:xfrm>
          <a:prstGeom prst="straightConnector1">
            <a:avLst/>
          </a:prstGeom>
          <a:noFill/>
          <a:ln w="28575" cap="flat" cmpd="sng">
            <a:solidFill>
              <a:srgbClr val="F1C232"/>
            </a:solidFill>
            <a:prstDash val="solid"/>
            <a:round/>
            <a:headEnd type="none" w="med" len="med"/>
            <a:tailEnd type="triangle" w="lg" len="lg"/>
          </a:ln>
        </p:spPr>
      </p:cxnSp>
      <p:cxnSp>
        <p:nvCxnSpPr>
          <p:cNvPr id="961" name="Shape 961"/>
          <p:cNvCxnSpPr/>
          <p:nvPr/>
        </p:nvCxnSpPr>
        <p:spPr>
          <a:xfrm>
            <a:off x="5576398" y="2828724"/>
            <a:ext cx="11100" cy="261299"/>
          </a:xfrm>
          <a:prstGeom prst="straightConnector1">
            <a:avLst/>
          </a:prstGeom>
          <a:noFill/>
          <a:ln w="28575" cap="flat" cmpd="sng">
            <a:solidFill>
              <a:srgbClr val="F1C232"/>
            </a:solidFill>
            <a:prstDash val="solid"/>
            <a:round/>
            <a:headEnd type="none" w="med" len="med"/>
            <a:tailEnd type="triangle" w="lg" len="lg"/>
          </a:ln>
        </p:spPr>
      </p:cxnSp>
      <p:cxnSp>
        <p:nvCxnSpPr>
          <p:cNvPr id="962" name="Shape 962"/>
          <p:cNvCxnSpPr/>
          <p:nvPr/>
        </p:nvCxnSpPr>
        <p:spPr>
          <a:xfrm>
            <a:off x="5587625" y="3526675"/>
            <a:ext cx="0" cy="413399"/>
          </a:xfrm>
          <a:prstGeom prst="straightConnector1">
            <a:avLst/>
          </a:prstGeom>
          <a:noFill/>
          <a:ln w="28575" cap="flat" cmpd="sng">
            <a:solidFill>
              <a:srgbClr val="F1C232"/>
            </a:solidFill>
            <a:prstDash val="solid"/>
            <a:round/>
            <a:headEnd type="none" w="med" len="med"/>
            <a:tailEnd type="triangle" w="lg" len="lg"/>
          </a:ln>
        </p:spPr>
      </p:cxnSp>
      <p:cxnSp>
        <p:nvCxnSpPr>
          <p:cNvPr id="963" name="Shape 963"/>
          <p:cNvCxnSpPr/>
          <p:nvPr/>
        </p:nvCxnSpPr>
        <p:spPr>
          <a:xfrm>
            <a:off x="6252575" y="4158625"/>
            <a:ext cx="680699" cy="706499"/>
          </a:xfrm>
          <a:prstGeom prst="straightConnector1">
            <a:avLst/>
          </a:prstGeom>
          <a:noFill/>
          <a:ln w="28575" cap="flat" cmpd="sng">
            <a:solidFill>
              <a:srgbClr val="F1C232"/>
            </a:solidFill>
            <a:prstDash val="solid"/>
            <a:round/>
            <a:headEnd type="none" w="med" len="med"/>
            <a:tailEnd type="triangle" w="lg" len="lg"/>
          </a:ln>
        </p:spPr>
      </p:cxnSp>
      <p:cxnSp>
        <p:nvCxnSpPr>
          <p:cNvPr id="964" name="Shape 964"/>
          <p:cNvCxnSpPr/>
          <p:nvPr/>
        </p:nvCxnSpPr>
        <p:spPr>
          <a:xfrm>
            <a:off x="6243725" y="3308275"/>
            <a:ext cx="1367999" cy="1338600"/>
          </a:xfrm>
          <a:prstGeom prst="straightConnector1">
            <a:avLst/>
          </a:prstGeom>
          <a:noFill/>
          <a:ln w="28575" cap="flat" cmpd="sng">
            <a:solidFill>
              <a:srgbClr val="F1C232"/>
            </a:solidFill>
            <a:prstDash val="solid"/>
            <a:round/>
            <a:headEnd type="none" w="med" len="med"/>
            <a:tailEnd type="triangle" w="lg" len="lg"/>
          </a:ln>
        </p:spPr>
      </p:cxnSp>
      <p:cxnSp>
        <p:nvCxnSpPr>
          <p:cNvPr id="965" name="Shape 965"/>
          <p:cNvCxnSpPr/>
          <p:nvPr/>
        </p:nvCxnSpPr>
        <p:spPr>
          <a:xfrm>
            <a:off x="3553175" y="1740424"/>
            <a:ext cx="1370999" cy="778200"/>
          </a:xfrm>
          <a:prstGeom prst="straightConnector1">
            <a:avLst/>
          </a:prstGeom>
          <a:noFill/>
          <a:ln w="28575" cap="flat" cmpd="sng">
            <a:solidFill>
              <a:srgbClr val="F1C232"/>
            </a:solidFill>
            <a:prstDash val="solid"/>
            <a:round/>
            <a:headEnd type="none" w="med" len="med"/>
            <a:tailEnd type="triangle" w="lg" len="lg"/>
          </a:ln>
        </p:spPr>
      </p:cxnSp>
      <p:cxnSp>
        <p:nvCxnSpPr>
          <p:cNvPr id="966" name="Shape 966"/>
          <p:cNvCxnSpPr/>
          <p:nvPr/>
        </p:nvCxnSpPr>
        <p:spPr>
          <a:xfrm flipH="1">
            <a:off x="3556050" y="1740424"/>
            <a:ext cx="1365599" cy="731700"/>
          </a:xfrm>
          <a:prstGeom prst="straightConnector1">
            <a:avLst/>
          </a:prstGeom>
          <a:noFill/>
          <a:ln w="28575" cap="flat" cmpd="sng">
            <a:solidFill>
              <a:srgbClr val="F1C232"/>
            </a:solidFill>
            <a:prstDash val="solid"/>
            <a:round/>
            <a:headEnd type="none" w="med" len="med"/>
            <a:tailEnd type="triangle" w="lg" len="lg"/>
          </a:ln>
        </p:spPr>
      </p:cxnSp>
      <p:cxnSp>
        <p:nvCxnSpPr>
          <p:cNvPr id="967" name="Shape 967"/>
          <p:cNvCxnSpPr/>
          <p:nvPr/>
        </p:nvCxnSpPr>
        <p:spPr>
          <a:xfrm>
            <a:off x="3556000" y="2471999"/>
            <a:ext cx="1375499" cy="836398"/>
          </a:xfrm>
          <a:prstGeom prst="straightConnector1">
            <a:avLst/>
          </a:prstGeom>
          <a:noFill/>
          <a:ln w="28575" cap="flat" cmpd="sng">
            <a:solidFill>
              <a:srgbClr val="F1C232"/>
            </a:solidFill>
            <a:prstDash val="solid"/>
            <a:round/>
            <a:headEnd type="none" w="med" len="med"/>
            <a:tailEnd type="triangle" w="lg" len="lg"/>
          </a:ln>
        </p:spPr>
      </p:cxnSp>
      <p:cxnSp>
        <p:nvCxnSpPr>
          <p:cNvPr id="968" name="Shape 968"/>
          <p:cNvCxnSpPr/>
          <p:nvPr/>
        </p:nvCxnSpPr>
        <p:spPr>
          <a:xfrm flipH="1">
            <a:off x="3548249" y="2518674"/>
            <a:ext cx="1375800" cy="789598"/>
          </a:xfrm>
          <a:prstGeom prst="straightConnector1">
            <a:avLst/>
          </a:prstGeom>
          <a:noFill/>
          <a:ln w="28575" cap="flat" cmpd="sng">
            <a:solidFill>
              <a:srgbClr val="F1C232"/>
            </a:solidFill>
            <a:prstDash val="solid"/>
            <a:round/>
            <a:headEnd type="none" w="med" len="med"/>
            <a:tailEnd type="triangle" w="lg" len="lg"/>
          </a:ln>
        </p:spPr>
      </p:cxnSp>
      <p:cxnSp>
        <p:nvCxnSpPr>
          <p:cNvPr id="969" name="Shape 969"/>
          <p:cNvCxnSpPr/>
          <p:nvPr/>
        </p:nvCxnSpPr>
        <p:spPr>
          <a:xfrm flipH="1">
            <a:off x="3568949" y="2518674"/>
            <a:ext cx="1355100" cy="1605000"/>
          </a:xfrm>
          <a:prstGeom prst="straightConnector1">
            <a:avLst/>
          </a:prstGeom>
          <a:noFill/>
          <a:ln w="28575" cap="flat" cmpd="sng">
            <a:solidFill>
              <a:srgbClr val="F1C232"/>
            </a:solidFill>
            <a:prstDash val="solid"/>
            <a:round/>
            <a:headEnd type="none" w="med" len="med"/>
            <a:tailEnd type="triangle" w="lg" len="lg"/>
          </a:ln>
        </p:spPr>
      </p:cxnSp>
      <p:cxnSp>
        <p:nvCxnSpPr>
          <p:cNvPr id="970" name="Shape 970"/>
          <p:cNvCxnSpPr/>
          <p:nvPr/>
        </p:nvCxnSpPr>
        <p:spPr>
          <a:xfrm flipH="1">
            <a:off x="3617524" y="3526675"/>
            <a:ext cx="1970100" cy="1363499"/>
          </a:xfrm>
          <a:prstGeom prst="straightConnector1">
            <a:avLst/>
          </a:prstGeom>
          <a:noFill/>
          <a:ln w="28575" cap="flat" cmpd="sng">
            <a:solidFill>
              <a:srgbClr val="F1C232"/>
            </a:solidFill>
            <a:prstDash val="solid"/>
            <a:round/>
            <a:headEnd type="none" w="med" len="med"/>
            <a:tailEnd type="triangle" w="lg" len="lg"/>
          </a:ln>
        </p:spPr>
      </p:cxnSp>
      <p:cxnSp>
        <p:nvCxnSpPr>
          <p:cNvPr id="971" name="Shape 971"/>
          <p:cNvCxnSpPr/>
          <p:nvPr/>
        </p:nvCxnSpPr>
        <p:spPr>
          <a:xfrm flipH="1">
            <a:off x="3617375" y="4158625"/>
            <a:ext cx="1305299" cy="731399"/>
          </a:xfrm>
          <a:prstGeom prst="straightConnector1">
            <a:avLst/>
          </a:prstGeom>
          <a:noFill/>
          <a:ln w="28575" cap="flat" cmpd="sng">
            <a:solidFill>
              <a:srgbClr val="F1C232"/>
            </a:solidFill>
            <a:prstDash val="solid"/>
            <a:round/>
            <a:headEnd type="none" w="med" len="med"/>
            <a:tailEnd type="triangle" w="lg" len="lg"/>
          </a:ln>
        </p:spPr>
      </p:cxnSp>
      <p:cxnSp>
        <p:nvCxnSpPr>
          <p:cNvPr id="972" name="Shape 972"/>
          <p:cNvCxnSpPr/>
          <p:nvPr/>
        </p:nvCxnSpPr>
        <p:spPr>
          <a:xfrm flipH="1">
            <a:off x="3617350" y="4865225"/>
            <a:ext cx="3315899" cy="24899"/>
          </a:xfrm>
          <a:prstGeom prst="straightConnector1">
            <a:avLst/>
          </a:prstGeom>
          <a:noFill/>
          <a:ln w="28575" cap="flat" cmpd="sng">
            <a:solidFill>
              <a:srgbClr val="F1C232"/>
            </a:solidFill>
            <a:prstDash val="solid"/>
            <a:round/>
            <a:headEnd type="none" w="med" len="med"/>
            <a:tailEnd type="triangle" w="lg" len="lg"/>
          </a:ln>
        </p:spPr>
      </p:cxnSp>
      <p:sp>
        <p:nvSpPr>
          <p:cNvPr id="973" name="Shape 973"/>
          <p:cNvSpPr txBox="1"/>
          <p:nvPr/>
        </p:nvSpPr>
        <p:spPr>
          <a:xfrm>
            <a:off x="6550525" y="183225"/>
            <a:ext cx="2495700" cy="598799"/>
          </a:xfrm>
          <a:prstGeom prst="rect">
            <a:avLst/>
          </a:prstGeom>
          <a:noFill/>
          <a:ln>
            <a:noFill/>
          </a:ln>
        </p:spPr>
        <p:txBody>
          <a:bodyPr lIns="91425" tIns="91425" rIns="91425" bIns="91425" anchor="ctr" anchorCtr="0">
            <a:noAutofit/>
          </a:bodyPr>
          <a:lstStyle/>
          <a:p>
            <a:pPr marL="0" marR="0" lvl="0" indent="0" algn="ctr" rtl="0">
              <a:lnSpc>
                <a:spcPct val="100000"/>
              </a:lnSpc>
              <a:spcBef>
                <a:spcPts val="0"/>
              </a:spcBef>
              <a:spcAft>
                <a:spcPts val="0"/>
              </a:spcAft>
              <a:buClr>
                <a:srgbClr val="000000"/>
              </a:buClr>
              <a:buSzPct val="25000"/>
              <a:buFont typeface="Arial"/>
              <a:buNone/>
            </a:pPr>
            <a:r>
              <a:rPr lang="en" sz="1400" b="1" i="0" u="none" strike="noStrike" cap="none">
                <a:solidFill>
                  <a:srgbClr val="000000"/>
                </a:solidFill>
                <a:latin typeface="Arial"/>
                <a:ea typeface="Arial"/>
                <a:cs typeface="Arial"/>
                <a:sym typeface="Arial"/>
              </a:rPr>
              <a:t>Esperanza High School </a:t>
            </a:r>
          </a:p>
          <a:p>
            <a:pPr marL="0" marR="0" lvl="0" indent="0" algn="ctr" rtl="0">
              <a:lnSpc>
                <a:spcPct val="100000"/>
              </a:lnSpc>
              <a:spcBef>
                <a:spcPts val="0"/>
              </a:spcBef>
              <a:spcAft>
                <a:spcPts val="0"/>
              </a:spcAft>
              <a:buClr>
                <a:srgbClr val="000000"/>
              </a:buClr>
              <a:buSzPct val="25000"/>
              <a:buFont typeface="Arial"/>
              <a:buNone/>
            </a:pPr>
            <a:r>
              <a:rPr lang="en" sz="1400" b="1" i="0" u="none" strike="noStrike" cap="none">
                <a:solidFill>
                  <a:srgbClr val="000000"/>
                </a:solidFill>
                <a:latin typeface="Arial"/>
                <a:ea typeface="Arial"/>
                <a:cs typeface="Arial"/>
                <a:sym typeface="Arial"/>
              </a:rPr>
              <a:t>Mathematics Course Sequence </a:t>
            </a:r>
          </a:p>
          <a:p>
            <a:pPr marL="0" marR="0" lvl="0" indent="0" algn="ctr" rtl="0">
              <a:lnSpc>
                <a:spcPct val="100000"/>
              </a:lnSpc>
              <a:spcBef>
                <a:spcPts val="0"/>
              </a:spcBef>
              <a:spcAft>
                <a:spcPts val="0"/>
              </a:spcAft>
              <a:buClr>
                <a:srgbClr val="000000"/>
              </a:buClr>
              <a:buSzPct val="25000"/>
              <a:buFont typeface="Arial"/>
              <a:buNone/>
            </a:pPr>
            <a:r>
              <a:rPr lang="en" sz="1400" b="1" i="0" u="none" strike="noStrike" cap="none">
                <a:solidFill>
                  <a:srgbClr val="000000"/>
                </a:solidFill>
                <a:latin typeface="Arial"/>
                <a:ea typeface="Arial"/>
                <a:cs typeface="Arial"/>
                <a:sym typeface="Arial"/>
              </a:rPr>
              <a:t>2015-2016</a:t>
            </a:r>
          </a:p>
        </p:txBody>
      </p:sp>
      <p:pic>
        <p:nvPicPr>
          <p:cNvPr id="974" name="Shape 974"/>
          <p:cNvPicPr preferRelativeResize="0"/>
          <p:nvPr/>
        </p:nvPicPr>
        <p:blipFill rotWithShape="1">
          <a:blip r:embed="rId3">
            <a:alphaModFix/>
          </a:blip>
          <a:srcRect/>
          <a:stretch/>
        </p:blipFill>
        <p:spPr>
          <a:xfrm>
            <a:off x="7016925" y="980267"/>
            <a:ext cx="1592698" cy="1520303"/>
          </a:xfrm>
          <a:prstGeom prst="rect">
            <a:avLst/>
          </a:prstGeom>
          <a:noFill/>
          <a:ln>
            <a:noFill/>
          </a:ln>
        </p:spPr>
      </p:pic>
      <p:sp>
        <p:nvSpPr>
          <p:cNvPr id="975" name="Shape 975"/>
          <p:cNvSpPr/>
          <p:nvPr/>
        </p:nvSpPr>
        <p:spPr>
          <a:xfrm>
            <a:off x="1857625" y="2593475"/>
            <a:ext cx="332698" cy="2370598"/>
          </a:xfrm>
          <a:prstGeom prst="curvedRightArrow">
            <a:avLst>
              <a:gd name="adj1" fmla="val 25000"/>
              <a:gd name="adj2" fmla="val 50000"/>
              <a:gd name="adj3" fmla="val 25000"/>
            </a:avLst>
          </a:prstGeom>
          <a:solidFill>
            <a:srgbClr val="F1C232"/>
          </a:solidFill>
          <a:ln w="19050" cap="flat" cmpd="sng">
            <a:solidFill>
              <a:srgbClr val="F1C232"/>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976" name="Shape 976"/>
          <p:cNvSpPr txBox="1"/>
          <p:nvPr/>
        </p:nvSpPr>
        <p:spPr>
          <a:xfrm>
            <a:off x="494575" y="1051925"/>
            <a:ext cx="1304698" cy="374399"/>
          </a:xfrm>
          <a:prstGeom prst="rect">
            <a:avLst/>
          </a:prstGeom>
          <a:noFill/>
          <a:ln w="38100" cap="flat" cmpd="sng">
            <a:solidFill>
              <a:srgbClr val="980000"/>
            </a:solidFill>
            <a:prstDash val="solid"/>
            <a:round/>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000000"/>
              </a:buClr>
              <a:buSzPct val="25000"/>
              <a:buFont typeface="Arial"/>
              <a:buNone/>
            </a:pPr>
            <a:r>
              <a:rPr lang="en" sz="1400" b="0" i="0" u="none" strike="noStrike" cap="none">
                <a:solidFill>
                  <a:srgbClr val="000000"/>
                </a:solidFill>
                <a:latin typeface="Arial"/>
                <a:ea typeface="Arial"/>
                <a:cs typeface="Arial"/>
                <a:sym typeface="Arial"/>
              </a:rPr>
              <a:t>Algebra IB</a:t>
            </a:r>
          </a:p>
        </p:txBody>
      </p:sp>
      <p:sp>
        <p:nvSpPr>
          <p:cNvPr id="977" name="Shape 977"/>
          <p:cNvSpPr txBox="1"/>
          <p:nvPr/>
        </p:nvSpPr>
        <p:spPr>
          <a:xfrm>
            <a:off x="494575" y="183225"/>
            <a:ext cx="1304698" cy="374399"/>
          </a:xfrm>
          <a:prstGeom prst="rect">
            <a:avLst/>
          </a:prstGeom>
          <a:noFill/>
          <a:ln w="38100" cap="flat" cmpd="sng">
            <a:solidFill>
              <a:srgbClr val="980000"/>
            </a:solidFill>
            <a:prstDash val="solid"/>
            <a:round/>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000000"/>
              </a:buClr>
              <a:buSzPct val="25000"/>
              <a:buFont typeface="Arial"/>
              <a:buNone/>
            </a:pPr>
            <a:r>
              <a:rPr lang="en" sz="1400" b="0" i="0" u="none" strike="noStrike" cap="none">
                <a:solidFill>
                  <a:srgbClr val="000000"/>
                </a:solidFill>
                <a:latin typeface="Arial"/>
                <a:ea typeface="Arial"/>
                <a:cs typeface="Arial"/>
                <a:sym typeface="Arial"/>
              </a:rPr>
              <a:t>Algebra IA</a:t>
            </a:r>
          </a:p>
        </p:txBody>
      </p:sp>
      <p:sp>
        <p:nvSpPr>
          <p:cNvPr id="978" name="Shape 978"/>
          <p:cNvSpPr txBox="1"/>
          <p:nvPr/>
        </p:nvSpPr>
        <p:spPr>
          <a:xfrm>
            <a:off x="3477312" y="802025"/>
            <a:ext cx="1357199" cy="374399"/>
          </a:xfrm>
          <a:prstGeom prst="rect">
            <a:avLst/>
          </a:prstGeom>
          <a:solidFill>
            <a:srgbClr val="F1C232"/>
          </a:solidFill>
          <a:ln w="38100" cap="flat" cmpd="sng">
            <a:solidFill>
              <a:srgbClr val="980000"/>
            </a:solidFill>
            <a:prstDash val="solid"/>
            <a:round/>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000000"/>
              </a:buClr>
              <a:buSzPct val="25000"/>
              <a:buFont typeface="Arial"/>
              <a:buNone/>
            </a:pPr>
            <a:r>
              <a:rPr lang="en" sz="1400" b="0" i="0" u="none" strike="noStrike" cap="none">
                <a:solidFill>
                  <a:srgbClr val="000000"/>
                </a:solidFill>
                <a:latin typeface="Arial"/>
                <a:ea typeface="Arial"/>
                <a:cs typeface="Arial"/>
                <a:sym typeface="Arial"/>
              </a:rPr>
              <a:t>Algebra I</a:t>
            </a:r>
          </a:p>
        </p:txBody>
      </p:sp>
      <p:sp>
        <p:nvSpPr>
          <p:cNvPr id="979" name="Shape 979"/>
          <p:cNvSpPr txBox="1"/>
          <p:nvPr/>
        </p:nvSpPr>
        <p:spPr>
          <a:xfrm>
            <a:off x="2231975" y="1553225"/>
            <a:ext cx="1321200" cy="374399"/>
          </a:xfrm>
          <a:prstGeom prst="rect">
            <a:avLst/>
          </a:prstGeom>
          <a:noFill/>
          <a:ln w="38100" cap="flat" cmpd="sng">
            <a:solidFill>
              <a:srgbClr val="980000"/>
            </a:solidFill>
            <a:prstDash val="solid"/>
            <a:round/>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000000"/>
              </a:buClr>
              <a:buSzPct val="25000"/>
              <a:buFont typeface="Arial"/>
              <a:buNone/>
            </a:pPr>
            <a:r>
              <a:rPr lang="en" sz="1400" b="0" i="0" u="none" strike="noStrike" cap="none">
                <a:solidFill>
                  <a:srgbClr val="000000"/>
                </a:solidFill>
                <a:latin typeface="Arial"/>
                <a:ea typeface="Arial"/>
                <a:cs typeface="Arial"/>
                <a:sym typeface="Arial"/>
              </a:rPr>
              <a:t>Geometry</a:t>
            </a:r>
          </a:p>
        </p:txBody>
      </p:sp>
      <p:sp>
        <p:nvSpPr>
          <p:cNvPr id="980" name="Shape 980"/>
          <p:cNvSpPr txBox="1"/>
          <p:nvPr/>
        </p:nvSpPr>
        <p:spPr>
          <a:xfrm>
            <a:off x="4921650" y="1553225"/>
            <a:ext cx="1309500" cy="374399"/>
          </a:xfrm>
          <a:prstGeom prst="rect">
            <a:avLst/>
          </a:prstGeom>
          <a:solidFill>
            <a:srgbClr val="F1C232"/>
          </a:solidFill>
          <a:ln w="38100" cap="flat" cmpd="sng">
            <a:solidFill>
              <a:srgbClr val="980000"/>
            </a:solidFill>
            <a:prstDash val="solid"/>
            <a:round/>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000000"/>
              </a:buClr>
              <a:buSzPct val="25000"/>
              <a:buFont typeface="Arial"/>
              <a:buNone/>
            </a:pPr>
            <a:r>
              <a:rPr lang="en" sz="1400" b="0" i="0" u="none" strike="noStrike" cap="none">
                <a:solidFill>
                  <a:srgbClr val="000000"/>
                </a:solidFill>
                <a:latin typeface="Arial"/>
                <a:ea typeface="Arial"/>
                <a:cs typeface="Arial"/>
                <a:sym typeface="Arial"/>
              </a:rPr>
              <a:t>Geometry H</a:t>
            </a:r>
          </a:p>
        </p:txBody>
      </p:sp>
      <p:sp>
        <p:nvSpPr>
          <p:cNvPr id="981" name="Shape 981"/>
          <p:cNvSpPr txBox="1"/>
          <p:nvPr/>
        </p:nvSpPr>
        <p:spPr>
          <a:xfrm>
            <a:off x="2226100" y="2217750"/>
            <a:ext cx="1329900" cy="508498"/>
          </a:xfrm>
          <a:prstGeom prst="rect">
            <a:avLst/>
          </a:prstGeom>
          <a:noFill/>
          <a:ln w="38100" cap="flat" cmpd="sng">
            <a:solidFill>
              <a:srgbClr val="980000"/>
            </a:solidFill>
            <a:prstDash val="solid"/>
            <a:round/>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000000"/>
              </a:buClr>
              <a:buSzPct val="25000"/>
              <a:buFont typeface="Arial"/>
              <a:buNone/>
            </a:pPr>
            <a:r>
              <a:rPr lang="en" sz="1400" b="0" i="0" u="none" strike="noStrike" cap="none">
                <a:solidFill>
                  <a:srgbClr val="000000"/>
                </a:solidFill>
                <a:latin typeface="Arial"/>
                <a:ea typeface="Arial"/>
                <a:cs typeface="Arial"/>
                <a:sym typeface="Arial"/>
              </a:rPr>
              <a:t>Algebra II/ Trigonometry</a:t>
            </a:r>
          </a:p>
        </p:txBody>
      </p:sp>
      <p:sp>
        <p:nvSpPr>
          <p:cNvPr id="982" name="Shape 982"/>
          <p:cNvSpPr txBox="1"/>
          <p:nvPr/>
        </p:nvSpPr>
        <p:spPr>
          <a:xfrm>
            <a:off x="4924050" y="2208625"/>
            <a:ext cx="1304698" cy="620099"/>
          </a:xfrm>
          <a:prstGeom prst="rect">
            <a:avLst/>
          </a:prstGeom>
          <a:solidFill>
            <a:srgbClr val="F1C232"/>
          </a:solidFill>
          <a:ln w="38100" cap="flat" cmpd="sng">
            <a:solidFill>
              <a:srgbClr val="980000"/>
            </a:solidFill>
            <a:prstDash val="solid"/>
            <a:round/>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000000"/>
              </a:buClr>
              <a:buSzPct val="25000"/>
              <a:buFont typeface="Arial"/>
              <a:buNone/>
            </a:pPr>
            <a:r>
              <a:rPr lang="en" sz="1400" b="0" i="0" u="none" strike="noStrike" cap="none">
                <a:solidFill>
                  <a:srgbClr val="000000"/>
                </a:solidFill>
                <a:latin typeface="Arial"/>
                <a:ea typeface="Arial"/>
                <a:cs typeface="Arial"/>
                <a:sym typeface="Arial"/>
              </a:rPr>
              <a:t>Algebra II/ Trigonometry H</a:t>
            </a:r>
          </a:p>
        </p:txBody>
      </p:sp>
      <p:sp>
        <p:nvSpPr>
          <p:cNvPr id="983" name="Shape 983"/>
          <p:cNvSpPr txBox="1"/>
          <p:nvPr/>
        </p:nvSpPr>
        <p:spPr>
          <a:xfrm>
            <a:off x="2238975" y="3813725"/>
            <a:ext cx="1329900" cy="620099"/>
          </a:xfrm>
          <a:prstGeom prst="rect">
            <a:avLst/>
          </a:prstGeom>
          <a:noFill/>
          <a:ln w="38100" cap="flat" cmpd="sng">
            <a:solidFill>
              <a:srgbClr val="980000"/>
            </a:solidFill>
            <a:prstDash val="solid"/>
            <a:round/>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000000"/>
              </a:buClr>
              <a:buSzPct val="25000"/>
              <a:buFont typeface="Arial"/>
              <a:buNone/>
            </a:pPr>
            <a:r>
              <a:rPr lang="en" sz="1400" b="0" i="0" u="none" strike="noStrike" cap="none">
                <a:solidFill>
                  <a:srgbClr val="000000"/>
                </a:solidFill>
                <a:latin typeface="Arial"/>
                <a:ea typeface="Arial"/>
                <a:cs typeface="Arial"/>
                <a:sym typeface="Arial"/>
              </a:rPr>
              <a:t>Statistical Reasoning in Sports</a:t>
            </a:r>
          </a:p>
        </p:txBody>
      </p:sp>
      <p:sp>
        <p:nvSpPr>
          <p:cNvPr id="984" name="Shape 984"/>
          <p:cNvSpPr txBox="1"/>
          <p:nvPr/>
        </p:nvSpPr>
        <p:spPr>
          <a:xfrm>
            <a:off x="4931525" y="3089875"/>
            <a:ext cx="1312200" cy="436800"/>
          </a:xfrm>
          <a:prstGeom prst="rect">
            <a:avLst/>
          </a:prstGeom>
          <a:solidFill>
            <a:srgbClr val="F1C232"/>
          </a:solidFill>
          <a:ln w="38100" cap="flat" cmpd="sng">
            <a:solidFill>
              <a:srgbClr val="980000"/>
            </a:solidFill>
            <a:prstDash val="solid"/>
            <a:round/>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000000"/>
              </a:buClr>
              <a:buSzPct val="25000"/>
              <a:buFont typeface="Arial"/>
              <a:buNone/>
            </a:pPr>
            <a:r>
              <a:rPr lang="en" sz="1400" b="0" i="0" u="none" strike="noStrike" cap="none">
                <a:solidFill>
                  <a:srgbClr val="000000"/>
                </a:solidFill>
                <a:latin typeface="Arial"/>
                <a:ea typeface="Arial"/>
                <a:cs typeface="Arial"/>
                <a:sym typeface="Arial"/>
              </a:rPr>
              <a:t>Precalculus H</a:t>
            </a:r>
          </a:p>
        </p:txBody>
      </p:sp>
      <p:sp>
        <p:nvSpPr>
          <p:cNvPr id="985" name="Shape 985"/>
          <p:cNvSpPr txBox="1"/>
          <p:nvPr/>
        </p:nvSpPr>
        <p:spPr>
          <a:xfrm>
            <a:off x="4922675" y="3940225"/>
            <a:ext cx="1329900" cy="436800"/>
          </a:xfrm>
          <a:prstGeom prst="rect">
            <a:avLst/>
          </a:prstGeom>
          <a:solidFill>
            <a:srgbClr val="F1C232"/>
          </a:solidFill>
          <a:ln w="38100" cap="flat" cmpd="sng">
            <a:solidFill>
              <a:srgbClr val="980000"/>
            </a:solidFill>
            <a:prstDash val="solid"/>
            <a:round/>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000000"/>
              </a:buClr>
              <a:buSzPct val="25000"/>
              <a:buFont typeface="Arial"/>
              <a:buNone/>
            </a:pPr>
            <a:r>
              <a:rPr lang="en" sz="1400" b="0" i="0" u="none" strike="noStrike" cap="none">
                <a:solidFill>
                  <a:srgbClr val="000000"/>
                </a:solidFill>
                <a:latin typeface="Arial"/>
                <a:ea typeface="Arial"/>
                <a:cs typeface="Arial"/>
                <a:sym typeface="Arial"/>
              </a:rPr>
              <a:t>AP Calculus AB</a:t>
            </a:r>
          </a:p>
        </p:txBody>
      </p:sp>
      <p:sp>
        <p:nvSpPr>
          <p:cNvPr id="986" name="Shape 986"/>
          <p:cNvSpPr txBox="1"/>
          <p:nvPr/>
        </p:nvSpPr>
        <p:spPr>
          <a:xfrm>
            <a:off x="6933250" y="4646825"/>
            <a:ext cx="1357199" cy="436800"/>
          </a:xfrm>
          <a:prstGeom prst="rect">
            <a:avLst/>
          </a:prstGeom>
          <a:solidFill>
            <a:srgbClr val="F1C232"/>
          </a:solidFill>
          <a:ln w="38100" cap="flat" cmpd="sng">
            <a:solidFill>
              <a:srgbClr val="980000"/>
            </a:solidFill>
            <a:prstDash val="solid"/>
            <a:round/>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000000"/>
              </a:buClr>
              <a:buSzPct val="25000"/>
              <a:buFont typeface="Arial"/>
              <a:buNone/>
            </a:pPr>
            <a:r>
              <a:rPr lang="en" sz="1400" b="0" i="0" u="none" strike="noStrike" cap="none">
                <a:solidFill>
                  <a:srgbClr val="000000"/>
                </a:solidFill>
                <a:latin typeface="Arial"/>
                <a:ea typeface="Arial"/>
                <a:cs typeface="Arial"/>
                <a:sym typeface="Arial"/>
              </a:rPr>
              <a:t>AP Calculus BC</a:t>
            </a:r>
          </a:p>
        </p:txBody>
      </p:sp>
      <p:sp>
        <p:nvSpPr>
          <p:cNvPr id="987" name="Shape 987"/>
          <p:cNvSpPr txBox="1"/>
          <p:nvPr/>
        </p:nvSpPr>
        <p:spPr>
          <a:xfrm>
            <a:off x="2207700" y="4671725"/>
            <a:ext cx="1409700" cy="436800"/>
          </a:xfrm>
          <a:prstGeom prst="rect">
            <a:avLst/>
          </a:prstGeom>
          <a:solidFill>
            <a:srgbClr val="F1C232"/>
          </a:solidFill>
          <a:ln w="38100" cap="flat" cmpd="sng">
            <a:solidFill>
              <a:srgbClr val="980000"/>
            </a:solidFill>
            <a:prstDash val="solid"/>
            <a:round/>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000000"/>
              </a:buClr>
              <a:buSzPct val="25000"/>
              <a:buFont typeface="Arial"/>
              <a:buNone/>
            </a:pPr>
            <a:r>
              <a:rPr lang="en" sz="1400" b="0" i="0" u="none" strike="noStrike" cap="none">
                <a:solidFill>
                  <a:srgbClr val="000000"/>
                </a:solidFill>
                <a:latin typeface="Arial"/>
                <a:ea typeface="Arial"/>
                <a:cs typeface="Arial"/>
                <a:sym typeface="Arial"/>
              </a:rPr>
              <a:t>AP Statistics </a:t>
            </a:r>
          </a:p>
        </p:txBody>
      </p:sp>
      <p:pic>
        <p:nvPicPr>
          <p:cNvPr id="988" name="Shape 988"/>
          <p:cNvPicPr preferRelativeResize="0"/>
          <p:nvPr/>
        </p:nvPicPr>
        <p:blipFill rotWithShape="1">
          <a:blip r:embed="rId4">
            <a:alphaModFix/>
          </a:blip>
          <a:srcRect/>
          <a:stretch/>
        </p:blipFill>
        <p:spPr>
          <a:xfrm>
            <a:off x="6734446" y="2546425"/>
            <a:ext cx="2286826" cy="785648"/>
          </a:xfrm>
          <a:prstGeom prst="rect">
            <a:avLst/>
          </a:prstGeom>
          <a:noFill/>
          <a:ln>
            <a:noFill/>
          </a:ln>
        </p:spPr>
      </p:pic>
      <p:sp>
        <p:nvSpPr>
          <p:cNvPr id="989" name="Shape 989"/>
          <p:cNvSpPr txBox="1"/>
          <p:nvPr/>
        </p:nvSpPr>
        <p:spPr>
          <a:xfrm>
            <a:off x="2236136" y="3089875"/>
            <a:ext cx="1312200" cy="436800"/>
          </a:xfrm>
          <a:prstGeom prst="rect">
            <a:avLst/>
          </a:prstGeom>
          <a:solidFill>
            <a:schemeClr val="lt1"/>
          </a:solidFill>
          <a:ln w="38100" cap="flat" cmpd="sng">
            <a:solidFill>
              <a:srgbClr val="980000"/>
            </a:solidFill>
            <a:prstDash val="solid"/>
            <a:round/>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000000"/>
              </a:buClr>
              <a:buSzPct val="25000"/>
              <a:buFont typeface="Arial"/>
              <a:buNone/>
            </a:pPr>
            <a:r>
              <a:rPr lang="en" sz="1400" b="0" i="0" u="none" strike="noStrike" cap="none">
                <a:solidFill>
                  <a:srgbClr val="000000"/>
                </a:solidFill>
                <a:latin typeface="Arial"/>
                <a:ea typeface="Arial"/>
                <a:cs typeface="Arial"/>
                <a:sym typeface="Arial"/>
              </a:rPr>
              <a:t>Precalculus </a:t>
            </a:r>
          </a:p>
        </p:txBody>
      </p:sp>
      <p:cxnSp>
        <p:nvCxnSpPr>
          <p:cNvPr id="990" name="Shape 990"/>
          <p:cNvCxnSpPr>
            <a:stCxn id="989" idx="2"/>
            <a:endCxn id="983" idx="0"/>
          </p:cNvCxnSpPr>
          <p:nvPr/>
        </p:nvCxnSpPr>
        <p:spPr>
          <a:xfrm>
            <a:off x="2892236" y="3526675"/>
            <a:ext cx="11700" cy="287100"/>
          </a:xfrm>
          <a:prstGeom prst="straightConnector1">
            <a:avLst/>
          </a:prstGeom>
          <a:noFill/>
          <a:ln w="28575" cap="flat" cmpd="sng">
            <a:solidFill>
              <a:srgbClr val="F1C232"/>
            </a:solidFill>
            <a:prstDash val="solid"/>
            <a:round/>
            <a:headEnd type="none" w="med" len="med"/>
            <a:tailEnd type="triangle" w="lg" len="lg"/>
          </a:ln>
        </p:spPr>
      </p:cxnSp>
      <p:sp>
        <p:nvSpPr>
          <p:cNvPr id="991" name="Shape 991"/>
          <p:cNvSpPr/>
          <p:nvPr/>
        </p:nvSpPr>
        <p:spPr>
          <a:xfrm>
            <a:off x="2010025" y="3308375"/>
            <a:ext cx="197699" cy="1581900"/>
          </a:xfrm>
          <a:prstGeom prst="curvedRightArrow">
            <a:avLst>
              <a:gd name="adj1" fmla="val 25000"/>
              <a:gd name="adj2" fmla="val 50000"/>
              <a:gd name="adj3" fmla="val 21269"/>
            </a:avLst>
          </a:prstGeom>
          <a:solidFill>
            <a:srgbClr val="F1C232"/>
          </a:solidFill>
          <a:ln w="19050" cap="flat" cmpd="sng">
            <a:solidFill>
              <a:srgbClr val="F1C232"/>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992" name="Shape 992"/>
          <p:cNvSpPr/>
          <p:nvPr/>
        </p:nvSpPr>
        <p:spPr>
          <a:xfrm>
            <a:off x="1893350" y="2301125"/>
            <a:ext cx="332698" cy="2012399"/>
          </a:xfrm>
          <a:prstGeom prst="curvedRightArrow">
            <a:avLst>
              <a:gd name="adj1" fmla="val 25000"/>
              <a:gd name="adj2" fmla="val 50000"/>
              <a:gd name="adj3" fmla="val 34219"/>
            </a:avLst>
          </a:prstGeom>
          <a:solidFill>
            <a:srgbClr val="F1C232"/>
          </a:solidFill>
          <a:ln w="19050" cap="flat" cmpd="sng">
            <a:solidFill>
              <a:srgbClr val="F1C232"/>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cxnSp>
        <p:nvCxnSpPr>
          <p:cNvPr id="993" name="Shape 993"/>
          <p:cNvCxnSpPr>
            <a:stCxn id="989" idx="3"/>
            <a:endCxn id="985" idx="1"/>
          </p:cNvCxnSpPr>
          <p:nvPr/>
        </p:nvCxnSpPr>
        <p:spPr>
          <a:xfrm>
            <a:off x="3548336" y="3308275"/>
            <a:ext cx="1374300" cy="850500"/>
          </a:xfrm>
          <a:prstGeom prst="straightConnector1">
            <a:avLst/>
          </a:prstGeom>
          <a:noFill/>
          <a:ln w="28575" cap="flat" cmpd="sng">
            <a:solidFill>
              <a:srgbClr val="F1C232"/>
            </a:solidFill>
            <a:prstDash val="solid"/>
            <a:round/>
            <a:headEnd type="none" w="med" len="med"/>
            <a:tailEnd type="triangle" w="lg" len="lg"/>
          </a:ln>
        </p:spPr>
      </p:cxnSp>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7"/>
        <p:cNvGrpSpPr/>
        <p:nvPr/>
      </p:nvGrpSpPr>
      <p:grpSpPr>
        <a:xfrm>
          <a:off x="0" y="0"/>
          <a:ext cx="0" cy="0"/>
          <a:chOff x="0" y="0"/>
          <a:chExt cx="0" cy="0"/>
        </a:xfrm>
      </p:grpSpPr>
      <p:sp>
        <p:nvSpPr>
          <p:cNvPr id="998" name="Shape 998"/>
          <p:cNvSpPr txBox="1">
            <a:spLocks noGrp="1"/>
          </p:cNvSpPr>
          <p:nvPr>
            <p:ph type="title"/>
          </p:nvPr>
        </p:nvSpPr>
        <p:spPr>
          <a:xfrm>
            <a:off x="628650" y="273842"/>
            <a:ext cx="7886700" cy="994200"/>
          </a:xfrm>
          <a:prstGeom prst="rect">
            <a:avLst/>
          </a:prstGeom>
          <a:noFill/>
          <a:ln>
            <a:noFill/>
          </a:ln>
        </p:spPr>
        <p:txBody>
          <a:bodyPr lIns="68575" tIns="34275" rIns="68575" bIns="34275"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 sz="3300" b="0" i="0" u="none" strike="noStrike" cap="none">
                <a:solidFill>
                  <a:schemeClr val="dk1"/>
                </a:solidFill>
                <a:latin typeface="Calibri"/>
                <a:ea typeface="Calibri"/>
                <a:cs typeface="Calibri"/>
                <a:sym typeface="Calibri"/>
              </a:rPr>
              <a:t>AP Calculus AB</a:t>
            </a:r>
          </a:p>
        </p:txBody>
      </p:sp>
      <p:sp>
        <p:nvSpPr>
          <p:cNvPr id="999" name="Shape 999"/>
          <p:cNvSpPr txBox="1">
            <a:spLocks noGrp="1"/>
          </p:cNvSpPr>
          <p:nvPr>
            <p:ph type="body" idx="1"/>
          </p:nvPr>
        </p:nvSpPr>
        <p:spPr>
          <a:xfrm>
            <a:off x="716825" y="1045925"/>
            <a:ext cx="7886700" cy="3774300"/>
          </a:xfrm>
          <a:prstGeom prst="rect">
            <a:avLst/>
          </a:prstGeom>
          <a:noFill/>
          <a:ln>
            <a:noFill/>
          </a:ln>
        </p:spPr>
        <p:txBody>
          <a:bodyPr lIns="68575" tIns="34275" rIns="68575" bIns="34275" anchor="t" anchorCtr="0">
            <a:noAutofit/>
          </a:bodyPr>
          <a:lstStyle/>
          <a:p>
            <a:pPr marL="177800" marR="0" lvl="0" indent="-165100" algn="l" rtl="0">
              <a:lnSpc>
                <a:spcPct val="70000"/>
              </a:lnSpc>
              <a:spcBef>
                <a:spcPts val="0"/>
              </a:spcBef>
              <a:spcAft>
                <a:spcPts val="0"/>
              </a:spcAft>
              <a:buClr>
                <a:schemeClr val="dk1"/>
              </a:buClr>
              <a:buSzPct val="100000"/>
              <a:buFont typeface="Arial"/>
              <a:buChar char="•"/>
            </a:pPr>
            <a:r>
              <a:rPr lang="en" sz="1800" b="0" i="0" u="none" strike="noStrike" cap="none">
                <a:solidFill>
                  <a:schemeClr val="dk1"/>
                </a:solidFill>
                <a:latin typeface="Calibri"/>
                <a:ea typeface="Calibri"/>
                <a:cs typeface="Calibri"/>
                <a:sym typeface="Calibri"/>
              </a:rPr>
              <a:t>AP Calculus is the perfect starting point for those wanting to study a S.T.E.M. field in college.</a:t>
            </a:r>
          </a:p>
          <a:p>
            <a:pPr marL="177800" marR="0" lvl="0" indent="-165100" algn="l" rtl="0">
              <a:lnSpc>
                <a:spcPct val="70000"/>
              </a:lnSpc>
              <a:spcBef>
                <a:spcPts val="800"/>
              </a:spcBef>
              <a:spcAft>
                <a:spcPts val="0"/>
              </a:spcAft>
              <a:buClr>
                <a:schemeClr val="dk1"/>
              </a:buClr>
              <a:buSzPct val="100000"/>
              <a:buFont typeface="Arial"/>
              <a:buChar char="•"/>
            </a:pPr>
            <a:r>
              <a:rPr lang="en" sz="1800" b="0" i="0" u="none" strike="noStrike" cap="none">
                <a:solidFill>
                  <a:schemeClr val="dk1"/>
                </a:solidFill>
                <a:latin typeface="Calibri"/>
                <a:ea typeface="Calibri"/>
                <a:cs typeface="Calibri"/>
                <a:sym typeface="Calibri"/>
              </a:rPr>
              <a:t>Calculus AB is the equivalent of first semester calculus at a college.</a:t>
            </a:r>
          </a:p>
          <a:p>
            <a:pPr marL="177800" marR="0" lvl="0" indent="-165100" algn="l" rtl="0">
              <a:lnSpc>
                <a:spcPct val="70000"/>
              </a:lnSpc>
              <a:spcBef>
                <a:spcPts val="800"/>
              </a:spcBef>
              <a:spcAft>
                <a:spcPts val="0"/>
              </a:spcAft>
              <a:buClr>
                <a:schemeClr val="dk1"/>
              </a:buClr>
              <a:buSzPct val="100000"/>
              <a:buFont typeface="Arial"/>
              <a:buChar char="•"/>
            </a:pPr>
            <a:r>
              <a:rPr lang="en" sz="1800" b="0" i="0" u="none" strike="noStrike" cap="none">
                <a:solidFill>
                  <a:schemeClr val="dk1"/>
                </a:solidFill>
                <a:latin typeface="Calibri"/>
                <a:ea typeface="Calibri"/>
                <a:cs typeface="Calibri"/>
                <a:sym typeface="Calibri"/>
              </a:rPr>
              <a:t>This is a fast paced class that requires students to continually apply the topics covered in this class and in previous classes to a variety of problems and real world situations.</a:t>
            </a:r>
          </a:p>
          <a:p>
            <a:pPr marL="177800" marR="0" lvl="0" indent="-165100" algn="l" rtl="0">
              <a:lnSpc>
                <a:spcPct val="70000"/>
              </a:lnSpc>
              <a:spcBef>
                <a:spcPts val="800"/>
              </a:spcBef>
              <a:spcAft>
                <a:spcPts val="0"/>
              </a:spcAft>
              <a:buClr>
                <a:schemeClr val="dk1"/>
              </a:buClr>
              <a:buSzPct val="100000"/>
              <a:buFont typeface="Arial"/>
              <a:buChar char="•"/>
            </a:pPr>
            <a:r>
              <a:rPr lang="en" sz="1800" b="0" i="0" u="none" strike="noStrike" cap="none">
                <a:solidFill>
                  <a:schemeClr val="dk1"/>
                </a:solidFill>
                <a:latin typeface="Calibri"/>
                <a:ea typeface="Calibri"/>
                <a:cs typeface="Calibri"/>
                <a:sym typeface="Calibri"/>
              </a:rPr>
              <a:t>Students enrolled in AP Calculus AB will have the opportunity to receive college credit for a semester of calculus by either taking the AP Exam in May, or by enrolling in the CSUF High School Honors Program and receiving a grade from CSUF for the course.</a:t>
            </a:r>
          </a:p>
          <a:p>
            <a:pPr marL="177800" marR="0" lvl="0" indent="-165100" algn="l" rtl="0">
              <a:lnSpc>
                <a:spcPct val="70000"/>
              </a:lnSpc>
              <a:spcBef>
                <a:spcPts val="800"/>
              </a:spcBef>
              <a:spcAft>
                <a:spcPts val="0"/>
              </a:spcAft>
              <a:buClr>
                <a:schemeClr val="dk1"/>
              </a:buClr>
              <a:buSzPct val="100000"/>
              <a:buFont typeface="Arial"/>
              <a:buChar char="•"/>
            </a:pPr>
            <a:r>
              <a:rPr lang="en" sz="1800" b="0" i="0" u="none" strike="noStrike" cap="none">
                <a:solidFill>
                  <a:schemeClr val="dk1"/>
                </a:solidFill>
                <a:latin typeface="Calibri"/>
                <a:ea typeface="Calibri"/>
                <a:cs typeface="Calibri"/>
                <a:sym typeface="Calibri"/>
              </a:rPr>
              <a:t>Calculus AB Students should expect 20-30 minutes of homework each night.</a:t>
            </a:r>
          </a:p>
          <a:p>
            <a:pPr marL="177800" marR="0" lvl="0" indent="-165100" algn="l" rtl="0">
              <a:lnSpc>
                <a:spcPct val="70000"/>
              </a:lnSpc>
              <a:spcBef>
                <a:spcPts val="800"/>
              </a:spcBef>
              <a:spcAft>
                <a:spcPts val="0"/>
              </a:spcAft>
              <a:buClr>
                <a:schemeClr val="dk1"/>
              </a:buClr>
              <a:buSzPct val="100000"/>
              <a:buFont typeface="Arial"/>
              <a:buChar char="•"/>
            </a:pPr>
            <a:r>
              <a:rPr lang="en" sz="1800"/>
              <a:t>I have a</a:t>
            </a:r>
            <a:r>
              <a:rPr lang="en" sz="1800" b="0" i="0" u="none" strike="noStrike" cap="none">
                <a:solidFill>
                  <a:schemeClr val="dk1"/>
                </a:solidFill>
                <a:latin typeface="Calibri"/>
                <a:ea typeface="Calibri"/>
                <a:cs typeface="Calibri"/>
                <a:sym typeface="Calibri"/>
              </a:rPr>
              <a:t> pass rate of about 82%.</a:t>
            </a:r>
          </a:p>
          <a:p>
            <a:pPr marL="177800" marR="0" lvl="0" indent="-177800" algn="l" rtl="0">
              <a:lnSpc>
                <a:spcPct val="70000"/>
              </a:lnSpc>
              <a:spcBef>
                <a:spcPts val="800"/>
              </a:spcBef>
              <a:spcAft>
                <a:spcPts val="0"/>
              </a:spcAft>
              <a:buClr>
                <a:schemeClr val="dk1"/>
              </a:buClr>
              <a:buSzPct val="25000"/>
              <a:buFont typeface="Arial"/>
              <a:buNone/>
            </a:pPr>
            <a:endParaRPr sz="1900" b="0" i="0" u="none" strike="noStrike" cap="none">
              <a:solidFill>
                <a:schemeClr val="dk1"/>
              </a:solidFill>
              <a:latin typeface="Calibri"/>
              <a:ea typeface="Calibri"/>
              <a:cs typeface="Calibri"/>
              <a:sym typeface="Calibri"/>
            </a:endParaRPr>
          </a:p>
        </p:txBody>
      </p:sp>
    </p:spTree>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1003"/>
        <p:cNvGrpSpPr/>
        <p:nvPr/>
      </p:nvGrpSpPr>
      <p:grpSpPr>
        <a:xfrm>
          <a:off x="0" y="0"/>
          <a:ext cx="0" cy="0"/>
          <a:chOff x="0" y="0"/>
          <a:chExt cx="0" cy="0"/>
        </a:xfrm>
      </p:grpSpPr>
      <p:sp>
        <p:nvSpPr>
          <p:cNvPr id="1004" name="Shape 1004"/>
          <p:cNvSpPr txBox="1">
            <a:spLocks noGrp="1"/>
          </p:cNvSpPr>
          <p:nvPr>
            <p:ph type="title"/>
          </p:nvPr>
        </p:nvSpPr>
        <p:spPr>
          <a:xfrm>
            <a:off x="628650" y="273842"/>
            <a:ext cx="7886700" cy="994200"/>
          </a:xfrm>
          <a:prstGeom prst="rect">
            <a:avLst/>
          </a:prstGeom>
          <a:noFill/>
          <a:ln>
            <a:noFill/>
          </a:ln>
        </p:spPr>
        <p:txBody>
          <a:bodyPr lIns="68575" tIns="34275" rIns="68575" bIns="34275"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 sz="3300" b="0" i="0" u="none" strike="noStrike" cap="none">
                <a:solidFill>
                  <a:schemeClr val="dk1"/>
                </a:solidFill>
                <a:latin typeface="Calibri"/>
                <a:ea typeface="Calibri"/>
                <a:cs typeface="Calibri"/>
                <a:sym typeface="Calibri"/>
              </a:rPr>
              <a:t>AP Calculus BC</a:t>
            </a:r>
          </a:p>
        </p:txBody>
      </p:sp>
      <p:sp>
        <p:nvSpPr>
          <p:cNvPr id="1005" name="Shape 1005"/>
          <p:cNvSpPr txBox="1">
            <a:spLocks noGrp="1"/>
          </p:cNvSpPr>
          <p:nvPr>
            <p:ph type="body" idx="1"/>
          </p:nvPr>
        </p:nvSpPr>
        <p:spPr>
          <a:xfrm>
            <a:off x="628650" y="1369217"/>
            <a:ext cx="7886700" cy="3263400"/>
          </a:xfrm>
          <a:prstGeom prst="rect">
            <a:avLst/>
          </a:prstGeom>
          <a:noFill/>
          <a:ln>
            <a:noFill/>
          </a:ln>
        </p:spPr>
        <p:txBody>
          <a:bodyPr lIns="68575" tIns="34275" rIns="68575" bIns="34275" anchor="t" anchorCtr="0">
            <a:noAutofit/>
          </a:bodyPr>
          <a:lstStyle/>
          <a:p>
            <a:pPr marL="177800" marR="0" lvl="0" indent="-177800" algn="l" rtl="0">
              <a:lnSpc>
                <a:spcPct val="80000"/>
              </a:lnSpc>
              <a:spcBef>
                <a:spcPts val="0"/>
              </a:spcBef>
              <a:spcAft>
                <a:spcPts val="0"/>
              </a:spcAft>
              <a:buClr>
                <a:schemeClr val="dk1"/>
              </a:buClr>
              <a:buSzPct val="100000"/>
              <a:buFont typeface="Arial"/>
              <a:buChar char="•"/>
            </a:pPr>
            <a:r>
              <a:rPr lang="en" sz="1900" b="0" i="0" u="none" strike="noStrike" cap="none">
                <a:solidFill>
                  <a:schemeClr val="dk1"/>
                </a:solidFill>
                <a:latin typeface="Calibri"/>
                <a:ea typeface="Calibri"/>
                <a:cs typeface="Calibri"/>
                <a:sym typeface="Calibri"/>
              </a:rPr>
              <a:t>This class is the equivalent of two semesters of college calculus.</a:t>
            </a:r>
          </a:p>
          <a:p>
            <a:pPr marL="177800" marR="0" lvl="0" indent="-177800" algn="l" rtl="0">
              <a:lnSpc>
                <a:spcPct val="80000"/>
              </a:lnSpc>
              <a:spcBef>
                <a:spcPts val="800"/>
              </a:spcBef>
              <a:spcAft>
                <a:spcPts val="0"/>
              </a:spcAft>
              <a:buClr>
                <a:schemeClr val="dk1"/>
              </a:buClr>
              <a:buSzPct val="100000"/>
              <a:buFont typeface="Arial"/>
              <a:buChar char="•"/>
            </a:pPr>
            <a:r>
              <a:rPr lang="en" sz="1900" b="0" i="0" u="none" strike="noStrike" cap="none">
                <a:solidFill>
                  <a:schemeClr val="dk1"/>
                </a:solidFill>
                <a:latin typeface="Calibri"/>
                <a:ea typeface="Calibri"/>
                <a:cs typeface="Calibri"/>
                <a:sym typeface="Calibri"/>
              </a:rPr>
              <a:t>Students enrolled in AP Calculus BC will have the opportunity to receive college credit for up to two semesters of calculus by either taking the AP Exam in May, or by enrolling in the CSUF High School Honors Program and receiving a grade from CSUF for the course.</a:t>
            </a:r>
          </a:p>
          <a:p>
            <a:pPr marL="177800" marR="0" lvl="0" indent="-177800" algn="l" rtl="0">
              <a:lnSpc>
                <a:spcPct val="80000"/>
              </a:lnSpc>
              <a:spcBef>
                <a:spcPts val="800"/>
              </a:spcBef>
              <a:spcAft>
                <a:spcPts val="0"/>
              </a:spcAft>
              <a:buClr>
                <a:schemeClr val="dk1"/>
              </a:buClr>
              <a:buSzPct val="100000"/>
              <a:buFont typeface="Arial"/>
              <a:buChar char="•"/>
            </a:pPr>
            <a:r>
              <a:rPr lang="en" sz="1900" b="0" i="0" u="none" strike="noStrike" cap="none">
                <a:solidFill>
                  <a:schemeClr val="dk1"/>
                </a:solidFill>
                <a:latin typeface="Calibri"/>
                <a:ea typeface="Calibri"/>
                <a:cs typeface="Calibri"/>
                <a:sym typeface="Calibri"/>
              </a:rPr>
              <a:t>Summer homework is required to enroll in Calculus BC, and there will be a test on the material the first week of school.</a:t>
            </a:r>
          </a:p>
          <a:p>
            <a:pPr marL="177800" marR="0" lvl="0" indent="-177800" algn="l" rtl="0">
              <a:lnSpc>
                <a:spcPct val="80000"/>
              </a:lnSpc>
              <a:spcBef>
                <a:spcPts val="800"/>
              </a:spcBef>
              <a:spcAft>
                <a:spcPts val="0"/>
              </a:spcAft>
              <a:buClr>
                <a:schemeClr val="dk1"/>
              </a:buClr>
              <a:buSzPct val="100000"/>
              <a:buFont typeface="Arial"/>
              <a:buChar char="•"/>
            </a:pPr>
            <a:r>
              <a:rPr lang="en" sz="1900" b="0" i="0" u="none" strike="noStrike" cap="none">
                <a:solidFill>
                  <a:schemeClr val="dk1"/>
                </a:solidFill>
                <a:latin typeface="Calibri"/>
                <a:ea typeface="Calibri"/>
                <a:cs typeface="Calibri"/>
                <a:sym typeface="Calibri"/>
              </a:rPr>
              <a:t>Calculus BC is very fast paced, almost twice as much material is covered in Calculus BC as is covered in Calculus AB.</a:t>
            </a:r>
          </a:p>
          <a:p>
            <a:pPr marL="177800" marR="0" lvl="0" indent="-177800" algn="l" rtl="0">
              <a:lnSpc>
                <a:spcPct val="80000"/>
              </a:lnSpc>
              <a:spcBef>
                <a:spcPts val="800"/>
              </a:spcBef>
              <a:spcAft>
                <a:spcPts val="0"/>
              </a:spcAft>
              <a:buClr>
                <a:schemeClr val="dk1"/>
              </a:buClr>
              <a:buSzPct val="100000"/>
              <a:buFont typeface="Arial"/>
              <a:buChar char="•"/>
            </a:pPr>
            <a:r>
              <a:rPr lang="en" sz="1900" b="0" i="0" u="none" strike="noStrike" cap="none">
                <a:solidFill>
                  <a:schemeClr val="dk1"/>
                </a:solidFill>
                <a:latin typeface="Calibri"/>
                <a:ea typeface="Calibri"/>
                <a:cs typeface="Calibri"/>
                <a:sym typeface="Calibri"/>
              </a:rPr>
              <a:t>Students will be expected to complete approximately 30-40 minutes of homework each night.</a:t>
            </a:r>
          </a:p>
        </p:txBody>
      </p:sp>
    </p:spTree>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09"/>
        <p:cNvGrpSpPr/>
        <p:nvPr/>
      </p:nvGrpSpPr>
      <p:grpSpPr>
        <a:xfrm>
          <a:off x="0" y="0"/>
          <a:ext cx="0" cy="0"/>
          <a:chOff x="0" y="0"/>
          <a:chExt cx="0" cy="0"/>
        </a:xfrm>
      </p:grpSpPr>
      <p:sp>
        <p:nvSpPr>
          <p:cNvPr id="1010" name="Shape 1010"/>
          <p:cNvSpPr txBox="1">
            <a:spLocks noGrp="1"/>
          </p:cNvSpPr>
          <p:nvPr>
            <p:ph type="ctrTitle"/>
          </p:nvPr>
        </p:nvSpPr>
        <p:spPr>
          <a:xfrm>
            <a:off x="411175" y="644300"/>
            <a:ext cx="8282398" cy="1012500"/>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lt1"/>
              </a:buClr>
              <a:buSzPct val="25000"/>
              <a:buFont typeface="Oswald"/>
              <a:buNone/>
            </a:pPr>
            <a:r>
              <a:rPr lang="en" sz="6000" b="0" i="0" u="none" strike="noStrike" cap="none">
                <a:solidFill>
                  <a:schemeClr val="lt1"/>
                </a:solidFill>
                <a:latin typeface="Oswald"/>
                <a:ea typeface="Oswald"/>
                <a:cs typeface="Oswald"/>
                <a:sym typeface="Oswald"/>
              </a:rPr>
              <a:t>AP Statistics</a:t>
            </a:r>
          </a:p>
        </p:txBody>
      </p:sp>
      <p:pic>
        <p:nvPicPr>
          <p:cNvPr id="1011" name="Shape 1011"/>
          <p:cNvPicPr preferRelativeResize="0"/>
          <p:nvPr/>
        </p:nvPicPr>
        <p:blipFill rotWithShape="1">
          <a:blip r:embed="rId3">
            <a:alphaModFix/>
          </a:blip>
          <a:srcRect/>
          <a:stretch/>
        </p:blipFill>
        <p:spPr>
          <a:xfrm>
            <a:off x="1693325" y="1909725"/>
            <a:ext cx="5723998" cy="2896574"/>
          </a:xfrm>
          <a:prstGeom prst="rect">
            <a:avLst/>
          </a:prstGeom>
          <a:noFill/>
          <a:ln>
            <a:noFill/>
          </a:ln>
        </p:spPr>
      </p:pic>
      <p:sp>
        <p:nvSpPr>
          <p:cNvPr id="1012" name="Shape 1012"/>
          <p:cNvSpPr txBox="1"/>
          <p:nvPr/>
        </p:nvSpPr>
        <p:spPr>
          <a:xfrm>
            <a:off x="78325" y="339575"/>
            <a:ext cx="1614899" cy="1336800"/>
          </a:xfrm>
          <a:prstGeom prst="rect">
            <a:avLst/>
          </a:prstGeom>
          <a:noFill/>
          <a:ln>
            <a:noFill/>
          </a:ln>
        </p:spPr>
        <p:txBody>
          <a:bodyPr lIns="91425" tIns="91425" rIns="91425" bIns="91425" anchor="t" anchorCtr="0">
            <a:noAutofit/>
          </a:bodyPr>
          <a:lstStyle/>
          <a:p>
            <a:pPr marL="0" marR="0" lvl="0" indent="0" algn="l" rtl="0">
              <a:lnSpc>
                <a:spcPct val="115000"/>
              </a:lnSpc>
              <a:spcBef>
                <a:spcPts val="0"/>
              </a:spcBef>
              <a:spcAft>
                <a:spcPts val="0"/>
              </a:spcAft>
              <a:buClr>
                <a:schemeClr val="lt1"/>
              </a:buClr>
              <a:buSzPct val="25000"/>
              <a:buFont typeface="Source Code Pro"/>
              <a:buNone/>
            </a:pPr>
            <a:r>
              <a:rPr lang="en" sz="1000" b="1" i="1" u="none" strike="noStrike" cap="none">
                <a:solidFill>
                  <a:schemeClr val="lt1"/>
                </a:solidFill>
                <a:latin typeface="Source Code Pro"/>
                <a:ea typeface="Source Code Pro"/>
                <a:cs typeface="Source Code Pro"/>
                <a:sym typeface="Source Code Pro"/>
              </a:rPr>
              <a:t>“AP Stats was such a fun class for me! Now that I am in college, I had to take a second level statistics class, which was extremely easy thanks to my prior knowledge!” -Shelby Kolb, Class of 2015</a:t>
            </a:r>
          </a:p>
        </p:txBody>
      </p:sp>
      <p:sp>
        <p:nvSpPr>
          <p:cNvPr id="1013" name="Shape 1013"/>
          <p:cNvSpPr txBox="1"/>
          <p:nvPr/>
        </p:nvSpPr>
        <p:spPr>
          <a:xfrm>
            <a:off x="7379375" y="-27625"/>
            <a:ext cx="1728900" cy="597900"/>
          </a:xfrm>
          <a:prstGeom prst="rect">
            <a:avLst/>
          </a:prstGeom>
          <a:noFill/>
          <a:ln>
            <a:noFill/>
          </a:ln>
        </p:spPr>
        <p:txBody>
          <a:bodyPr lIns="91425" tIns="91425" rIns="91425" bIns="91425" anchor="t" anchorCtr="0">
            <a:noAutofit/>
          </a:bodyPr>
          <a:lstStyle/>
          <a:p>
            <a:pPr marL="0" marR="0" lvl="0" indent="0" algn="l" rtl="0">
              <a:lnSpc>
                <a:spcPct val="115000"/>
              </a:lnSpc>
              <a:spcBef>
                <a:spcPts val="0"/>
              </a:spcBef>
              <a:spcAft>
                <a:spcPts val="0"/>
              </a:spcAft>
              <a:buClr>
                <a:schemeClr val="lt1"/>
              </a:buClr>
              <a:buSzPct val="25000"/>
              <a:buFont typeface="Source Code Pro"/>
              <a:buNone/>
            </a:pPr>
            <a:r>
              <a:rPr lang="en" sz="1000" b="1" i="1" u="none" strike="noStrike" cap="none">
                <a:solidFill>
                  <a:schemeClr val="lt1"/>
                </a:solidFill>
                <a:latin typeface="Source Code Pro"/>
                <a:ea typeface="Source Code Pro"/>
                <a:cs typeface="Source Code Pro"/>
                <a:sym typeface="Source Code Pro"/>
              </a:rPr>
              <a:t>“There was a new way of thinking that has impacted me even after I graduated. Going into Economics and Accounting, I found out that this class was very helpful. You’ll definitely learn a lot more than just formulas and the material is very applicable outside the classroom.” -Ariane Ang Lee, Class of 2014</a:t>
            </a:r>
          </a:p>
        </p:txBody>
      </p:sp>
    </p:spTree>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17"/>
        <p:cNvGrpSpPr/>
        <p:nvPr/>
      </p:nvGrpSpPr>
      <p:grpSpPr>
        <a:xfrm>
          <a:off x="0" y="0"/>
          <a:ext cx="0" cy="0"/>
          <a:chOff x="0" y="0"/>
          <a:chExt cx="0" cy="0"/>
        </a:xfrm>
      </p:grpSpPr>
      <p:sp>
        <p:nvSpPr>
          <p:cNvPr id="1018" name="Shape 1018"/>
          <p:cNvSpPr txBox="1">
            <a:spLocks noGrp="1"/>
          </p:cNvSpPr>
          <p:nvPr>
            <p:ph type="title"/>
          </p:nvPr>
        </p:nvSpPr>
        <p:spPr>
          <a:xfrm>
            <a:off x="311700" y="372500"/>
            <a:ext cx="8520599" cy="733499"/>
          </a:xfrm>
          <a:prstGeom prst="rect">
            <a:avLst/>
          </a:prstGeom>
          <a:noFill/>
          <a:ln>
            <a:noFill/>
          </a:ln>
        </p:spPr>
        <p:txBody>
          <a:bodyPr lIns="91425" tIns="91425" rIns="91425" bIns="91425" anchor="b" anchorCtr="0">
            <a:noAutofit/>
          </a:bodyPr>
          <a:lstStyle/>
          <a:p>
            <a:pPr marL="0" marR="0" lvl="0" indent="0" algn="l" rtl="0">
              <a:lnSpc>
                <a:spcPct val="100000"/>
              </a:lnSpc>
              <a:spcBef>
                <a:spcPts val="0"/>
              </a:spcBef>
              <a:spcAft>
                <a:spcPts val="0"/>
              </a:spcAft>
              <a:buClr>
                <a:schemeClr val="dk2"/>
              </a:buClr>
              <a:buSzPct val="25000"/>
              <a:buFont typeface="Oswald"/>
              <a:buNone/>
            </a:pPr>
            <a:r>
              <a:rPr lang="en" sz="3000" b="0" i="0" u="none" strike="noStrike" cap="none">
                <a:solidFill>
                  <a:schemeClr val="dk2"/>
                </a:solidFill>
                <a:latin typeface="Oswald"/>
                <a:ea typeface="Oswald"/>
                <a:cs typeface="Oswald"/>
                <a:sym typeface="Oswald"/>
              </a:rPr>
              <a:t>AP Statistics</a:t>
            </a:r>
          </a:p>
        </p:txBody>
      </p:sp>
      <p:sp>
        <p:nvSpPr>
          <p:cNvPr id="1019" name="Shape 1019"/>
          <p:cNvSpPr txBox="1">
            <a:spLocks noGrp="1"/>
          </p:cNvSpPr>
          <p:nvPr>
            <p:ph type="body" idx="1"/>
          </p:nvPr>
        </p:nvSpPr>
        <p:spPr>
          <a:xfrm>
            <a:off x="187150" y="1468825"/>
            <a:ext cx="4266599" cy="2154899"/>
          </a:xfrm>
          <a:prstGeom prst="rect">
            <a:avLst/>
          </a:prstGeom>
          <a:noFill/>
          <a:ln>
            <a:noFill/>
          </a:ln>
        </p:spPr>
        <p:txBody>
          <a:bodyPr lIns="91425" tIns="91425" rIns="91425" bIns="91425" anchor="t" anchorCtr="0">
            <a:noAutofit/>
          </a:bodyPr>
          <a:lstStyle/>
          <a:p>
            <a:pPr marL="0" marR="0" lvl="0" indent="0" algn="l" rtl="0">
              <a:lnSpc>
                <a:spcPct val="115000"/>
              </a:lnSpc>
              <a:spcBef>
                <a:spcPts val="0"/>
              </a:spcBef>
              <a:spcAft>
                <a:spcPts val="0"/>
              </a:spcAft>
              <a:buClr>
                <a:schemeClr val="dk2"/>
              </a:buClr>
              <a:buSzPct val="25000"/>
              <a:buFont typeface="Source Code Pro"/>
              <a:buNone/>
            </a:pPr>
            <a:r>
              <a:rPr lang="en" sz="1300" b="0" i="0" u="none" strike="noStrike" cap="none">
                <a:solidFill>
                  <a:schemeClr val="dk2"/>
                </a:solidFill>
                <a:latin typeface="Source Code Pro"/>
                <a:ea typeface="Source Code Pro"/>
                <a:cs typeface="Source Code Pro"/>
                <a:sym typeface="Source Code Pro"/>
              </a:rPr>
              <a:t>Statistics is the science of collecting, analyzing, and drawing conclusions from data.  This course covers four main topics in preparation for the AP exam:  Data Collection, Exploratory Data Analysis, Probability, and Statistical Inference.</a:t>
            </a:r>
          </a:p>
        </p:txBody>
      </p:sp>
      <p:sp>
        <p:nvSpPr>
          <p:cNvPr id="1020" name="Shape 1020"/>
          <p:cNvSpPr txBox="1">
            <a:spLocks noGrp="1"/>
          </p:cNvSpPr>
          <p:nvPr>
            <p:ph type="body" idx="2"/>
          </p:nvPr>
        </p:nvSpPr>
        <p:spPr>
          <a:xfrm>
            <a:off x="4690200" y="-21750"/>
            <a:ext cx="4302300" cy="4285799"/>
          </a:xfrm>
          <a:prstGeom prst="rect">
            <a:avLst/>
          </a:prstGeom>
          <a:noFill/>
          <a:ln>
            <a:noFill/>
          </a:ln>
        </p:spPr>
        <p:txBody>
          <a:bodyPr lIns="91425" tIns="91425" rIns="91425" bIns="91425" anchor="t" anchorCtr="0">
            <a:noAutofit/>
          </a:bodyPr>
          <a:lstStyle/>
          <a:p>
            <a:pPr marL="0" marR="0" lvl="0" indent="0" algn="l" rtl="0">
              <a:lnSpc>
                <a:spcPct val="115000"/>
              </a:lnSpc>
              <a:spcBef>
                <a:spcPts val="0"/>
              </a:spcBef>
              <a:spcAft>
                <a:spcPts val="0"/>
              </a:spcAft>
              <a:buClr>
                <a:schemeClr val="dk2"/>
              </a:buClr>
              <a:buSzPct val="25000"/>
              <a:buFont typeface="Source Code Pro"/>
              <a:buNone/>
            </a:pPr>
            <a:r>
              <a:rPr lang="en" sz="1300" b="0" i="0" u="none" strike="noStrike" cap="none">
                <a:solidFill>
                  <a:schemeClr val="dk2"/>
                </a:solidFill>
                <a:latin typeface="Source Code Pro"/>
                <a:ea typeface="Source Code Pro"/>
                <a:cs typeface="Source Code Pro"/>
                <a:sym typeface="Source Code Pro"/>
              </a:rPr>
              <a:t>Why you should take this course...</a:t>
            </a:r>
          </a:p>
          <a:p>
            <a:pPr marL="457200" marR="0" lvl="0" indent="-317500" algn="l" rtl="0">
              <a:lnSpc>
                <a:spcPct val="115000"/>
              </a:lnSpc>
              <a:spcBef>
                <a:spcPts val="1600"/>
              </a:spcBef>
              <a:spcAft>
                <a:spcPts val="0"/>
              </a:spcAft>
              <a:buClr>
                <a:schemeClr val="dk2"/>
              </a:buClr>
              <a:buSzPct val="25000"/>
              <a:buFont typeface="Source Code Pro"/>
              <a:buNone/>
            </a:pPr>
            <a:r>
              <a:rPr lang="en" sz="1300" b="0" i="0" u="none" strike="noStrike" cap="none">
                <a:solidFill>
                  <a:schemeClr val="dk2"/>
                </a:solidFill>
                <a:latin typeface="Source Code Pro"/>
                <a:ea typeface="Source Code Pro"/>
                <a:cs typeface="Source Code Pro"/>
                <a:sym typeface="Source Code Pro"/>
              </a:rPr>
              <a:t>challenge yourself academically</a:t>
            </a:r>
          </a:p>
          <a:p>
            <a:pPr marL="457200" marR="0" lvl="0" indent="-317500" algn="l" rtl="0">
              <a:lnSpc>
                <a:spcPct val="115000"/>
              </a:lnSpc>
              <a:spcBef>
                <a:spcPts val="1600"/>
              </a:spcBef>
              <a:spcAft>
                <a:spcPts val="0"/>
              </a:spcAft>
              <a:buClr>
                <a:schemeClr val="dk2"/>
              </a:buClr>
              <a:buSzPct val="25000"/>
              <a:buFont typeface="Source Code Pro"/>
              <a:buNone/>
            </a:pPr>
            <a:r>
              <a:rPr lang="en" sz="1300" b="0" i="0" u="none" strike="noStrike" cap="none">
                <a:solidFill>
                  <a:schemeClr val="dk2"/>
                </a:solidFill>
                <a:latin typeface="Source Code Pro"/>
                <a:ea typeface="Source Code Pro"/>
                <a:cs typeface="Source Code Pro"/>
                <a:sym typeface="Source Code Pro"/>
              </a:rPr>
              <a:t>earn college credit and/or placement by passing the AP exam</a:t>
            </a:r>
          </a:p>
          <a:p>
            <a:pPr marL="457200" marR="0" lvl="0" indent="-317500" algn="l" rtl="0">
              <a:lnSpc>
                <a:spcPct val="115000"/>
              </a:lnSpc>
              <a:spcBef>
                <a:spcPts val="1600"/>
              </a:spcBef>
              <a:spcAft>
                <a:spcPts val="0"/>
              </a:spcAft>
              <a:buClr>
                <a:schemeClr val="dk2"/>
              </a:buClr>
              <a:buSzPct val="25000"/>
              <a:buFont typeface="Source Code Pro"/>
              <a:buNone/>
            </a:pPr>
            <a:r>
              <a:rPr lang="en" sz="1300" b="0" i="0" u="none" strike="noStrike" cap="none">
                <a:solidFill>
                  <a:schemeClr val="dk2"/>
                </a:solidFill>
                <a:latin typeface="Source Code Pro"/>
                <a:ea typeface="Source Code Pro"/>
                <a:cs typeface="Source Code Pro"/>
                <a:sym typeface="Source Code Pro"/>
              </a:rPr>
              <a:t>learn how to collect data, analyze it, and draw conclusions</a:t>
            </a:r>
          </a:p>
          <a:p>
            <a:pPr marL="457200" marR="0" lvl="0" indent="-317500" algn="l" rtl="0">
              <a:lnSpc>
                <a:spcPct val="115000"/>
              </a:lnSpc>
              <a:spcBef>
                <a:spcPts val="1600"/>
              </a:spcBef>
              <a:spcAft>
                <a:spcPts val="0"/>
              </a:spcAft>
              <a:buClr>
                <a:schemeClr val="dk2"/>
              </a:buClr>
              <a:buSzPct val="25000"/>
              <a:buFont typeface="Source Code Pro"/>
              <a:buNone/>
            </a:pPr>
            <a:r>
              <a:rPr lang="en" sz="1300" b="0" i="0" u="none" strike="noStrike" cap="none">
                <a:solidFill>
                  <a:schemeClr val="dk2"/>
                </a:solidFill>
                <a:latin typeface="Source Code Pro"/>
                <a:ea typeface="Source Code Pro"/>
                <a:cs typeface="Source Code Pro"/>
                <a:sym typeface="Source Code Pro"/>
              </a:rPr>
              <a:t>it’s fun</a:t>
            </a:r>
          </a:p>
          <a:p>
            <a:pPr marL="0" marR="0" lvl="0" indent="0" algn="l" rtl="0">
              <a:lnSpc>
                <a:spcPct val="115000"/>
              </a:lnSpc>
              <a:spcBef>
                <a:spcPts val="1600"/>
              </a:spcBef>
              <a:spcAft>
                <a:spcPts val="0"/>
              </a:spcAft>
              <a:buClr>
                <a:schemeClr val="dk2"/>
              </a:buClr>
              <a:buSzPct val="25000"/>
              <a:buFont typeface="Source Code Pro"/>
              <a:buNone/>
            </a:pPr>
            <a:r>
              <a:rPr lang="en" sz="1300" b="0" i="0" u="none" strike="noStrike" cap="none">
                <a:solidFill>
                  <a:schemeClr val="dk2"/>
                </a:solidFill>
                <a:latin typeface="Source Code Pro"/>
                <a:ea typeface="Source Code Pro"/>
                <a:cs typeface="Source Code Pro"/>
                <a:sym typeface="Source Code Pro"/>
              </a:rPr>
              <a:t>Fields in college that require statistics: Applied Mathematics, Business Administration and Management, Criminal Justice, Exercise Science, Foods, Nutrition, and Wellness Studies, Geography, Physician Assistant, Psychology, Social Work, and many more...</a:t>
            </a:r>
          </a:p>
          <a:p>
            <a:pPr marL="0" marR="0" lvl="0" indent="0" algn="l" rtl="0">
              <a:lnSpc>
                <a:spcPct val="115000"/>
              </a:lnSpc>
              <a:spcBef>
                <a:spcPts val="1600"/>
              </a:spcBef>
              <a:spcAft>
                <a:spcPts val="0"/>
              </a:spcAft>
              <a:buClr>
                <a:schemeClr val="dk2"/>
              </a:buClr>
              <a:buSzPct val="25000"/>
              <a:buFont typeface="Source Code Pro"/>
              <a:buNone/>
            </a:pPr>
            <a:r>
              <a:rPr lang="en" sz="1300" b="0" i="0" u="none" strike="noStrike" cap="none">
                <a:solidFill>
                  <a:schemeClr val="dk2"/>
                </a:solidFill>
                <a:latin typeface="Source Code Pro"/>
                <a:ea typeface="Source Code Pro"/>
                <a:cs typeface="Source Code Pro"/>
                <a:sym typeface="Source Code Pro"/>
              </a:rPr>
              <a:t>Careers that utilize statistics: Actuaries, Advertising, Marketing, Public Relations, Sales, Food Science, Athletic Trainers, Biological Scientists, Clinical Psychologists, and many more...</a:t>
            </a:r>
          </a:p>
          <a:p>
            <a:pPr marL="0" marR="0" lvl="0" indent="0" algn="l" rtl="0">
              <a:lnSpc>
                <a:spcPct val="115000"/>
              </a:lnSpc>
              <a:spcBef>
                <a:spcPts val="1600"/>
              </a:spcBef>
              <a:spcAft>
                <a:spcPts val="0"/>
              </a:spcAft>
              <a:buClr>
                <a:schemeClr val="dk2"/>
              </a:buClr>
              <a:buSzPct val="25000"/>
              <a:buFont typeface="Source Code Pro"/>
              <a:buNone/>
            </a:pPr>
            <a:endParaRPr sz="1300" b="0" i="0" u="none" strike="noStrike" cap="none">
              <a:solidFill>
                <a:schemeClr val="dk2"/>
              </a:solidFill>
              <a:latin typeface="Source Code Pro"/>
              <a:ea typeface="Source Code Pro"/>
              <a:cs typeface="Source Code Pro"/>
              <a:sym typeface="Source Code Pro"/>
            </a:endParaRPr>
          </a:p>
          <a:p>
            <a:pPr marL="0" marR="0" lvl="0" indent="0" algn="l" rtl="0">
              <a:lnSpc>
                <a:spcPct val="115000"/>
              </a:lnSpc>
              <a:spcBef>
                <a:spcPts val="1600"/>
              </a:spcBef>
              <a:spcAft>
                <a:spcPts val="0"/>
              </a:spcAft>
              <a:buClr>
                <a:schemeClr val="dk2"/>
              </a:buClr>
              <a:buSzPct val="25000"/>
              <a:buFont typeface="Source Code Pro"/>
              <a:buNone/>
            </a:pPr>
            <a:endParaRPr sz="1300" b="0" i="0" u="none" strike="noStrike" cap="none">
              <a:solidFill>
                <a:schemeClr val="dk2"/>
              </a:solidFill>
              <a:latin typeface="Source Code Pro"/>
              <a:ea typeface="Source Code Pro"/>
              <a:cs typeface="Source Code Pro"/>
              <a:sym typeface="Source Code Pro"/>
            </a:endParaRPr>
          </a:p>
          <a:p>
            <a:pPr marL="0" marR="0" lvl="0" indent="0" algn="l" rtl="0">
              <a:lnSpc>
                <a:spcPct val="115000"/>
              </a:lnSpc>
              <a:spcBef>
                <a:spcPts val="1600"/>
              </a:spcBef>
              <a:spcAft>
                <a:spcPts val="0"/>
              </a:spcAft>
              <a:buClr>
                <a:schemeClr val="dk2"/>
              </a:buClr>
              <a:buSzPct val="25000"/>
              <a:buFont typeface="Source Code Pro"/>
              <a:buNone/>
            </a:pPr>
            <a:endParaRPr sz="1300" b="0" i="0" u="none" strike="noStrike" cap="none">
              <a:solidFill>
                <a:schemeClr val="dk2"/>
              </a:solidFill>
              <a:latin typeface="Source Code Pro"/>
              <a:ea typeface="Source Code Pro"/>
              <a:cs typeface="Source Code Pro"/>
              <a:sym typeface="Source Code Pro"/>
            </a:endParaRPr>
          </a:p>
          <a:p>
            <a:pPr marL="0" marR="0" lvl="0" indent="0" algn="l" rtl="0">
              <a:lnSpc>
                <a:spcPct val="115000"/>
              </a:lnSpc>
              <a:spcBef>
                <a:spcPts val="1600"/>
              </a:spcBef>
              <a:spcAft>
                <a:spcPts val="0"/>
              </a:spcAft>
              <a:buClr>
                <a:schemeClr val="dk2"/>
              </a:buClr>
              <a:buSzPct val="25000"/>
              <a:buFont typeface="Source Code Pro"/>
              <a:buNone/>
            </a:pPr>
            <a:endParaRPr sz="1300" b="0" i="0" u="none" strike="noStrike" cap="none">
              <a:solidFill>
                <a:schemeClr val="dk2"/>
              </a:solidFill>
              <a:latin typeface="Source Code Pro"/>
              <a:ea typeface="Source Code Pro"/>
              <a:cs typeface="Source Code Pro"/>
              <a:sym typeface="Source Code Pro"/>
            </a:endParaRPr>
          </a:p>
        </p:txBody>
      </p:sp>
      <p:pic>
        <p:nvPicPr>
          <p:cNvPr id="1021" name="Shape 1021"/>
          <p:cNvPicPr preferRelativeResize="0"/>
          <p:nvPr/>
        </p:nvPicPr>
        <p:blipFill rotWithShape="1">
          <a:blip r:embed="rId3">
            <a:alphaModFix/>
          </a:blip>
          <a:srcRect b="11173"/>
          <a:stretch/>
        </p:blipFill>
        <p:spPr>
          <a:xfrm>
            <a:off x="2459500" y="0"/>
            <a:ext cx="1994315" cy="1468823"/>
          </a:xfrm>
          <a:prstGeom prst="rect">
            <a:avLst/>
          </a:prstGeom>
          <a:noFill/>
          <a:ln>
            <a:noFill/>
          </a:ln>
        </p:spPr>
      </p:pic>
      <p:pic>
        <p:nvPicPr>
          <p:cNvPr id="1022" name="Shape 1022"/>
          <p:cNvPicPr preferRelativeResize="0"/>
          <p:nvPr/>
        </p:nvPicPr>
        <p:blipFill rotWithShape="1">
          <a:blip r:embed="rId4">
            <a:alphaModFix/>
          </a:blip>
          <a:srcRect/>
          <a:stretch/>
        </p:blipFill>
        <p:spPr>
          <a:xfrm>
            <a:off x="2992774" y="3283175"/>
            <a:ext cx="1688475" cy="1688475"/>
          </a:xfrm>
          <a:prstGeom prst="rect">
            <a:avLst/>
          </a:prstGeom>
          <a:noFill/>
          <a:ln>
            <a:noFill/>
          </a:ln>
        </p:spPr>
      </p:pic>
      <p:sp>
        <p:nvSpPr>
          <p:cNvPr id="1023" name="Shape 1023"/>
          <p:cNvSpPr txBox="1"/>
          <p:nvPr/>
        </p:nvSpPr>
        <p:spPr>
          <a:xfrm>
            <a:off x="263350" y="3471325"/>
            <a:ext cx="2724600" cy="733499"/>
          </a:xfrm>
          <a:prstGeom prst="rect">
            <a:avLst/>
          </a:prstGeom>
          <a:noFill/>
          <a:ln>
            <a:noFill/>
          </a:ln>
        </p:spPr>
        <p:txBody>
          <a:bodyPr lIns="91425" tIns="91425" rIns="91425" bIns="91425" anchor="t" anchorCtr="0">
            <a:noAutofit/>
          </a:bodyPr>
          <a:lstStyle/>
          <a:p>
            <a:pPr marL="0" marR="0" lvl="0" indent="0" algn="l" rtl="0">
              <a:lnSpc>
                <a:spcPct val="115000"/>
              </a:lnSpc>
              <a:spcBef>
                <a:spcPts val="0"/>
              </a:spcBef>
              <a:spcAft>
                <a:spcPts val="0"/>
              </a:spcAft>
              <a:buClr>
                <a:schemeClr val="dk2"/>
              </a:buClr>
              <a:buSzPct val="25000"/>
              <a:buFont typeface="Source Code Pro"/>
              <a:buNone/>
            </a:pPr>
            <a:r>
              <a:rPr lang="en" sz="1300" b="0" i="0" u="none" strike="noStrike" cap="none">
                <a:solidFill>
                  <a:schemeClr val="dk2"/>
                </a:solidFill>
                <a:latin typeface="Source Code Pro"/>
                <a:ea typeface="Source Code Pro"/>
                <a:cs typeface="Source Code Pro"/>
                <a:sym typeface="Source Code Pro"/>
              </a:rPr>
              <a:t>2015 Esperanza High School Pass Rate = 94%</a:t>
            </a:r>
          </a:p>
          <a:p>
            <a:pPr marL="0" marR="0" lvl="0" indent="0" algn="l" rtl="0">
              <a:lnSpc>
                <a:spcPct val="115000"/>
              </a:lnSpc>
              <a:spcBef>
                <a:spcPts val="1600"/>
              </a:spcBef>
              <a:spcAft>
                <a:spcPts val="0"/>
              </a:spcAft>
              <a:buClr>
                <a:schemeClr val="dk2"/>
              </a:buClr>
              <a:buSzPct val="25000"/>
              <a:buFont typeface="Source Code Pro"/>
              <a:buNone/>
            </a:pPr>
            <a:r>
              <a:rPr lang="en" sz="1300" b="0" i="0" u="none" strike="noStrike" cap="none">
                <a:solidFill>
                  <a:schemeClr val="dk2"/>
                </a:solidFill>
                <a:latin typeface="Source Code Pro"/>
                <a:ea typeface="Source Code Pro"/>
                <a:cs typeface="Source Code Pro"/>
                <a:sym typeface="Source Code Pro"/>
              </a:rPr>
              <a:t>2015 Global Pass Rate = 57.3%</a:t>
            </a:r>
          </a:p>
        </p:txBody>
      </p:sp>
    </p:spTree>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27"/>
        <p:cNvGrpSpPr/>
        <p:nvPr/>
      </p:nvGrpSpPr>
      <p:grpSpPr>
        <a:xfrm>
          <a:off x="0" y="0"/>
          <a:ext cx="0" cy="0"/>
          <a:chOff x="0" y="0"/>
          <a:chExt cx="0" cy="0"/>
        </a:xfrm>
      </p:grpSpPr>
      <p:sp>
        <p:nvSpPr>
          <p:cNvPr id="1028" name="Shape 1028"/>
          <p:cNvSpPr txBox="1">
            <a:spLocks noGrp="1"/>
          </p:cNvSpPr>
          <p:nvPr>
            <p:ph type="ctrTitle"/>
          </p:nvPr>
        </p:nvSpPr>
        <p:spPr>
          <a:xfrm>
            <a:off x="1028700" y="1352553"/>
            <a:ext cx="7086600" cy="1368898"/>
          </a:xfrm>
          <a:prstGeom prst="rect">
            <a:avLst/>
          </a:prstGeom>
          <a:noFill/>
          <a:ln>
            <a:noFill/>
          </a:ln>
        </p:spPr>
        <p:txBody>
          <a:bodyPr lIns="68575" tIns="34275" rIns="68575" bIns="34275" anchor="b" anchorCtr="0">
            <a:noAutofit/>
          </a:bodyPr>
          <a:lstStyle/>
          <a:p>
            <a:pPr marL="0" marR="0" lvl="0" indent="0" algn="l" rtl="0">
              <a:lnSpc>
                <a:spcPct val="90000"/>
              </a:lnSpc>
              <a:spcBef>
                <a:spcPts val="0"/>
              </a:spcBef>
              <a:spcAft>
                <a:spcPts val="0"/>
              </a:spcAft>
              <a:buClr>
                <a:schemeClr val="lt1"/>
              </a:buClr>
              <a:buSzPct val="25000"/>
              <a:buFont typeface="Questrial"/>
              <a:buNone/>
            </a:pPr>
            <a:r>
              <a:rPr lang="en" sz="4500" b="0" i="0" u="none" strike="noStrike" cap="none">
                <a:solidFill>
                  <a:schemeClr val="lt1"/>
                </a:solidFill>
                <a:latin typeface="Questrial"/>
                <a:ea typeface="Questrial"/>
                <a:cs typeface="Questrial"/>
                <a:sym typeface="Questrial"/>
              </a:rPr>
              <a:t>SCIENCE DEPARTMENT</a:t>
            </a:r>
            <a:br>
              <a:rPr lang="en" sz="4500" b="0" i="0" u="none" strike="noStrike" cap="none">
                <a:solidFill>
                  <a:schemeClr val="lt1"/>
                </a:solidFill>
                <a:latin typeface="Questrial"/>
                <a:ea typeface="Questrial"/>
                <a:cs typeface="Questrial"/>
                <a:sym typeface="Questrial"/>
              </a:rPr>
            </a:br>
            <a:r>
              <a:rPr lang="en" sz="2300" b="0" i="0" u="none" strike="noStrike" cap="none">
                <a:solidFill>
                  <a:schemeClr val="lt1"/>
                </a:solidFill>
                <a:latin typeface="Questrial"/>
                <a:ea typeface="Questrial"/>
                <a:cs typeface="Questrial"/>
                <a:sym typeface="Questrial"/>
              </a:rPr>
              <a:t>MICHAEL WOODWARD</a:t>
            </a:r>
          </a:p>
        </p:txBody>
      </p:sp>
    </p:spTree>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32"/>
        <p:cNvGrpSpPr/>
        <p:nvPr/>
      </p:nvGrpSpPr>
      <p:grpSpPr>
        <a:xfrm>
          <a:off x="0" y="0"/>
          <a:ext cx="0" cy="0"/>
          <a:chOff x="0" y="0"/>
          <a:chExt cx="0" cy="0"/>
        </a:xfrm>
      </p:grpSpPr>
      <p:pic>
        <p:nvPicPr>
          <p:cNvPr id="1033" name="Shape 1033"/>
          <p:cNvPicPr preferRelativeResize="0"/>
          <p:nvPr/>
        </p:nvPicPr>
        <p:blipFill rotWithShape="1">
          <a:blip r:embed="rId3">
            <a:alphaModFix/>
          </a:blip>
          <a:srcRect/>
          <a:stretch/>
        </p:blipFill>
        <p:spPr>
          <a:xfrm>
            <a:off x="1498112" y="2806983"/>
            <a:ext cx="3332400" cy="2228700"/>
          </a:xfrm>
          <a:prstGeom prst="rect">
            <a:avLst/>
          </a:prstGeom>
          <a:noFill/>
          <a:ln>
            <a:noFill/>
          </a:ln>
        </p:spPr>
      </p:pic>
      <p:sp>
        <p:nvSpPr>
          <p:cNvPr id="1034" name="Shape 1034"/>
          <p:cNvSpPr txBox="1">
            <a:spLocks noGrp="1"/>
          </p:cNvSpPr>
          <p:nvPr>
            <p:ph type="title"/>
          </p:nvPr>
        </p:nvSpPr>
        <p:spPr>
          <a:xfrm>
            <a:off x="2221205" y="1126029"/>
            <a:ext cx="2543399" cy="969600"/>
          </a:xfrm>
          <a:prstGeom prst="rect">
            <a:avLst/>
          </a:prstGeom>
          <a:noFill/>
          <a:ln>
            <a:noFill/>
          </a:ln>
        </p:spPr>
        <p:txBody>
          <a:bodyPr lIns="68575" tIns="34275" rIns="68575" bIns="34275" anchor="ctr" anchorCtr="0">
            <a:noAutofit/>
          </a:bodyPr>
          <a:lstStyle/>
          <a:p>
            <a:pPr marL="0" marR="0" lvl="0" indent="0" algn="ctr" rtl="0">
              <a:lnSpc>
                <a:spcPct val="90000"/>
              </a:lnSpc>
              <a:spcBef>
                <a:spcPts val="0"/>
              </a:spcBef>
              <a:spcAft>
                <a:spcPts val="0"/>
              </a:spcAft>
              <a:buClr>
                <a:schemeClr val="lt1"/>
              </a:buClr>
              <a:buSzPct val="25000"/>
              <a:buFont typeface="Questrial"/>
              <a:buNone/>
            </a:pPr>
            <a:r>
              <a:rPr lang="en" sz="2700" b="1" i="0" u="none" strike="noStrike" cap="none">
                <a:solidFill>
                  <a:schemeClr val="lt1"/>
                </a:solidFill>
                <a:latin typeface="Questrial"/>
                <a:ea typeface="Questrial"/>
                <a:cs typeface="Questrial"/>
                <a:sym typeface="Questrial"/>
              </a:rPr>
              <a:t>HANDS-ON SCIENCE ACTIVITIES HELP OUR STUDENTS TO LEARN</a:t>
            </a:r>
          </a:p>
        </p:txBody>
      </p:sp>
      <p:pic>
        <p:nvPicPr>
          <p:cNvPr id="1035" name="Shape 1035"/>
          <p:cNvPicPr preferRelativeResize="0">
            <a:picLocks noGrp="1"/>
          </p:cNvPicPr>
          <p:nvPr>
            <p:ph type="body" idx="1"/>
          </p:nvPr>
        </p:nvPicPr>
        <p:blipFill rotWithShape="1">
          <a:blip r:embed="rId4">
            <a:alphaModFix/>
          </a:blip>
          <a:srcRect/>
          <a:stretch/>
        </p:blipFill>
        <p:spPr>
          <a:xfrm>
            <a:off x="5119241" y="3566841"/>
            <a:ext cx="1869299" cy="1401899"/>
          </a:xfrm>
          <a:prstGeom prst="rect">
            <a:avLst/>
          </a:prstGeom>
          <a:noFill/>
          <a:ln>
            <a:noFill/>
          </a:ln>
        </p:spPr>
      </p:pic>
      <p:pic>
        <p:nvPicPr>
          <p:cNvPr id="1036" name="Shape 1036"/>
          <p:cNvPicPr preferRelativeResize="0"/>
          <p:nvPr/>
        </p:nvPicPr>
        <p:blipFill rotWithShape="1">
          <a:blip r:embed="rId5">
            <a:alphaModFix/>
          </a:blip>
          <a:srcRect/>
          <a:stretch/>
        </p:blipFill>
        <p:spPr>
          <a:xfrm>
            <a:off x="7676979" y="1555158"/>
            <a:ext cx="1326898" cy="1769099"/>
          </a:xfrm>
          <a:prstGeom prst="rect">
            <a:avLst/>
          </a:prstGeom>
          <a:noFill/>
          <a:ln>
            <a:noFill/>
          </a:ln>
        </p:spPr>
      </p:pic>
      <p:pic>
        <p:nvPicPr>
          <p:cNvPr id="1037" name="Shape 1037"/>
          <p:cNvPicPr preferRelativeResize="0"/>
          <p:nvPr/>
        </p:nvPicPr>
        <p:blipFill rotWithShape="1">
          <a:blip r:embed="rId6">
            <a:alphaModFix/>
          </a:blip>
          <a:srcRect/>
          <a:stretch/>
        </p:blipFill>
        <p:spPr>
          <a:xfrm rot="6086806">
            <a:off x="-615582" y="2988077"/>
            <a:ext cx="2488190" cy="1866480"/>
          </a:xfrm>
          <a:prstGeom prst="rect">
            <a:avLst/>
          </a:prstGeom>
          <a:noFill/>
          <a:ln>
            <a:noFill/>
          </a:ln>
        </p:spPr>
      </p:pic>
      <p:pic>
        <p:nvPicPr>
          <p:cNvPr id="1038" name="Shape 1038"/>
          <p:cNvPicPr preferRelativeResize="0"/>
          <p:nvPr/>
        </p:nvPicPr>
        <p:blipFill rotWithShape="1">
          <a:blip r:embed="rId7">
            <a:alphaModFix/>
          </a:blip>
          <a:srcRect/>
          <a:stretch/>
        </p:blipFill>
        <p:spPr>
          <a:xfrm>
            <a:off x="192006" y="5243"/>
            <a:ext cx="2029200" cy="2701199"/>
          </a:xfrm>
          <a:prstGeom prst="rect">
            <a:avLst/>
          </a:prstGeom>
          <a:noFill/>
          <a:ln>
            <a:noFill/>
          </a:ln>
        </p:spPr>
      </p:pic>
      <p:pic>
        <p:nvPicPr>
          <p:cNvPr id="1039" name="Shape 1039"/>
          <p:cNvPicPr preferRelativeResize="0"/>
          <p:nvPr/>
        </p:nvPicPr>
        <p:blipFill rotWithShape="1">
          <a:blip r:embed="rId8">
            <a:alphaModFix/>
          </a:blip>
          <a:srcRect/>
          <a:stretch/>
        </p:blipFill>
        <p:spPr>
          <a:xfrm rot="4975980">
            <a:off x="4294160" y="50736"/>
            <a:ext cx="2572543" cy="1929249"/>
          </a:xfrm>
          <a:prstGeom prst="rect">
            <a:avLst/>
          </a:prstGeom>
          <a:noFill/>
          <a:ln>
            <a:noFill/>
          </a:ln>
        </p:spPr>
      </p:pic>
      <p:pic>
        <p:nvPicPr>
          <p:cNvPr id="1040" name="Shape 1040"/>
          <p:cNvPicPr preferRelativeResize="0"/>
          <p:nvPr/>
        </p:nvPicPr>
        <p:blipFill rotWithShape="1">
          <a:blip r:embed="rId9">
            <a:alphaModFix/>
          </a:blip>
          <a:srcRect/>
          <a:stretch/>
        </p:blipFill>
        <p:spPr>
          <a:xfrm>
            <a:off x="6510257" y="44732"/>
            <a:ext cx="2634000" cy="1970699"/>
          </a:xfrm>
          <a:prstGeom prst="rect">
            <a:avLst/>
          </a:prstGeom>
          <a:noFill/>
          <a:ln>
            <a:noFill/>
          </a:ln>
        </p:spPr>
      </p:pic>
      <p:pic>
        <p:nvPicPr>
          <p:cNvPr id="1041" name="Shape 1041"/>
          <p:cNvPicPr preferRelativeResize="0"/>
          <p:nvPr/>
        </p:nvPicPr>
        <p:blipFill rotWithShape="1">
          <a:blip r:embed="rId10">
            <a:alphaModFix/>
          </a:blip>
          <a:srcRect/>
          <a:stretch/>
        </p:blipFill>
        <p:spPr>
          <a:xfrm rot="6292133">
            <a:off x="7024120" y="3348223"/>
            <a:ext cx="2213103" cy="1659701"/>
          </a:xfrm>
          <a:prstGeom prst="rect">
            <a:avLst/>
          </a:prstGeom>
          <a:noFill/>
          <a:ln>
            <a:noFill/>
          </a:ln>
        </p:spPr>
      </p:pic>
      <p:pic>
        <p:nvPicPr>
          <p:cNvPr id="1042" name="Shape 1042"/>
          <p:cNvPicPr preferRelativeResize="0"/>
          <p:nvPr/>
        </p:nvPicPr>
        <p:blipFill rotWithShape="1">
          <a:blip r:embed="rId11">
            <a:alphaModFix/>
          </a:blip>
          <a:srcRect/>
          <a:stretch/>
        </p:blipFill>
        <p:spPr>
          <a:xfrm rot="-1275554">
            <a:off x="5536981" y="2143360"/>
            <a:ext cx="1936907" cy="1452777"/>
          </a:xfrm>
          <a:prstGeom prst="rect">
            <a:avLst/>
          </a:prstGeom>
          <a:noFill/>
          <a:ln>
            <a:noFill/>
          </a:ln>
        </p:spPr>
      </p:pic>
    </p:spTree>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047" name="Shape 1047"/>
          <p:cNvSpPr txBox="1">
            <a:spLocks noGrp="1"/>
          </p:cNvSpPr>
          <p:nvPr>
            <p:ph type="title"/>
          </p:nvPr>
        </p:nvSpPr>
        <p:spPr>
          <a:xfrm>
            <a:off x="2503075" y="58929"/>
            <a:ext cx="6457800" cy="969600"/>
          </a:xfrm>
          <a:prstGeom prst="rect">
            <a:avLst/>
          </a:prstGeom>
          <a:noFill/>
          <a:ln>
            <a:noFill/>
          </a:ln>
        </p:spPr>
        <p:txBody>
          <a:bodyPr lIns="68575" tIns="34275" rIns="68575" bIns="34275" anchor="ctr" anchorCtr="0">
            <a:noAutofit/>
          </a:bodyPr>
          <a:lstStyle/>
          <a:p>
            <a:pPr marL="0" marR="0" lvl="0" indent="0" algn="r" rtl="0">
              <a:lnSpc>
                <a:spcPct val="90000"/>
              </a:lnSpc>
              <a:spcBef>
                <a:spcPts val="0"/>
              </a:spcBef>
              <a:spcAft>
                <a:spcPts val="0"/>
              </a:spcAft>
              <a:buClr>
                <a:schemeClr val="lt1"/>
              </a:buClr>
              <a:buSzPct val="25000"/>
              <a:buFont typeface="Questrial"/>
              <a:buNone/>
            </a:pPr>
            <a:r>
              <a:rPr lang="en" sz="3000" b="0" i="0" u="none" strike="noStrike" cap="none">
                <a:solidFill>
                  <a:schemeClr val="lt1"/>
                </a:solidFill>
                <a:latin typeface="Questrial"/>
                <a:ea typeface="Questrial"/>
                <a:cs typeface="Questrial"/>
                <a:sym typeface="Questrial"/>
              </a:rPr>
              <a:t>SCIENCE CLASS REQUIREMENTS</a:t>
            </a:r>
          </a:p>
        </p:txBody>
      </p:sp>
      <p:sp>
        <p:nvSpPr>
          <p:cNvPr id="1048" name="Shape 1048"/>
          <p:cNvSpPr txBox="1">
            <a:spLocks noGrp="1"/>
          </p:cNvSpPr>
          <p:nvPr>
            <p:ph type="body" idx="1"/>
          </p:nvPr>
        </p:nvSpPr>
        <p:spPr>
          <a:xfrm>
            <a:off x="282750" y="843319"/>
            <a:ext cx="8353500" cy="3018000"/>
          </a:xfrm>
          <a:prstGeom prst="rect">
            <a:avLst/>
          </a:prstGeom>
          <a:noFill/>
          <a:ln>
            <a:noFill/>
          </a:ln>
        </p:spPr>
        <p:txBody>
          <a:bodyPr lIns="68575" tIns="34275" rIns="68575" bIns="34275" anchor="t" anchorCtr="0">
            <a:noAutofit/>
          </a:bodyPr>
          <a:lstStyle/>
          <a:p>
            <a:pPr marL="177800" marR="0" lvl="0" indent="-177800" algn="l" rtl="0">
              <a:lnSpc>
                <a:spcPct val="90000"/>
              </a:lnSpc>
              <a:spcBef>
                <a:spcPts val="0"/>
              </a:spcBef>
              <a:spcAft>
                <a:spcPts val="0"/>
              </a:spcAft>
              <a:buClr>
                <a:schemeClr val="lt1"/>
              </a:buClr>
              <a:buSzPct val="100000"/>
              <a:buFont typeface="Arial"/>
              <a:buChar char="•"/>
            </a:pPr>
            <a:r>
              <a:rPr lang="en" sz="2400" b="0" i="0" u="none" strike="noStrike" cap="none">
                <a:solidFill>
                  <a:schemeClr val="lt1"/>
                </a:solidFill>
                <a:latin typeface="Questrial"/>
                <a:ea typeface="Questrial"/>
                <a:cs typeface="Questrial"/>
                <a:sym typeface="Questrial"/>
              </a:rPr>
              <a:t>All science courses maintain a high quality level of rigor for our students.</a:t>
            </a:r>
          </a:p>
          <a:p>
            <a:pPr marL="177800" marR="0" lvl="0" indent="-177800" algn="l" rtl="0">
              <a:lnSpc>
                <a:spcPct val="90000"/>
              </a:lnSpc>
              <a:spcBef>
                <a:spcPts val="800"/>
              </a:spcBef>
              <a:spcAft>
                <a:spcPts val="0"/>
              </a:spcAft>
              <a:buClr>
                <a:schemeClr val="lt1"/>
              </a:buClr>
              <a:buSzPct val="100000"/>
              <a:buFont typeface="Arial"/>
              <a:buChar char="•"/>
            </a:pPr>
            <a:r>
              <a:rPr lang="en" sz="2400" b="0" i="0" u="none" strike="noStrike" cap="none">
                <a:solidFill>
                  <a:schemeClr val="lt1"/>
                </a:solidFill>
                <a:latin typeface="Questrial"/>
                <a:ea typeface="Questrial"/>
                <a:cs typeface="Questrial"/>
                <a:sym typeface="Questrial"/>
              </a:rPr>
              <a:t>Organized science notebooks combined with detailed lab reports exist in all science classes.</a:t>
            </a:r>
          </a:p>
          <a:p>
            <a:pPr marL="177800" marR="0" lvl="0" indent="-177800" algn="l" rtl="0">
              <a:lnSpc>
                <a:spcPct val="90000"/>
              </a:lnSpc>
              <a:spcBef>
                <a:spcPts val="800"/>
              </a:spcBef>
              <a:spcAft>
                <a:spcPts val="0"/>
              </a:spcAft>
              <a:buClr>
                <a:schemeClr val="lt1"/>
              </a:buClr>
              <a:buSzPct val="100000"/>
              <a:buFont typeface="Arial"/>
              <a:buChar char="•"/>
            </a:pPr>
            <a:r>
              <a:rPr lang="en" sz="2400" b="0" i="0" u="none" strike="noStrike" cap="none">
                <a:solidFill>
                  <a:schemeClr val="lt1"/>
                </a:solidFill>
                <a:latin typeface="Questrial"/>
                <a:ea typeface="Questrial"/>
                <a:cs typeface="Questrial"/>
                <a:sym typeface="Questrial"/>
              </a:rPr>
              <a:t>Students are encouraged to actively participate in their own learning.</a:t>
            </a:r>
          </a:p>
          <a:p>
            <a:pPr marL="177800" marR="0" lvl="0" indent="-177800" algn="l" rtl="0">
              <a:lnSpc>
                <a:spcPct val="90000"/>
              </a:lnSpc>
              <a:spcBef>
                <a:spcPts val="800"/>
              </a:spcBef>
              <a:spcAft>
                <a:spcPts val="0"/>
              </a:spcAft>
              <a:buClr>
                <a:schemeClr val="lt1"/>
              </a:buClr>
              <a:buSzPct val="100000"/>
              <a:buFont typeface="Arial"/>
              <a:buChar char="•"/>
            </a:pPr>
            <a:r>
              <a:rPr lang="en" sz="2400" b="0" i="0" u="none" strike="noStrike" cap="none">
                <a:solidFill>
                  <a:schemeClr val="lt1"/>
                </a:solidFill>
                <a:latin typeface="Questrial"/>
                <a:ea typeface="Questrial"/>
                <a:cs typeface="Questrial"/>
                <a:sym typeface="Questrial"/>
              </a:rPr>
              <a:t>Collaborative grouping is a key component in the science experience. </a:t>
            </a:r>
          </a:p>
          <a:p>
            <a:pPr marL="177800" marR="0" lvl="0" indent="-177800" algn="l" rtl="0">
              <a:lnSpc>
                <a:spcPct val="90000"/>
              </a:lnSpc>
              <a:spcBef>
                <a:spcPts val="800"/>
              </a:spcBef>
              <a:spcAft>
                <a:spcPts val="0"/>
              </a:spcAft>
              <a:buClr>
                <a:schemeClr val="lt1"/>
              </a:buClr>
              <a:buSzPct val="100000"/>
              <a:buFont typeface="Arial"/>
              <a:buChar char="•"/>
            </a:pPr>
            <a:r>
              <a:rPr lang="en" sz="2400" b="0" i="0" u="none" strike="noStrike" cap="none">
                <a:solidFill>
                  <a:schemeClr val="lt1"/>
                </a:solidFill>
                <a:latin typeface="Questrial"/>
                <a:ea typeface="Questrial"/>
                <a:cs typeface="Questrial"/>
                <a:sym typeface="Questrial"/>
              </a:rPr>
              <a:t>AP level classes require</a:t>
            </a:r>
            <a:r>
              <a:rPr lang="en" sz="2400"/>
              <a:t> MUCH</a:t>
            </a:r>
            <a:r>
              <a:rPr lang="en" sz="2400" b="0" i="0" u="none" strike="noStrike" cap="none">
                <a:solidFill>
                  <a:schemeClr val="lt1"/>
                </a:solidFill>
                <a:latin typeface="Questrial"/>
                <a:ea typeface="Questrial"/>
                <a:cs typeface="Questrial"/>
                <a:sym typeface="Questrial"/>
              </a:rPr>
              <a:t> individual determination and effort outside of the classroom.</a:t>
            </a:r>
          </a:p>
        </p:txBody>
      </p:sp>
    </p:spTree>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52"/>
        <p:cNvGrpSpPr/>
        <p:nvPr/>
      </p:nvGrpSpPr>
      <p:grpSpPr>
        <a:xfrm>
          <a:off x="0" y="0"/>
          <a:ext cx="0" cy="0"/>
          <a:chOff x="0" y="0"/>
          <a:chExt cx="0" cy="0"/>
        </a:xfrm>
      </p:grpSpPr>
      <p:sp>
        <p:nvSpPr>
          <p:cNvPr id="1053" name="Shape 1053"/>
          <p:cNvSpPr txBox="1">
            <a:spLocks noGrp="1"/>
          </p:cNvSpPr>
          <p:nvPr>
            <p:ph type="title"/>
          </p:nvPr>
        </p:nvSpPr>
        <p:spPr>
          <a:xfrm>
            <a:off x="66675" y="573279"/>
            <a:ext cx="4371899" cy="969598"/>
          </a:xfrm>
          <a:prstGeom prst="rect">
            <a:avLst/>
          </a:prstGeom>
          <a:noFill/>
          <a:ln>
            <a:noFill/>
          </a:ln>
        </p:spPr>
        <p:txBody>
          <a:bodyPr lIns="68575" tIns="34275" rIns="68575" bIns="34275" anchor="ctr" anchorCtr="0">
            <a:noAutofit/>
          </a:bodyPr>
          <a:lstStyle/>
          <a:p>
            <a:pPr marL="0" marR="0" lvl="0" indent="0" algn="r" rtl="0">
              <a:lnSpc>
                <a:spcPct val="90000"/>
              </a:lnSpc>
              <a:spcBef>
                <a:spcPts val="0"/>
              </a:spcBef>
              <a:spcAft>
                <a:spcPts val="0"/>
              </a:spcAft>
              <a:buClr>
                <a:schemeClr val="lt1"/>
              </a:buClr>
              <a:buSzPct val="25000"/>
              <a:buFont typeface="Questrial"/>
              <a:buNone/>
            </a:pPr>
            <a:r>
              <a:rPr lang="en" sz="2700" b="0" i="0" u="none" strike="noStrike" cap="none">
                <a:solidFill>
                  <a:schemeClr val="lt1"/>
                </a:solidFill>
                <a:latin typeface="Questrial"/>
                <a:ea typeface="Questrial"/>
                <a:cs typeface="Questrial"/>
                <a:sym typeface="Questrial"/>
              </a:rPr>
              <a:t>MATH COURSES SHOULD PROGRESS ALONG WITH THE MORE CHALLENGING SCIENCE CLASSES</a:t>
            </a:r>
          </a:p>
        </p:txBody>
      </p:sp>
      <p:graphicFrame>
        <p:nvGraphicFramePr>
          <p:cNvPr id="1054" name="Shape 1054"/>
          <p:cNvGraphicFramePr/>
          <p:nvPr/>
        </p:nvGraphicFramePr>
        <p:xfrm>
          <a:off x="670250" y="1934075"/>
          <a:ext cx="3000000" cy="3000000"/>
        </p:xfrm>
        <a:graphic>
          <a:graphicData uri="http://schemas.openxmlformats.org/drawingml/2006/table">
            <a:tbl>
              <a:tblPr firstRow="1" firstCol="1" bandRow="1">
                <a:noFill/>
                <a:tableStyleId>{EA2B7A91-0216-4652-BD78-B10343E6489B}</a:tableStyleId>
              </a:tblPr>
              <a:tblGrid>
                <a:gridCol w="3607850"/>
                <a:gridCol w="1120425"/>
                <a:gridCol w="3519400"/>
              </a:tblGrid>
              <a:tr h="352525">
                <a:tc>
                  <a:txBody>
                    <a:bodyPr/>
                    <a:lstStyle/>
                    <a:p>
                      <a:pPr marL="0" marR="0" lvl="0" indent="0" algn="l" rtl="0">
                        <a:lnSpc>
                          <a:spcPct val="107000"/>
                        </a:lnSpc>
                        <a:spcBef>
                          <a:spcPts val="0"/>
                        </a:spcBef>
                        <a:spcAft>
                          <a:spcPts val="0"/>
                        </a:spcAft>
                        <a:buClr>
                          <a:srgbClr val="000000"/>
                        </a:buClr>
                        <a:buSzPct val="25000"/>
                        <a:buFont typeface="Arial"/>
                        <a:buNone/>
                      </a:pPr>
                      <a:r>
                        <a:rPr lang="en" sz="2100" u="sng" strike="noStrike" cap="none">
                          <a:solidFill>
                            <a:srgbClr val="000000"/>
                          </a:solidFill>
                          <a:latin typeface="Arial"/>
                          <a:ea typeface="Arial"/>
                          <a:cs typeface="Arial"/>
                          <a:sym typeface="Arial"/>
                        </a:rPr>
                        <a:t>Math Skills</a:t>
                      </a:r>
                    </a:p>
                  </a:txBody>
                  <a:tcPr marL="51425" marR="51425" marT="0" marB="0">
                    <a:solidFill>
                      <a:srgbClr val="9FC5E8"/>
                    </a:solidFill>
                  </a:tcPr>
                </a:tc>
                <a:tc>
                  <a:txBody>
                    <a:bodyPr/>
                    <a:lstStyle/>
                    <a:p>
                      <a:pPr marL="0" marR="0" lvl="0" indent="0" algn="ctr" rtl="0">
                        <a:lnSpc>
                          <a:spcPct val="107000"/>
                        </a:lnSpc>
                        <a:spcBef>
                          <a:spcPts val="0"/>
                        </a:spcBef>
                        <a:spcAft>
                          <a:spcPts val="0"/>
                        </a:spcAft>
                        <a:buClr>
                          <a:srgbClr val="000000"/>
                        </a:buClr>
                        <a:buSzPct val="25000"/>
                        <a:buFont typeface="Arial"/>
                        <a:buNone/>
                      </a:pPr>
                      <a:r>
                        <a:rPr lang="en" sz="2100" u="none" strike="noStrike" cap="none">
                          <a:latin typeface="Arial"/>
                          <a:ea typeface="Arial"/>
                          <a:cs typeface="Arial"/>
                          <a:sym typeface="Arial"/>
                        </a:rPr>
                        <a:t> </a:t>
                      </a:r>
                    </a:p>
                  </a:txBody>
                  <a:tcPr marL="51425" marR="51425" marT="0" marB="0" anchor="ctr">
                    <a:solidFill>
                      <a:schemeClr val="lt2"/>
                    </a:solidFill>
                  </a:tcPr>
                </a:tc>
                <a:tc>
                  <a:txBody>
                    <a:bodyPr/>
                    <a:lstStyle/>
                    <a:p>
                      <a:pPr marL="0" marR="0" lvl="0" indent="0" algn="l" rtl="0">
                        <a:lnSpc>
                          <a:spcPct val="107000"/>
                        </a:lnSpc>
                        <a:spcBef>
                          <a:spcPts val="0"/>
                        </a:spcBef>
                        <a:spcAft>
                          <a:spcPts val="0"/>
                        </a:spcAft>
                        <a:buClr>
                          <a:srgbClr val="000000"/>
                        </a:buClr>
                        <a:buSzPct val="25000"/>
                        <a:buFont typeface="Arial"/>
                        <a:buNone/>
                      </a:pPr>
                      <a:r>
                        <a:rPr lang="en" sz="2100" u="sng" strike="noStrike" cap="none">
                          <a:solidFill>
                            <a:schemeClr val="dk1"/>
                          </a:solidFill>
                          <a:latin typeface="Arial"/>
                          <a:ea typeface="Arial"/>
                          <a:cs typeface="Arial"/>
                          <a:sym typeface="Arial"/>
                        </a:rPr>
                        <a:t>Reading/Writing Skills</a:t>
                      </a:r>
                    </a:p>
                  </a:txBody>
                  <a:tcPr marL="51425" marR="51425" marT="0" marB="0">
                    <a:solidFill>
                      <a:srgbClr val="FFF2CC"/>
                    </a:solidFill>
                  </a:tcPr>
                </a:tc>
              </a:tr>
              <a:tr h="283950">
                <a:tc rowSpan="3">
                  <a:txBody>
                    <a:bodyPr/>
                    <a:lstStyle/>
                    <a:p>
                      <a:pPr marL="0" marR="0" lvl="0" indent="0" algn="l" rtl="0">
                        <a:lnSpc>
                          <a:spcPct val="107000"/>
                        </a:lnSpc>
                        <a:spcBef>
                          <a:spcPts val="0"/>
                        </a:spcBef>
                        <a:spcAft>
                          <a:spcPts val="0"/>
                        </a:spcAft>
                        <a:buClr>
                          <a:srgbClr val="000000"/>
                        </a:buClr>
                        <a:buSzPct val="25000"/>
                        <a:buFont typeface="Arial"/>
                        <a:buNone/>
                      </a:pPr>
                      <a:r>
                        <a:rPr lang="en" sz="2100" u="none" strike="noStrike" cap="none">
                          <a:solidFill>
                            <a:srgbClr val="000000"/>
                          </a:solidFill>
                          <a:latin typeface="Arial"/>
                          <a:ea typeface="Arial"/>
                          <a:cs typeface="Arial"/>
                          <a:sym typeface="Arial"/>
                        </a:rPr>
                        <a:t>AP Chemistry, AP Physics</a:t>
                      </a:r>
                    </a:p>
                    <a:p>
                      <a:pPr marL="0" marR="0" lvl="0" indent="0" algn="l" rtl="0">
                        <a:lnSpc>
                          <a:spcPct val="107000"/>
                        </a:lnSpc>
                        <a:spcBef>
                          <a:spcPts val="0"/>
                        </a:spcBef>
                        <a:spcAft>
                          <a:spcPts val="0"/>
                        </a:spcAft>
                        <a:buClr>
                          <a:srgbClr val="000000"/>
                        </a:buClr>
                        <a:buSzPct val="25000"/>
                        <a:buFont typeface="Arial"/>
                        <a:buNone/>
                      </a:pPr>
                      <a:r>
                        <a:rPr lang="en" sz="2100" u="none" strike="noStrike" cap="none">
                          <a:solidFill>
                            <a:srgbClr val="000000"/>
                          </a:solidFill>
                          <a:latin typeface="Arial"/>
                          <a:ea typeface="Arial"/>
                          <a:cs typeface="Arial"/>
                          <a:sym typeface="Arial"/>
                        </a:rPr>
                        <a:t> </a:t>
                      </a:r>
                    </a:p>
                    <a:p>
                      <a:pPr marL="0" marR="0" lvl="0" indent="0" algn="l" rtl="0">
                        <a:lnSpc>
                          <a:spcPct val="107000"/>
                        </a:lnSpc>
                        <a:spcBef>
                          <a:spcPts val="0"/>
                        </a:spcBef>
                        <a:spcAft>
                          <a:spcPts val="0"/>
                        </a:spcAft>
                        <a:buClr>
                          <a:srgbClr val="000000"/>
                        </a:buClr>
                        <a:buSzPct val="25000"/>
                        <a:buFont typeface="Arial"/>
                        <a:buNone/>
                      </a:pPr>
                      <a:r>
                        <a:rPr lang="en" sz="2100" u="none" strike="noStrike" cap="none">
                          <a:solidFill>
                            <a:srgbClr val="000000"/>
                          </a:solidFill>
                          <a:latin typeface="Arial"/>
                          <a:ea typeface="Arial"/>
                          <a:cs typeface="Arial"/>
                          <a:sym typeface="Arial"/>
                        </a:rPr>
                        <a:t>AP Biology, Physics</a:t>
                      </a:r>
                    </a:p>
                    <a:p>
                      <a:pPr marL="0" marR="0" lvl="0" indent="0" algn="l" rtl="0">
                        <a:lnSpc>
                          <a:spcPct val="107000"/>
                        </a:lnSpc>
                        <a:spcBef>
                          <a:spcPts val="0"/>
                        </a:spcBef>
                        <a:spcAft>
                          <a:spcPts val="0"/>
                        </a:spcAft>
                        <a:buClr>
                          <a:srgbClr val="000000"/>
                        </a:buClr>
                        <a:buSzPct val="25000"/>
                        <a:buFont typeface="Arial"/>
                        <a:buNone/>
                      </a:pPr>
                      <a:r>
                        <a:rPr lang="en" sz="2100" u="none" strike="noStrike" cap="none">
                          <a:solidFill>
                            <a:srgbClr val="000000"/>
                          </a:solidFill>
                          <a:latin typeface="Arial"/>
                          <a:ea typeface="Arial"/>
                          <a:cs typeface="Arial"/>
                          <a:sym typeface="Arial"/>
                        </a:rPr>
                        <a:t> </a:t>
                      </a:r>
                    </a:p>
                    <a:p>
                      <a:pPr marL="0" marR="0" lvl="0" indent="0" algn="l" rtl="0">
                        <a:lnSpc>
                          <a:spcPct val="107000"/>
                        </a:lnSpc>
                        <a:spcBef>
                          <a:spcPts val="0"/>
                        </a:spcBef>
                        <a:spcAft>
                          <a:spcPts val="0"/>
                        </a:spcAft>
                        <a:buClr>
                          <a:srgbClr val="000000"/>
                        </a:buClr>
                        <a:buSzPct val="25000"/>
                        <a:buFont typeface="Arial"/>
                        <a:buNone/>
                      </a:pPr>
                      <a:r>
                        <a:rPr lang="en" sz="2100" u="none" strike="noStrike" cap="none">
                          <a:solidFill>
                            <a:srgbClr val="000000"/>
                          </a:solidFill>
                          <a:latin typeface="Arial"/>
                          <a:ea typeface="Arial"/>
                          <a:cs typeface="Arial"/>
                          <a:sym typeface="Arial"/>
                        </a:rPr>
                        <a:t> </a:t>
                      </a:r>
                    </a:p>
                    <a:p>
                      <a:pPr marL="0" marR="0" lvl="0" indent="0" algn="l" rtl="0">
                        <a:lnSpc>
                          <a:spcPct val="107000"/>
                        </a:lnSpc>
                        <a:spcBef>
                          <a:spcPts val="0"/>
                        </a:spcBef>
                        <a:spcAft>
                          <a:spcPts val="0"/>
                        </a:spcAft>
                        <a:buClr>
                          <a:srgbClr val="000000"/>
                        </a:buClr>
                        <a:buSzPct val="25000"/>
                        <a:buFont typeface="Arial"/>
                        <a:buNone/>
                      </a:pPr>
                      <a:r>
                        <a:rPr lang="en" sz="2100" u="none" strike="noStrike" cap="none">
                          <a:solidFill>
                            <a:srgbClr val="000000"/>
                          </a:solidFill>
                          <a:latin typeface="Arial"/>
                          <a:ea typeface="Arial"/>
                          <a:cs typeface="Arial"/>
                          <a:sym typeface="Arial"/>
                        </a:rPr>
                        <a:t>AP Environmental Science</a:t>
                      </a:r>
                    </a:p>
                  </a:txBody>
                  <a:tcPr marL="51425" marR="51425" marT="0" marB="0">
                    <a:solidFill>
                      <a:srgbClr val="9FC5E8"/>
                    </a:solidFill>
                  </a:tcPr>
                </a:tc>
                <a:tc>
                  <a:txBody>
                    <a:bodyPr/>
                    <a:lstStyle/>
                    <a:p>
                      <a:pPr marL="0" marR="0" lvl="0" indent="0" algn="ctr" rtl="0">
                        <a:lnSpc>
                          <a:spcPct val="107000"/>
                        </a:lnSpc>
                        <a:spcBef>
                          <a:spcPts val="0"/>
                        </a:spcBef>
                        <a:spcAft>
                          <a:spcPts val="0"/>
                        </a:spcAft>
                        <a:buClr>
                          <a:srgbClr val="000000"/>
                        </a:buClr>
                        <a:buSzPct val="25000"/>
                        <a:buFont typeface="Arial"/>
                        <a:buNone/>
                      </a:pPr>
                      <a:r>
                        <a:rPr lang="en" sz="2100" u="none" strike="noStrike" cap="none">
                          <a:latin typeface="Arial"/>
                          <a:ea typeface="Arial"/>
                          <a:cs typeface="Arial"/>
                          <a:sym typeface="Arial"/>
                        </a:rPr>
                        <a:t>More</a:t>
                      </a:r>
                    </a:p>
                  </a:txBody>
                  <a:tcPr marL="51425" marR="51425" marT="0" marB="0" anchor="ctr">
                    <a:solidFill>
                      <a:schemeClr val="lt2"/>
                    </a:solidFill>
                  </a:tcPr>
                </a:tc>
                <a:tc rowSpan="3">
                  <a:txBody>
                    <a:bodyPr/>
                    <a:lstStyle/>
                    <a:p>
                      <a:pPr marL="0" marR="0" lvl="0" indent="0" algn="l" rtl="0">
                        <a:lnSpc>
                          <a:spcPct val="107000"/>
                        </a:lnSpc>
                        <a:spcBef>
                          <a:spcPts val="0"/>
                        </a:spcBef>
                        <a:spcAft>
                          <a:spcPts val="0"/>
                        </a:spcAft>
                        <a:buClr>
                          <a:srgbClr val="000000"/>
                        </a:buClr>
                        <a:buSzPct val="25000"/>
                        <a:buFont typeface="Arial"/>
                        <a:buNone/>
                      </a:pPr>
                      <a:r>
                        <a:rPr lang="en" sz="2100" b="1" u="none" strike="noStrike" cap="none">
                          <a:latin typeface="Arial"/>
                          <a:ea typeface="Arial"/>
                          <a:cs typeface="Arial"/>
                          <a:sym typeface="Arial"/>
                        </a:rPr>
                        <a:t>AP Biology</a:t>
                      </a:r>
                    </a:p>
                    <a:p>
                      <a:pPr marL="0" marR="0" lvl="0" indent="0" algn="l" rtl="0">
                        <a:lnSpc>
                          <a:spcPct val="107000"/>
                        </a:lnSpc>
                        <a:spcBef>
                          <a:spcPts val="0"/>
                        </a:spcBef>
                        <a:spcAft>
                          <a:spcPts val="0"/>
                        </a:spcAft>
                        <a:buClr>
                          <a:srgbClr val="000000"/>
                        </a:buClr>
                        <a:buSzPct val="25000"/>
                        <a:buFont typeface="Arial"/>
                        <a:buNone/>
                      </a:pPr>
                      <a:r>
                        <a:rPr lang="en" sz="2100" b="1" u="none" strike="noStrike" cap="none">
                          <a:latin typeface="Arial"/>
                          <a:ea typeface="Arial"/>
                          <a:cs typeface="Arial"/>
                          <a:sym typeface="Arial"/>
                        </a:rPr>
                        <a:t> </a:t>
                      </a:r>
                    </a:p>
                    <a:p>
                      <a:pPr marL="0" marR="0" lvl="0" indent="0" algn="l" rtl="0">
                        <a:lnSpc>
                          <a:spcPct val="107000"/>
                        </a:lnSpc>
                        <a:spcBef>
                          <a:spcPts val="0"/>
                        </a:spcBef>
                        <a:spcAft>
                          <a:spcPts val="0"/>
                        </a:spcAft>
                        <a:buClr>
                          <a:srgbClr val="000000"/>
                        </a:buClr>
                        <a:buSzPct val="25000"/>
                        <a:buFont typeface="Arial"/>
                        <a:buNone/>
                      </a:pPr>
                      <a:r>
                        <a:rPr lang="en" sz="2100" b="1" u="none" strike="noStrike" cap="none">
                          <a:latin typeface="Arial"/>
                          <a:ea typeface="Arial"/>
                          <a:cs typeface="Arial"/>
                          <a:sym typeface="Arial"/>
                        </a:rPr>
                        <a:t>AP Environmental Science</a:t>
                      </a:r>
                    </a:p>
                    <a:p>
                      <a:pPr marL="0" marR="0" lvl="0" indent="0" algn="l" rtl="0">
                        <a:lnSpc>
                          <a:spcPct val="107000"/>
                        </a:lnSpc>
                        <a:spcBef>
                          <a:spcPts val="0"/>
                        </a:spcBef>
                        <a:spcAft>
                          <a:spcPts val="0"/>
                        </a:spcAft>
                        <a:buClr>
                          <a:srgbClr val="000000"/>
                        </a:buClr>
                        <a:buSzPct val="25000"/>
                        <a:buFont typeface="Arial"/>
                        <a:buNone/>
                      </a:pPr>
                      <a:r>
                        <a:rPr lang="en" sz="2100" b="1" u="none" strike="noStrike" cap="none">
                          <a:latin typeface="Arial"/>
                          <a:ea typeface="Arial"/>
                          <a:cs typeface="Arial"/>
                          <a:sym typeface="Arial"/>
                        </a:rPr>
                        <a:t> </a:t>
                      </a:r>
                    </a:p>
                    <a:p>
                      <a:pPr marL="0" marR="0" lvl="0" indent="0" algn="l" rtl="0">
                        <a:lnSpc>
                          <a:spcPct val="107000"/>
                        </a:lnSpc>
                        <a:spcBef>
                          <a:spcPts val="0"/>
                        </a:spcBef>
                        <a:spcAft>
                          <a:spcPts val="0"/>
                        </a:spcAft>
                        <a:buClr>
                          <a:srgbClr val="000000"/>
                        </a:buClr>
                        <a:buSzPct val="25000"/>
                        <a:buFont typeface="Arial"/>
                        <a:buNone/>
                      </a:pPr>
                      <a:r>
                        <a:rPr lang="en" sz="2100" b="1" u="none" strike="noStrike" cap="none">
                          <a:latin typeface="Arial"/>
                          <a:ea typeface="Arial"/>
                          <a:cs typeface="Arial"/>
                          <a:sym typeface="Arial"/>
                        </a:rPr>
                        <a:t>AP Chemistry, </a:t>
                      </a:r>
                    </a:p>
                    <a:p>
                      <a:pPr marL="0" marR="0" lvl="0" indent="0" algn="l" rtl="0">
                        <a:lnSpc>
                          <a:spcPct val="107000"/>
                        </a:lnSpc>
                        <a:spcBef>
                          <a:spcPts val="0"/>
                        </a:spcBef>
                        <a:spcAft>
                          <a:spcPts val="0"/>
                        </a:spcAft>
                        <a:buClr>
                          <a:srgbClr val="000000"/>
                        </a:buClr>
                        <a:buSzPct val="25000"/>
                        <a:buFont typeface="Arial"/>
                        <a:buNone/>
                      </a:pPr>
                      <a:r>
                        <a:rPr lang="en" sz="2100" b="1" u="none" strike="noStrike" cap="none">
                          <a:latin typeface="Arial"/>
                          <a:ea typeface="Arial"/>
                          <a:cs typeface="Arial"/>
                          <a:sym typeface="Arial"/>
                        </a:rPr>
                        <a:t>AP Physics</a:t>
                      </a:r>
                    </a:p>
                    <a:p>
                      <a:pPr marL="0" marR="0" lvl="0" indent="0" algn="l" rtl="0">
                        <a:lnSpc>
                          <a:spcPct val="107000"/>
                        </a:lnSpc>
                        <a:spcBef>
                          <a:spcPts val="0"/>
                        </a:spcBef>
                        <a:spcAft>
                          <a:spcPts val="0"/>
                        </a:spcAft>
                        <a:buClr>
                          <a:srgbClr val="000000"/>
                        </a:buClr>
                        <a:buSzPct val="25000"/>
                        <a:buFont typeface="Arial"/>
                        <a:buNone/>
                      </a:pPr>
                      <a:r>
                        <a:rPr lang="en" sz="2100" b="1" u="none" strike="noStrike" cap="none">
                          <a:latin typeface="Arial"/>
                          <a:ea typeface="Arial"/>
                          <a:cs typeface="Arial"/>
                          <a:sym typeface="Arial"/>
                        </a:rPr>
                        <a:t>Physics</a:t>
                      </a:r>
                    </a:p>
                  </a:txBody>
                  <a:tcPr marL="51425" marR="51425" marT="0" marB="0">
                    <a:solidFill>
                      <a:srgbClr val="FFF2CC"/>
                    </a:solidFill>
                  </a:tcPr>
                </a:tc>
              </a:tr>
              <a:tr h="1698975">
                <a:tc vMerge="1">
                  <a:txBody>
                    <a:bodyPr/>
                    <a:lstStyle/>
                    <a:p>
                      <a:endParaRPr lang="en-US"/>
                    </a:p>
                  </a:txBody>
                  <a:tcPr/>
                </a:tc>
                <a:tc>
                  <a:txBody>
                    <a:bodyPr/>
                    <a:lstStyle/>
                    <a:p>
                      <a:pPr marL="0" marR="0" lvl="0" indent="0" algn="ctr" rtl="0">
                        <a:lnSpc>
                          <a:spcPct val="107000"/>
                        </a:lnSpc>
                        <a:spcBef>
                          <a:spcPts val="0"/>
                        </a:spcBef>
                        <a:spcAft>
                          <a:spcPts val="0"/>
                        </a:spcAft>
                        <a:buClr>
                          <a:srgbClr val="000000"/>
                        </a:buClr>
                        <a:buSzPct val="25000"/>
                        <a:buFont typeface="Arial"/>
                        <a:buNone/>
                      </a:pPr>
                      <a:r>
                        <a:rPr lang="en" sz="7200" u="none" strike="noStrike" cap="none">
                          <a:latin typeface="Arial"/>
                          <a:ea typeface="Arial"/>
                          <a:cs typeface="Arial"/>
                          <a:sym typeface="Arial"/>
                        </a:rPr>
                        <a:t>⇳</a:t>
                      </a:r>
                    </a:p>
                  </a:txBody>
                  <a:tcPr marL="51425" marR="51425" marT="0" marB="0" anchor="ctr">
                    <a:solidFill>
                      <a:schemeClr val="lt2"/>
                    </a:solidFill>
                  </a:tcPr>
                </a:tc>
                <a:tc vMerge="1">
                  <a:txBody>
                    <a:bodyPr/>
                    <a:lstStyle/>
                    <a:p>
                      <a:endParaRPr lang="en-US"/>
                    </a:p>
                  </a:txBody>
                  <a:tcPr/>
                </a:tc>
              </a:tr>
              <a:tr h="695800">
                <a:tc vMerge="1">
                  <a:txBody>
                    <a:bodyPr/>
                    <a:lstStyle/>
                    <a:p>
                      <a:endParaRPr lang="en-US"/>
                    </a:p>
                  </a:txBody>
                  <a:tcPr/>
                </a:tc>
                <a:tc>
                  <a:txBody>
                    <a:bodyPr/>
                    <a:lstStyle/>
                    <a:p>
                      <a:pPr marL="0" marR="0" lvl="0" indent="0" algn="ctr" rtl="0">
                        <a:lnSpc>
                          <a:spcPct val="107000"/>
                        </a:lnSpc>
                        <a:spcBef>
                          <a:spcPts val="0"/>
                        </a:spcBef>
                        <a:spcAft>
                          <a:spcPts val="0"/>
                        </a:spcAft>
                        <a:buClr>
                          <a:srgbClr val="000000"/>
                        </a:buClr>
                        <a:buSzPct val="25000"/>
                        <a:buFont typeface="Arial"/>
                        <a:buNone/>
                      </a:pPr>
                      <a:r>
                        <a:rPr lang="en" sz="2100" u="none" strike="noStrike" cap="none">
                          <a:latin typeface="Arial"/>
                          <a:ea typeface="Arial"/>
                          <a:cs typeface="Arial"/>
                          <a:sym typeface="Arial"/>
                        </a:rPr>
                        <a:t>Less</a:t>
                      </a:r>
                    </a:p>
                  </a:txBody>
                  <a:tcPr marL="51425" marR="51425" marT="0" marB="0" anchor="ctr">
                    <a:solidFill>
                      <a:schemeClr val="lt2"/>
                    </a:solidFill>
                  </a:tcPr>
                </a:tc>
                <a:tc vMerge="1">
                  <a:txBody>
                    <a:bodyPr/>
                    <a:lstStyle/>
                    <a:p>
                      <a:endParaRPr lang="en-US"/>
                    </a:p>
                  </a:txBody>
                  <a:tcPr/>
                </a:tc>
              </a:tr>
            </a:tbl>
          </a:graphicData>
        </a:graphic>
      </p:graphicFrame>
      <p:sp>
        <p:nvSpPr>
          <p:cNvPr id="1055" name="Shape 1055"/>
          <p:cNvSpPr txBox="1"/>
          <p:nvPr/>
        </p:nvSpPr>
        <p:spPr>
          <a:xfrm>
            <a:off x="5210175" y="487554"/>
            <a:ext cx="3571800" cy="969598"/>
          </a:xfrm>
          <a:prstGeom prst="rect">
            <a:avLst/>
          </a:prstGeom>
          <a:noFill/>
          <a:ln>
            <a:noFill/>
          </a:ln>
        </p:spPr>
        <p:txBody>
          <a:bodyPr lIns="68575" tIns="34275" rIns="68575" bIns="34275" anchor="ctr" anchorCtr="0">
            <a:noAutofit/>
          </a:bodyPr>
          <a:lstStyle/>
          <a:p>
            <a:pPr marL="0" marR="0" lvl="0" indent="0" algn="r" rtl="0">
              <a:lnSpc>
                <a:spcPct val="90000"/>
              </a:lnSpc>
              <a:spcBef>
                <a:spcPts val="0"/>
              </a:spcBef>
              <a:spcAft>
                <a:spcPts val="0"/>
              </a:spcAft>
              <a:buClr>
                <a:schemeClr val="lt1"/>
              </a:buClr>
              <a:buSzPct val="25000"/>
              <a:buFont typeface="Questrial"/>
              <a:buNone/>
            </a:pPr>
            <a:r>
              <a:rPr lang="en" sz="2700" b="0" i="0" u="none" strike="noStrike" cap="none">
                <a:solidFill>
                  <a:schemeClr val="lt1"/>
                </a:solidFill>
                <a:latin typeface="Questrial"/>
                <a:ea typeface="Questrial"/>
                <a:cs typeface="Questrial"/>
                <a:sym typeface="Questrial"/>
              </a:rPr>
              <a:t>READING AND WRITING SKILLS VARY PER SCIENCE CLASS</a:t>
            </a:r>
          </a:p>
        </p:txBody>
      </p:sp>
    </p:spTree>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59"/>
        <p:cNvGrpSpPr/>
        <p:nvPr/>
      </p:nvGrpSpPr>
      <p:grpSpPr>
        <a:xfrm>
          <a:off x="0" y="0"/>
          <a:ext cx="0" cy="0"/>
          <a:chOff x="0" y="0"/>
          <a:chExt cx="0" cy="0"/>
        </a:xfrm>
      </p:grpSpPr>
      <p:sp>
        <p:nvSpPr>
          <p:cNvPr id="1060" name="Shape 1060"/>
          <p:cNvSpPr txBox="1">
            <a:spLocks noGrp="1"/>
          </p:cNvSpPr>
          <p:nvPr>
            <p:ph type="title"/>
          </p:nvPr>
        </p:nvSpPr>
        <p:spPr>
          <a:xfrm>
            <a:off x="1485900" y="420879"/>
            <a:ext cx="7515300" cy="969598"/>
          </a:xfrm>
          <a:prstGeom prst="rect">
            <a:avLst/>
          </a:prstGeom>
          <a:noFill/>
          <a:ln>
            <a:noFill/>
          </a:ln>
        </p:spPr>
        <p:txBody>
          <a:bodyPr lIns="68575" tIns="34275" rIns="68575" bIns="34275" anchor="ctr" anchorCtr="0">
            <a:noAutofit/>
          </a:bodyPr>
          <a:lstStyle/>
          <a:p>
            <a:pPr marL="0" marR="0" lvl="0" indent="0" algn="r" rtl="0">
              <a:lnSpc>
                <a:spcPct val="90000"/>
              </a:lnSpc>
              <a:spcBef>
                <a:spcPts val="0"/>
              </a:spcBef>
              <a:spcAft>
                <a:spcPts val="0"/>
              </a:spcAft>
              <a:buClr>
                <a:schemeClr val="lt1"/>
              </a:buClr>
              <a:buSzPct val="25000"/>
              <a:buFont typeface="Questrial"/>
              <a:buNone/>
            </a:pPr>
            <a:r>
              <a:rPr lang="en" sz="3000" b="1" i="0" u="none" strike="noStrike" cap="none">
                <a:solidFill>
                  <a:schemeClr val="lt1"/>
                </a:solidFill>
                <a:latin typeface="Questrial"/>
                <a:ea typeface="Questrial"/>
                <a:cs typeface="Questrial"/>
                <a:sym typeface="Questrial"/>
              </a:rPr>
              <a:t>DISTINGUISHED SCHOLARS</a:t>
            </a:r>
            <a:r>
              <a:rPr lang="en" sz="3000" b="0" i="0" u="none" strike="noStrike" cap="none">
                <a:solidFill>
                  <a:schemeClr val="lt1"/>
                </a:solidFill>
                <a:latin typeface="Questrial"/>
                <a:ea typeface="Questrial"/>
                <a:cs typeface="Questrial"/>
                <a:sym typeface="Questrial"/>
              </a:rPr>
              <a:t/>
            </a:r>
            <a:br>
              <a:rPr lang="en" sz="3000" b="0" i="0" u="none" strike="noStrike" cap="none">
                <a:solidFill>
                  <a:schemeClr val="lt1"/>
                </a:solidFill>
                <a:latin typeface="Questrial"/>
                <a:ea typeface="Questrial"/>
                <a:cs typeface="Questrial"/>
                <a:sym typeface="Questrial"/>
              </a:rPr>
            </a:br>
            <a:r>
              <a:rPr lang="en" sz="3000" b="1" i="0" u="none" strike="noStrike" cap="none">
                <a:solidFill>
                  <a:schemeClr val="lt1"/>
                </a:solidFill>
                <a:latin typeface="Questrial"/>
                <a:ea typeface="Questrial"/>
                <a:cs typeface="Questrial"/>
                <a:sym typeface="Questrial"/>
              </a:rPr>
              <a:t>SCIENCE COURSE SEQUENCE</a:t>
            </a:r>
            <a:r>
              <a:rPr lang="en" sz="3000" b="0" i="0" u="none" strike="noStrike" cap="none">
                <a:solidFill>
                  <a:schemeClr val="lt1"/>
                </a:solidFill>
                <a:latin typeface="Questrial"/>
                <a:ea typeface="Questrial"/>
                <a:cs typeface="Questrial"/>
                <a:sym typeface="Questrial"/>
              </a:rPr>
              <a:t/>
            </a:r>
            <a:br>
              <a:rPr lang="en" sz="3000" b="0" i="0" u="none" strike="noStrike" cap="none">
                <a:solidFill>
                  <a:schemeClr val="lt1"/>
                </a:solidFill>
                <a:latin typeface="Questrial"/>
                <a:ea typeface="Questrial"/>
                <a:cs typeface="Questrial"/>
                <a:sym typeface="Questrial"/>
              </a:rPr>
            </a:br>
            <a:endParaRPr lang="en" sz="3000" b="0" i="0" u="none" strike="noStrike" cap="none">
              <a:solidFill>
                <a:schemeClr val="lt1"/>
              </a:solidFill>
              <a:latin typeface="Questrial"/>
              <a:ea typeface="Questrial"/>
              <a:cs typeface="Questrial"/>
              <a:sym typeface="Questrial"/>
            </a:endParaRPr>
          </a:p>
        </p:txBody>
      </p:sp>
      <p:sp>
        <p:nvSpPr>
          <p:cNvPr id="1061" name="Shape 1061"/>
          <p:cNvSpPr/>
          <p:nvPr/>
        </p:nvSpPr>
        <p:spPr>
          <a:xfrm>
            <a:off x="200025" y="1390650"/>
            <a:ext cx="8801100" cy="1143000"/>
          </a:xfrm>
          <a:prstGeom prst="rightArrow">
            <a:avLst>
              <a:gd name="adj1" fmla="val 50000"/>
              <a:gd name="adj2" fmla="val 50000"/>
            </a:avLst>
          </a:prstGeom>
          <a:solidFill>
            <a:schemeClr val="accent1"/>
          </a:solidFill>
          <a:ln w="12700" cap="flat" cmpd="sng">
            <a:solidFill>
              <a:srgbClr val="A2211D"/>
            </a:solidFill>
            <a:prstDash val="solid"/>
            <a:round/>
            <a:headEnd type="none" w="med" len="med"/>
            <a:tailEnd type="none" w="med" len="med"/>
          </a:ln>
        </p:spPr>
        <p:txBody>
          <a:bodyPr lIns="68575" tIns="34275" rIns="68575" bIns="34275" anchor="ctr" anchorCtr="0">
            <a:noAutofit/>
          </a:bodyPr>
          <a:lstStyle/>
          <a:p>
            <a:pPr marL="0" marR="0" lvl="0" indent="0" algn="ctr" rtl="0">
              <a:lnSpc>
                <a:spcPct val="100000"/>
              </a:lnSpc>
              <a:spcBef>
                <a:spcPts val="0"/>
              </a:spcBef>
              <a:spcAft>
                <a:spcPts val="0"/>
              </a:spcAft>
              <a:buClr>
                <a:schemeClr val="lt1"/>
              </a:buClr>
              <a:buSzPct val="25000"/>
              <a:buFont typeface="Questrial"/>
              <a:buNone/>
            </a:pPr>
            <a:r>
              <a:rPr lang="en" sz="2700" b="0" i="0" u="none" strike="noStrike" cap="none">
                <a:solidFill>
                  <a:schemeClr val="lt1"/>
                </a:solidFill>
                <a:latin typeface="Questrial"/>
                <a:ea typeface="Questrial"/>
                <a:cs typeface="Questrial"/>
                <a:sym typeface="Questrial"/>
              </a:rPr>
              <a:t>9</a:t>
            </a:r>
            <a:r>
              <a:rPr lang="en" sz="2700" b="0" i="0" u="none" strike="noStrike" cap="none" baseline="30000">
                <a:solidFill>
                  <a:schemeClr val="lt1"/>
                </a:solidFill>
                <a:latin typeface="Questrial"/>
                <a:ea typeface="Questrial"/>
                <a:cs typeface="Questrial"/>
                <a:sym typeface="Questrial"/>
              </a:rPr>
              <a:t>th</a:t>
            </a:r>
            <a:r>
              <a:rPr lang="en" sz="2700" b="0" i="0" u="none" strike="noStrike" cap="none">
                <a:solidFill>
                  <a:schemeClr val="lt1"/>
                </a:solidFill>
                <a:latin typeface="Questrial"/>
                <a:ea typeface="Questrial"/>
                <a:cs typeface="Questrial"/>
                <a:sym typeface="Questrial"/>
              </a:rPr>
              <a:t> grade     10</a:t>
            </a:r>
            <a:r>
              <a:rPr lang="en" sz="2700" b="0" i="0" u="none" strike="noStrike" cap="none" baseline="30000">
                <a:solidFill>
                  <a:schemeClr val="lt1"/>
                </a:solidFill>
                <a:latin typeface="Questrial"/>
                <a:ea typeface="Questrial"/>
                <a:cs typeface="Questrial"/>
                <a:sym typeface="Questrial"/>
              </a:rPr>
              <a:t>th</a:t>
            </a:r>
            <a:r>
              <a:rPr lang="en" sz="2700" b="0" i="0" u="none" strike="noStrike" cap="none">
                <a:solidFill>
                  <a:schemeClr val="lt1"/>
                </a:solidFill>
                <a:latin typeface="Questrial"/>
                <a:ea typeface="Questrial"/>
                <a:cs typeface="Questrial"/>
                <a:sym typeface="Questrial"/>
              </a:rPr>
              <a:t> grade       11</a:t>
            </a:r>
            <a:r>
              <a:rPr lang="en" sz="2700" b="0" i="0" u="none" strike="noStrike" cap="none" baseline="30000">
                <a:solidFill>
                  <a:schemeClr val="lt1"/>
                </a:solidFill>
                <a:latin typeface="Questrial"/>
                <a:ea typeface="Questrial"/>
                <a:cs typeface="Questrial"/>
                <a:sym typeface="Questrial"/>
              </a:rPr>
              <a:t>th</a:t>
            </a:r>
            <a:r>
              <a:rPr lang="en" sz="2700" b="0" i="0" u="none" strike="noStrike" cap="none">
                <a:solidFill>
                  <a:schemeClr val="lt1"/>
                </a:solidFill>
                <a:latin typeface="Questrial"/>
                <a:ea typeface="Questrial"/>
                <a:cs typeface="Questrial"/>
                <a:sym typeface="Questrial"/>
              </a:rPr>
              <a:t> grade     12</a:t>
            </a:r>
            <a:r>
              <a:rPr lang="en" sz="2700" b="0" i="0" u="none" strike="noStrike" cap="none" baseline="30000">
                <a:solidFill>
                  <a:schemeClr val="lt1"/>
                </a:solidFill>
                <a:latin typeface="Questrial"/>
                <a:ea typeface="Questrial"/>
                <a:cs typeface="Questrial"/>
                <a:sym typeface="Questrial"/>
              </a:rPr>
              <a:t>th</a:t>
            </a:r>
            <a:r>
              <a:rPr lang="en" sz="2700" b="0" i="0" u="none" strike="noStrike" cap="none">
                <a:solidFill>
                  <a:schemeClr val="lt1"/>
                </a:solidFill>
                <a:latin typeface="Questrial"/>
                <a:ea typeface="Questrial"/>
                <a:cs typeface="Questrial"/>
                <a:sym typeface="Questrial"/>
              </a:rPr>
              <a:t> grade </a:t>
            </a:r>
          </a:p>
        </p:txBody>
      </p:sp>
      <p:sp>
        <p:nvSpPr>
          <p:cNvPr id="1062" name="Shape 1062"/>
          <p:cNvSpPr txBox="1"/>
          <p:nvPr/>
        </p:nvSpPr>
        <p:spPr>
          <a:xfrm>
            <a:off x="200025" y="2472625"/>
            <a:ext cx="1768800" cy="3462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FFFF00"/>
              </a:buClr>
              <a:buSzPct val="25000"/>
              <a:buFont typeface="Questrial"/>
              <a:buNone/>
            </a:pPr>
            <a:r>
              <a:rPr lang="en" sz="1800" b="0" i="0" u="none" strike="noStrike" cap="none">
                <a:solidFill>
                  <a:srgbClr val="FFFF00"/>
                </a:solidFill>
                <a:latin typeface="Questrial"/>
                <a:ea typeface="Questrial"/>
                <a:cs typeface="Questrial"/>
                <a:sym typeface="Questrial"/>
              </a:rPr>
              <a:t>Honors Biology</a:t>
            </a:r>
          </a:p>
        </p:txBody>
      </p:sp>
      <p:sp>
        <p:nvSpPr>
          <p:cNvPr id="1063" name="Shape 1063"/>
          <p:cNvSpPr txBox="1"/>
          <p:nvPr/>
        </p:nvSpPr>
        <p:spPr>
          <a:xfrm>
            <a:off x="2185098" y="2480850"/>
            <a:ext cx="2350500" cy="6234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FFFF00"/>
              </a:buClr>
              <a:buSzPct val="25000"/>
              <a:buFont typeface="Questrial"/>
              <a:buNone/>
            </a:pPr>
            <a:r>
              <a:rPr lang="en" sz="1800" b="0" i="0" u="none" strike="noStrike" cap="none">
                <a:solidFill>
                  <a:srgbClr val="FFFF00"/>
                </a:solidFill>
                <a:latin typeface="Questrial"/>
                <a:ea typeface="Questrial"/>
                <a:cs typeface="Questrial"/>
                <a:sym typeface="Questrial"/>
              </a:rPr>
              <a:t>Honors Chemistry </a:t>
            </a:r>
            <a:r>
              <a:rPr lang="en" sz="1800" b="0" i="0" u="none" strike="noStrike" cap="none">
                <a:solidFill>
                  <a:schemeClr val="lt1"/>
                </a:solidFill>
                <a:latin typeface="Questrial"/>
                <a:ea typeface="Questrial"/>
                <a:cs typeface="Questrial"/>
                <a:sym typeface="Questrial"/>
              </a:rPr>
              <a:t>or</a:t>
            </a:r>
          </a:p>
          <a:p>
            <a:pPr marL="0" marR="0" lvl="0" indent="0" algn="l" rtl="0">
              <a:lnSpc>
                <a:spcPct val="100000"/>
              </a:lnSpc>
              <a:spcBef>
                <a:spcPts val="0"/>
              </a:spcBef>
              <a:spcAft>
                <a:spcPts val="0"/>
              </a:spcAft>
              <a:buClr>
                <a:schemeClr val="lt1"/>
              </a:buClr>
              <a:buSzPct val="25000"/>
              <a:buFont typeface="Questrial"/>
              <a:buNone/>
            </a:pPr>
            <a:r>
              <a:rPr lang="en" sz="1800" b="0" i="0" u="none" strike="noStrike" cap="none">
                <a:solidFill>
                  <a:schemeClr val="lt1"/>
                </a:solidFill>
                <a:latin typeface="Questrial"/>
                <a:ea typeface="Questrial"/>
                <a:cs typeface="Questrial"/>
                <a:sym typeface="Questrial"/>
              </a:rPr>
              <a:t>Physics</a:t>
            </a:r>
          </a:p>
        </p:txBody>
      </p:sp>
      <p:sp>
        <p:nvSpPr>
          <p:cNvPr id="1064" name="Shape 1064"/>
          <p:cNvSpPr txBox="1"/>
          <p:nvPr/>
        </p:nvSpPr>
        <p:spPr>
          <a:xfrm>
            <a:off x="6951217" y="2429775"/>
            <a:ext cx="2317200" cy="2562299"/>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chemeClr val="lt1"/>
              </a:buClr>
              <a:buSzPct val="25000"/>
              <a:buFont typeface="Questrial"/>
              <a:buNone/>
            </a:pPr>
            <a:r>
              <a:rPr lang="en" sz="1800" b="0" i="0" u="none" strike="noStrike" cap="none">
                <a:solidFill>
                  <a:schemeClr val="lt1"/>
                </a:solidFill>
                <a:latin typeface="Questrial"/>
                <a:ea typeface="Questrial"/>
                <a:cs typeface="Questrial"/>
                <a:sym typeface="Questrial"/>
              </a:rPr>
              <a:t>Chemistry typically</a:t>
            </a:r>
          </a:p>
          <a:p>
            <a:pPr marL="0" marR="0" lvl="0" indent="0" algn="l" rtl="0">
              <a:lnSpc>
                <a:spcPct val="100000"/>
              </a:lnSpc>
              <a:spcBef>
                <a:spcPts val="0"/>
              </a:spcBef>
              <a:spcAft>
                <a:spcPts val="0"/>
              </a:spcAft>
              <a:buClr>
                <a:schemeClr val="lt1"/>
              </a:buClr>
              <a:buSzPct val="25000"/>
              <a:buFont typeface="Questrial"/>
              <a:buNone/>
            </a:pPr>
            <a:r>
              <a:rPr lang="en" sz="1800" b="0" i="0" u="none" strike="noStrike" cap="none">
                <a:solidFill>
                  <a:schemeClr val="lt1"/>
                </a:solidFill>
                <a:latin typeface="Questrial"/>
                <a:ea typeface="Questrial"/>
                <a:cs typeface="Questrial"/>
                <a:sym typeface="Questrial"/>
              </a:rPr>
              <a:t>finished by now.</a:t>
            </a:r>
          </a:p>
          <a:p>
            <a:pPr marL="0" marR="0" lvl="0" indent="0" algn="l" rtl="0">
              <a:lnSpc>
                <a:spcPct val="100000"/>
              </a:lnSpc>
              <a:spcBef>
                <a:spcPts val="0"/>
              </a:spcBef>
              <a:spcAft>
                <a:spcPts val="0"/>
              </a:spcAft>
              <a:buClr>
                <a:schemeClr val="lt1"/>
              </a:buClr>
              <a:buSzPct val="25000"/>
              <a:buFont typeface="Questrial"/>
              <a:buNone/>
            </a:pPr>
            <a:r>
              <a:rPr lang="en" sz="1800" b="0" i="0" u="none" strike="noStrike" cap="none">
                <a:solidFill>
                  <a:schemeClr val="lt1"/>
                </a:solidFill>
                <a:latin typeface="Questrial"/>
                <a:ea typeface="Questrial"/>
                <a:cs typeface="Questrial"/>
                <a:sym typeface="Questrial"/>
              </a:rPr>
              <a:t>Physics or</a:t>
            </a:r>
          </a:p>
          <a:p>
            <a:pPr marL="0" marR="0" lvl="0" indent="0" algn="l" rtl="0">
              <a:lnSpc>
                <a:spcPct val="100000"/>
              </a:lnSpc>
              <a:spcBef>
                <a:spcPts val="0"/>
              </a:spcBef>
              <a:spcAft>
                <a:spcPts val="0"/>
              </a:spcAft>
              <a:buClr>
                <a:srgbClr val="FFFF00"/>
              </a:buClr>
              <a:buSzPct val="25000"/>
              <a:buFont typeface="Questrial"/>
              <a:buNone/>
            </a:pPr>
            <a:r>
              <a:rPr lang="en" sz="1800" b="0" i="0" u="none" strike="noStrike" cap="none">
                <a:solidFill>
                  <a:srgbClr val="FFFF00"/>
                </a:solidFill>
                <a:latin typeface="Questrial"/>
                <a:ea typeface="Questrial"/>
                <a:cs typeface="Questrial"/>
                <a:sym typeface="Questrial"/>
              </a:rPr>
              <a:t>AP Environmental </a:t>
            </a:r>
          </a:p>
          <a:p>
            <a:pPr marL="0" marR="0" lvl="0" indent="0" algn="l" rtl="0">
              <a:lnSpc>
                <a:spcPct val="100000"/>
              </a:lnSpc>
              <a:spcBef>
                <a:spcPts val="0"/>
              </a:spcBef>
              <a:spcAft>
                <a:spcPts val="0"/>
              </a:spcAft>
              <a:buClr>
                <a:srgbClr val="FFFF00"/>
              </a:buClr>
              <a:buSzPct val="25000"/>
              <a:buFont typeface="Questrial"/>
              <a:buNone/>
            </a:pPr>
            <a:r>
              <a:rPr lang="en" sz="1800" b="0" i="0" u="none" strike="noStrike" cap="none">
                <a:solidFill>
                  <a:srgbClr val="FFFF00"/>
                </a:solidFill>
                <a:latin typeface="Questrial"/>
                <a:ea typeface="Questrial"/>
                <a:cs typeface="Questrial"/>
                <a:sym typeface="Questrial"/>
              </a:rPr>
              <a:t>Science </a:t>
            </a:r>
            <a:r>
              <a:rPr lang="en" sz="1800" b="0" i="0" u="none" strike="noStrike" cap="none">
                <a:solidFill>
                  <a:schemeClr val="lt1"/>
                </a:solidFill>
                <a:latin typeface="Questrial"/>
                <a:ea typeface="Questrial"/>
                <a:cs typeface="Questrial"/>
                <a:sym typeface="Questrial"/>
              </a:rPr>
              <a:t>or</a:t>
            </a:r>
          </a:p>
          <a:p>
            <a:pPr marL="0" marR="0" lvl="0" indent="0" algn="l" rtl="0">
              <a:lnSpc>
                <a:spcPct val="100000"/>
              </a:lnSpc>
              <a:spcBef>
                <a:spcPts val="0"/>
              </a:spcBef>
              <a:spcAft>
                <a:spcPts val="0"/>
              </a:spcAft>
              <a:buClr>
                <a:srgbClr val="FFFF00"/>
              </a:buClr>
              <a:buSzPct val="25000"/>
              <a:buFont typeface="Questrial"/>
              <a:buNone/>
            </a:pPr>
            <a:r>
              <a:rPr lang="en" sz="1800" b="0" i="0" u="none" strike="noStrike" cap="none">
                <a:solidFill>
                  <a:srgbClr val="FFFF00"/>
                </a:solidFill>
                <a:latin typeface="Questrial"/>
                <a:ea typeface="Questrial"/>
                <a:cs typeface="Questrial"/>
                <a:sym typeface="Questrial"/>
              </a:rPr>
              <a:t>AP Chemistry </a:t>
            </a:r>
            <a:r>
              <a:rPr lang="en" sz="1800" b="0" i="0" u="none" strike="noStrike" cap="none">
                <a:solidFill>
                  <a:schemeClr val="lt1"/>
                </a:solidFill>
                <a:latin typeface="Questrial"/>
                <a:ea typeface="Questrial"/>
                <a:cs typeface="Questrial"/>
                <a:sym typeface="Questrial"/>
              </a:rPr>
              <a:t>or</a:t>
            </a:r>
          </a:p>
          <a:p>
            <a:pPr marL="0" marR="0" lvl="0" indent="0" algn="l" rtl="0">
              <a:lnSpc>
                <a:spcPct val="100000"/>
              </a:lnSpc>
              <a:spcBef>
                <a:spcPts val="0"/>
              </a:spcBef>
              <a:spcAft>
                <a:spcPts val="0"/>
              </a:spcAft>
              <a:buClr>
                <a:srgbClr val="FFFF00"/>
              </a:buClr>
              <a:buSzPct val="25000"/>
              <a:buFont typeface="Questrial"/>
              <a:buNone/>
            </a:pPr>
            <a:r>
              <a:rPr lang="en" sz="1800" b="0" i="0" u="none" strike="noStrike" cap="none">
                <a:solidFill>
                  <a:srgbClr val="FFFF00"/>
                </a:solidFill>
                <a:latin typeface="Questrial"/>
                <a:ea typeface="Questrial"/>
                <a:cs typeface="Questrial"/>
                <a:sym typeface="Questrial"/>
              </a:rPr>
              <a:t>AP Biology </a:t>
            </a:r>
            <a:r>
              <a:rPr lang="en" sz="1800" b="0" i="0" u="none" strike="noStrike" cap="none">
                <a:solidFill>
                  <a:schemeClr val="lt1"/>
                </a:solidFill>
                <a:latin typeface="Questrial"/>
                <a:ea typeface="Questrial"/>
                <a:cs typeface="Questrial"/>
                <a:sym typeface="Questrial"/>
              </a:rPr>
              <a:t>or</a:t>
            </a:r>
          </a:p>
          <a:p>
            <a:pPr marL="0" marR="0" lvl="0" indent="0" algn="l" rtl="0">
              <a:lnSpc>
                <a:spcPct val="100000"/>
              </a:lnSpc>
              <a:spcBef>
                <a:spcPts val="0"/>
              </a:spcBef>
              <a:spcAft>
                <a:spcPts val="0"/>
              </a:spcAft>
              <a:buClr>
                <a:srgbClr val="FFFF00"/>
              </a:buClr>
              <a:buSzPct val="25000"/>
              <a:buFont typeface="Questrial"/>
              <a:buNone/>
            </a:pPr>
            <a:r>
              <a:rPr lang="en" sz="1800" b="0" i="0" u="none" strike="noStrike" cap="none">
                <a:solidFill>
                  <a:srgbClr val="FFFF00"/>
                </a:solidFill>
                <a:latin typeface="Questrial"/>
                <a:ea typeface="Questrial"/>
                <a:cs typeface="Questrial"/>
                <a:sym typeface="Questrial"/>
              </a:rPr>
              <a:t>AP Physics 1 </a:t>
            </a:r>
            <a:r>
              <a:rPr lang="en" sz="1800" b="0" i="0" u="none" strike="noStrike" cap="none">
                <a:solidFill>
                  <a:schemeClr val="lt1"/>
                </a:solidFill>
                <a:latin typeface="Questrial"/>
                <a:ea typeface="Questrial"/>
                <a:cs typeface="Questrial"/>
                <a:sym typeface="Questrial"/>
              </a:rPr>
              <a:t>or</a:t>
            </a:r>
          </a:p>
          <a:p>
            <a:pPr marL="0" marR="0" lvl="0" indent="0" algn="l" rtl="0">
              <a:lnSpc>
                <a:spcPct val="100000"/>
              </a:lnSpc>
              <a:spcBef>
                <a:spcPts val="0"/>
              </a:spcBef>
              <a:spcAft>
                <a:spcPts val="0"/>
              </a:spcAft>
              <a:buClr>
                <a:srgbClr val="FFFF00"/>
              </a:buClr>
              <a:buSzPct val="25000"/>
              <a:buFont typeface="Questrial"/>
              <a:buNone/>
            </a:pPr>
            <a:r>
              <a:rPr lang="en" sz="1800" b="0" i="0" u="none" strike="noStrike" cap="none">
                <a:solidFill>
                  <a:srgbClr val="FFFF00"/>
                </a:solidFill>
                <a:latin typeface="Questrial"/>
                <a:ea typeface="Questrial"/>
                <a:cs typeface="Questrial"/>
                <a:sym typeface="Questrial"/>
              </a:rPr>
              <a:t>AP Physics 2</a:t>
            </a:r>
          </a:p>
        </p:txBody>
      </p:sp>
      <p:sp>
        <p:nvSpPr>
          <p:cNvPr id="1065" name="Shape 1065"/>
          <p:cNvSpPr txBox="1"/>
          <p:nvPr/>
        </p:nvSpPr>
        <p:spPr>
          <a:xfrm>
            <a:off x="4635008" y="2429775"/>
            <a:ext cx="2350500" cy="2285399"/>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chemeClr val="lt1"/>
              </a:buClr>
              <a:buSzPct val="25000"/>
              <a:buFont typeface="Questrial"/>
              <a:buNone/>
            </a:pPr>
            <a:r>
              <a:rPr lang="en" sz="1800" b="0" i="0" u="none" strike="noStrike" cap="none">
                <a:solidFill>
                  <a:schemeClr val="lt1"/>
                </a:solidFill>
                <a:latin typeface="Questrial"/>
                <a:ea typeface="Questrial"/>
                <a:cs typeface="Questrial"/>
                <a:sym typeface="Questrial"/>
              </a:rPr>
              <a:t>Honors Chemistry or</a:t>
            </a:r>
          </a:p>
          <a:p>
            <a:pPr marL="0" marR="0" lvl="0" indent="0" algn="l" rtl="0">
              <a:lnSpc>
                <a:spcPct val="100000"/>
              </a:lnSpc>
              <a:spcBef>
                <a:spcPts val="0"/>
              </a:spcBef>
              <a:spcAft>
                <a:spcPts val="0"/>
              </a:spcAft>
              <a:buClr>
                <a:srgbClr val="FFFF00"/>
              </a:buClr>
              <a:buSzPct val="25000"/>
              <a:buFont typeface="Questrial"/>
              <a:buNone/>
            </a:pPr>
            <a:r>
              <a:rPr lang="en" sz="1800" b="0" i="0" u="none" strike="noStrike" cap="none">
                <a:solidFill>
                  <a:srgbClr val="FFFF00"/>
                </a:solidFill>
                <a:latin typeface="Questrial"/>
                <a:ea typeface="Questrial"/>
                <a:cs typeface="Questrial"/>
                <a:sym typeface="Questrial"/>
              </a:rPr>
              <a:t>Physics</a:t>
            </a:r>
            <a:r>
              <a:rPr lang="en" sz="1800" b="0" i="0" u="none" strike="noStrike" cap="none">
                <a:solidFill>
                  <a:schemeClr val="lt1"/>
                </a:solidFill>
                <a:latin typeface="Questrial"/>
                <a:ea typeface="Questrial"/>
                <a:cs typeface="Questrial"/>
                <a:sym typeface="Questrial"/>
              </a:rPr>
              <a:t> or</a:t>
            </a:r>
          </a:p>
          <a:p>
            <a:pPr marL="0" marR="0" lvl="0" indent="0" algn="l" rtl="0">
              <a:lnSpc>
                <a:spcPct val="100000"/>
              </a:lnSpc>
              <a:spcBef>
                <a:spcPts val="0"/>
              </a:spcBef>
              <a:spcAft>
                <a:spcPts val="0"/>
              </a:spcAft>
              <a:buClr>
                <a:srgbClr val="FFFF00"/>
              </a:buClr>
              <a:buSzPct val="25000"/>
              <a:buFont typeface="Questrial"/>
              <a:buNone/>
            </a:pPr>
            <a:r>
              <a:rPr lang="en" sz="1800" b="0" i="0" u="none" strike="noStrike" cap="none">
                <a:solidFill>
                  <a:srgbClr val="FFFF00"/>
                </a:solidFill>
                <a:latin typeface="Questrial"/>
                <a:ea typeface="Questrial"/>
                <a:cs typeface="Questrial"/>
                <a:sym typeface="Questrial"/>
              </a:rPr>
              <a:t>AP Environmental </a:t>
            </a:r>
          </a:p>
          <a:p>
            <a:pPr marL="0" marR="0" lvl="0" indent="0" algn="l" rtl="0">
              <a:lnSpc>
                <a:spcPct val="100000"/>
              </a:lnSpc>
              <a:spcBef>
                <a:spcPts val="0"/>
              </a:spcBef>
              <a:spcAft>
                <a:spcPts val="0"/>
              </a:spcAft>
              <a:buClr>
                <a:srgbClr val="FFFF00"/>
              </a:buClr>
              <a:buSzPct val="25000"/>
              <a:buFont typeface="Questrial"/>
              <a:buNone/>
            </a:pPr>
            <a:r>
              <a:rPr lang="en" sz="1800" b="0" i="0" u="none" strike="noStrike" cap="none">
                <a:solidFill>
                  <a:srgbClr val="FFFF00"/>
                </a:solidFill>
                <a:latin typeface="Questrial"/>
                <a:ea typeface="Questrial"/>
                <a:cs typeface="Questrial"/>
                <a:sym typeface="Questrial"/>
              </a:rPr>
              <a:t>Science </a:t>
            </a:r>
            <a:r>
              <a:rPr lang="en" sz="1800" b="0" i="0" u="none" strike="noStrike" cap="none">
                <a:solidFill>
                  <a:schemeClr val="lt1"/>
                </a:solidFill>
                <a:latin typeface="Questrial"/>
                <a:ea typeface="Questrial"/>
                <a:cs typeface="Questrial"/>
                <a:sym typeface="Questrial"/>
              </a:rPr>
              <a:t>or</a:t>
            </a:r>
          </a:p>
          <a:p>
            <a:pPr marL="0" marR="0" lvl="0" indent="0" algn="l" rtl="0">
              <a:lnSpc>
                <a:spcPct val="100000"/>
              </a:lnSpc>
              <a:spcBef>
                <a:spcPts val="0"/>
              </a:spcBef>
              <a:spcAft>
                <a:spcPts val="0"/>
              </a:spcAft>
              <a:buClr>
                <a:srgbClr val="FFFF00"/>
              </a:buClr>
              <a:buSzPct val="25000"/>
              <a:buFont typeface="Questrial"/>
              <a:buNone/>
            </a:pPr>
            <a:r>
              <a:rPr lang="en" sz="1800" b="0" i="0" u="none" strike="noStrike" cap="none">
                <a:solidFill>
                  <a:srgbClr val="FFFF00"/>
                </a:solidFill>
                <a:latin typeface="Questrial"/>
                <a:ea typeface="Questrial"/>
                <a:cs typeface="Questrial"/>
                <a:sym typeface="Questrial"/>
              </a:rPr>
              <a:t>AP Chemistry </a:t>
            </a:r>
            <a:r>
              <a:rPr lang="en" sz="1800" b="0" i="0" u="none" strike="noStrike" cap="none">
                <a:solidFill>
                  <a:schemeClr val="lt1"/>
                </a:solidFill>
                <a:latin typeface="Questrial"/>
                <a:ea typeface="Questrial"/>
                <a:cs typeface="Questrial"/>
                <a:sym typeface="Questrial"/>
              </a:rPr>
              <a:t>or</a:t>
            </a:r>
          </a:p>
          <a:p>
            <a:pPr marL="0" marR="0" lvl="0" indent="0" algn="l" rtl="0">
              <a:lnSpc>
                <a:spcPct val="100000"/>
              </a:lnSpc>
              <a:spcBef>
                <a:spcPts val="0"/>
              </a:spcBef>
              <a:spcAft>
                <a:spcPts val="0"/>
              </a:spcAft>
              <a:buClr>
                <a:srgbClr val="FFFF00"/>
              </a:buClr>
              <a:buSzPct val="25000"/>
              <a:buFont typeface="Questrial"/>
              <a:buNone/>
            </a:pPr>
            <a:r>
              <a:rPr lang="en" sz="1800" b="0" i="0" u="none" strike="noStrike" cap="none">
                <a:solidFill>
                  <a:srgbClr val="FFFF00"/>
                </a:solidFill>
                <a:latin typeface="Questrial"/>
                <a:ea typeface="Questrial"/>
                <a:cs typeface="Questrial"/>
                <a:sym typeface="Questrial"/>
              </a:rPr>
              <a:t>AP Biology </a:t>
            </a:r>
            <a:r>
              <a:rPr lang="en" sz="1800" b="0" i="0" u="none" strike="noStrike" cap="none">
                <a:solidFill>
                  <a:schemeClr val="lt1"/>
                </a:solidFill>
                <a:latin typeface="Questrial"/>
                <a:ea typeface="Questrial"/>
                <a:cs typeface="Questrial"/>
                <a:sym typeface="Questrial"/>
              </a:rPr>
              <a:t>or</a:t>
            </a:r>
          </a:p>
          <a:p>
            <a:pPr marL="0" marR="0" lvl="0" indent="0" algn="l" rtl="0">
              <a:lnSpc>
                <a:spcPct val="100000"/>
              </a:lnSpc>
              <a:spcBef>
                <a:spcPts val="0"/>
              </a:spcBef>
              <a:spcAft>
                <a:spcPts val="0"/>
              </a:spcAft>
              <a:buClr>
                <a:schemeClr val="lt1"/>
              </a:buClr>
              <a:buSzPct val="25000"/>
              <a:buFont typeface="Questrial"/>
              <a:buNone/>
            </a:pPr>
            <a:r>
              <a:rPr lang="en" sz="1800" b="0" i="0" u="none" strike="noStrike" cap="none">
                <a:solidFill>
                  <a:schemeClr val="lt1"/>
                </a:solidFill>
                <a:latin typeface="Questrial"/>
                <a:ea typeface="Questrial"/>
                <a:cs typeface="Questrial"/>
                <a:sym typeface="Questrial"/>
              </a:rPr>
              <a:t>AP Physics 1 or</a:t>
            </a:r>
          </a:p>
          <a:p>
            <a:pPr marL="0" marR="0" lvl="0" indent="0" algn="l" rtl="0">
              <a:lnSpc>
                <a:spcPct val="100000"/>
              </a:lnSpc>
              <a:spcBef>
                <a:spcPts val="0"/>
              </a:spcBef>
              <a:spcAft>
                <a:spcPts val="0"/>
              </a:spcAft>
              <a:buClr>
                <a:schemeClr val="lt1"/>
              </a:buClr>
              <a:buSzPct val="25000"/>
              <a:buFont typeface="Questrial"/>
              <a:buNone/>
            </a:pPr>
            <a:r>
              <a:rPr lang="en" sz="1800" b="0" i="0" u="none" strike="noStrike" cap="none">
                <a:solidFill>
                  <a:schemeClr val="lt1"/>
                </a:solidFill>
                <a:latin typeface="Questrial"/>
                <a:ea typeface="Questrial"/>
                <a:cs typeface="Questrial"/>
                <a:sym typeface="Questrial"/>
              </a:rPr>
              <a:t>AP Physics 2</a:t>
            </a:r>
          </a:p>
        </p:txBody>
      </p:sp>
      <p:sp>
        <p:nvSpPr>
          <p:cNvPr id="1066" name="Shape 1066"/>
          <p:cNvSpPr txBox="1"/>
          <p:nvPr/>
        </p:nvSpPr>
        <p:spPr>
          <a:xfrm>
            <a:off x="201932" y="3381958"/>
            <a:ext cx="3578100" cy="7620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FFFF00"/>
              </a:buClr>
              <a:buSzPct val="25000"/>
              <a:buFont typeface="Questrial"/>
              <a:buNone/>
            </a:pPr>
            <a:r>
              <a:rPr lang="en" sz="1500" b="0" i="0" u="none" strike="noStrike" cap="none">
                <a:solidFill>
                  <a:srgbClr val="FFFF00"/>
                </a:solidFill>
                <a:latin typeface="Questrial"/>
                <a:ea typeface="Questrial"/>
                <a:cs typeface="Questrial"/>
                <a:sym typeface="Questrial"/>
              </a:rPr>
              <a:t>Note: Science focused students and </a:t>
            </a:r>
          </a:p>
          <a:p>
            <a:pPr marL="0" marR="0" lvl="0" indent="0" algn="l" rtl="0">
              <a:lnSpc>
                <a:spcPct val="100000"/>
              </a:lnSpc>
              <a:spcBef>
                <a:spcPts val="0"/>
              </a:spcBef>
              <a:spcAft>
                <a:spcPts val="0"/>
              </a:spcAft>
              <a:buClr>
                <a:srgbClr val="FFFF00"/>
              </a:buClr>
              <a:buSzPct val="25000"/>
              <a:buFont typeface="Questrial"/>
              <a:buNone/>
            </a:pPr>
            <a:r>
              <a:rPr lang="en" sz="1500" b="0" i="0" u="none" strike="noStrike" cap="none">
                <a:solidFill>
                  <a:srgbClr val="FFFF00"/>
                </a:solidFill>
                <a:latin typeface="Questrial"/>
                <a:ea typeface="Questrial"/>
                <a:cs typeface="Questrial"/>
                <a:sym typeface="Questrial"/>
              </a:rPr>
              <a:t>engineering focused students usually</a:t>
            </a:r>
          </a:p>
          <a:p>
            <a:pPr marL="0" marR="0" lvl="0" indent="0" algn="l" rtl="0">
              <a:lnSpc>
                <a:spcPct val="100000"/>
              </a:lnSpc>
              <a:spcBef>
                <a:spcPts val="0"/>
              </a:spcBef>
              <a:spcAft>
                <a:spcPts val="0"/>
              </a:spcAft>
              <a:buClr>
                <a:srgbClr val="FFFF00"/>
              </a:buClr>
              <a:buSzPct val="25000"/>
              <a:buFont typeface="Questrial"/>
              <a:buNone/>
            </a:pPr>
            <a:r>
              <a:rPr lang="en" sz="1500" b="0" i="0" u="none" strike="noStrike" cap="none">
                <a:solidFill>
                  <a:srgbClr val="FFFF00"/>
                </a:solidFill>
                <a:latin typeface="Questrial"/>
                <a:ea typeface="Questrial"/>
                <a:cs typeface="Questrial"/>
                <a:sym typeface="Questrial"/>
              </a:rPr>
              <a:t>follow the yellow sequence.</a:t>
            </a:r>
          </a:p>
        </p:txBody>
      </p:sp>
    </p:spTree>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70"/>
        <p:cNvGrpSpPr/>
        <p:nvPr/>
      </p:nvGrpSpPr>
      <p:grpSpPr>
        <a:xfrm>
          <a:off x="0" y="0"/>
          <a:ext cx="0" cy="0"/>
          <a:chOff x="0" y="0"/>
          <a:chExt cx="0" cy="0"/>
        </a:xfrm>
      </p:grpSpPr>
      <p:sp>
        <p:nvSpPr>
          <p:cNvPr id="1071" name="Shape 1071"/>
          <p:cNvSpPr txBox="1">
            <a:spLocks noGrp="1"/>
          </p:cNvSpPr>
          <p:nvPr>
            <p:ph type="title"/>
          </p:nvPr>
        </p:nvSpPr>
        <p:spPr>
          <a:xfrm>
            <a:off x="2171700" y="573279"/>
            <a:ext cx="6457800" cy="969598"/>
          </a:xfrm>
          <a:prstGeom prst="rect">
            <a:avLst/>
          </a:prstGeom>
          <a:noFill/>
          <a:ln>
            <a:noFill/>
          </a:ln>
        </p:spPr>
        <p:txBody>
          <a:bodyPr lIns="68575" tIns="34275" rIns="68575" bIns="34275" anchor="ctr" anchorCtr="0">
            <a:noAutofit/>
          </a:bodyPr>
          <a:lstStyle/>
          <a:p>
            <a:pPr marL="0" marR="0" lvl="0" indent="0" algn="r" rtl="0">
              <a:lnSpc>
                <a:spcPct val="90000"/>
              </a:lnSpc>
              <a:spcBef>
                <a:spcPts val="0"/>
              </a:spcBef>
              <a:spcAft>
                <a:spcPts val="0"/>
              </a:spcAft>
              <a:buClr>
                <a:schemeClr val="lt1"/>
              </a:buClr>
              <a:buSzPct val="25000"/>
              <a:buFont typeface="Questrial"/>
              <a:buNone/>
            </a:pPr>
            <a:r>
              <a:rPr lang="en" sz="3000" b="0" i="0" u="none" strike="noStrike" cap="none">
                <a:solidFill>
                  <a:schemeClr val="lt1"/>
                </a:solidFill>
                <a:latin typeface="Questrial"/>
                <a:ea typeface="Questrial"/>
                <a:cs typeface="Questrial"/>
                <a:sym typeface="Questrial"/>
              </a:rPr>
              <a:t>THANK YOU FOR YOUR ATTENTION!</a:t>
            </a:r>
          </a:p>
        </p:txBody>
      </p:sp>
      <p:sp>
        <p:nvSpPr>
          <p:cNvPr id="1072" name="Shape 1072"/>
          <p:cNvSpPr txBox="1">
            <a:spLocks noGrp="1"/>
          </p:cNvSpPr>
          <p:nvPr>
            <p:ph type="body" idx="1"/>
          </p:nvPr>
        </p:nvSpPr>
        <p:spPr>
          <a:xfrm>
            <a:off x="514350" y="1645918"/>
            <a:ext cx="8115300" cy="3018000"/>
          </a:xfrm>
          <a:prstGeom prst="rect">
            <a:avLst/>
          </a:prstGeom>
          <a:noFill/>
          <a:ln>
            <a:noFill/>
          </a:ln>
        </p:spPr>
        <p:txBody>
          <a:bodyPr lIns="68575" tIns="34275" rIns="68575" bIns="34275" anchor="t" anchorCtr="0">
            <a:noAutofit/>
          </a:bodyPr>
          <a:lstStyle/>
          <a:p>
            <a:pPr marL="177800" marR="0" lvl="0" indent="-177800" algn="l" rtl="0">
              <a:lnSpc>
                <a:spcPct val="90000"/>
              </a:lnSpc>
              <a:spcBef>
                <a:spcPts val="0"/>
              </a:spcBef>
              <a:spcAft>
                <a:spcPts val="0"/>
              </a:spcAft>
              <a:buClr>
                <a:schemeClr val="lt1"/>
              </a:buClr>
              <a:buSzPct val="100000"/>
              <a:buFont typeface="Arial"/>
              <a:buChar char="•"/>
            </a:pPr>
            <a:r>
              <a:rPr lang="en" sz="3000" b="0" i="0" u="none" strike="noStrike" cap="none">
                <a:solidFill>
                  <a:schemeClr val="lt1"/>
                </a:solidFill>
                <a:latin typeface="Questrial"/>
                <a:ea typeface="Questrial"/>
                <a:cs typeface="Questrial"/>
                <a:sym typeface="Questrial"/>
              </a:rPr>
              <a:t>We look forward to helping your student reach their individual science goals here at Esperanza High School.</a:t>
            </a:r>
          </a:p>
        </p:txBody>
      </p:sp>
    </p:spTree>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76"/>
        <p:cNvGrpSpPr/>
        <p:nvPr/>
      </p:nvGrpSpPr>
      <p:grpSpPr>
        <a:xfrm>
          <a:off x="0" y="0"/>
          <a:ext cx="0" cy="0"/>
          <a:chOff x="0" y="0"/>
          <a:chExt cx="0" cy="0"/>
        </a:xfrm>
      </p:grpSpPr>
      <p:sp>
        <p:nvSpPr>
          <p:cNvPr id="1077" name="Shape 1077"/>
          <p:cNvSpPr txBox="1">
            <a:spLocks noGrp="1"/>
          </p:cNvSpPr>
          <p:nvPr>
            <p:ph type="ctrTitle" idx="4294967295"/>
          </p:nvPr>
        </p:nvSpPr>
        <p:spPr>
          <a:xfrm>
            <a:off x="763325" y="2549441"/>
            <a:ext cx="7772400" cy="1159798"/>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Walter Turncoat"/>
              <a:buNone/>
            </a:pPr>
            <a:r>
              <a:rPr lang="en" sz="4800" b="0" i="0" u="none" strike="noStrike" cap="none">
                <a:solidFill>
                  <a:srgbClr val="FFFFFF"/>
                </a:solidFill>
                <a:latin typeface="Walter Turncoat"/>
                <a:ea typeface="Walter Turncoat"/>
                <a:cs typeface="Walter Turncoat"/>
                <a:sym typeface="Walter Turncoat"/>
              </a:rPr>
              <a:t>Social Science</a:t>
            </a:r>
          </a:p>
          <a:p>
            <a:pPr marL="0" marR="0" lvl="0" indent="0" algn="ctr" rtl="0">
              <a:lnSpc>
                <a:spcPct val="100000"/>
              </a:lnSpc>
              <a:spcBef>
                <a:spcPts val="0"/>
              </a:spcBef>
              <a:spcAft>
                <a:spcPts val="0"/>
              </a:spcAft>
              <a:buClr>
                <a:srgbClr val="FFFFFF"/>
              </a:buClr>
              <a:buSzPct val="25000"/>
              <a:buFont typeface="Walter Turncoat"/>
              <a:buNone/>
            </a:pPr>
            <a:r>
              <a:rPr lang="en" sz="3000" b="0" i="0" u="none" strike="noStrike" cap="none">
                <a:solidFill>
                  <a:srgbClr val="FFFFFF"/>
                </a:solidFill>
                <a:latin typeface="Walter Turncoat"/>
                <a:ea typeface="Walter Turncoat"/>
                <a:cs typeface="Walter Turncoat"/>
                <a:sym typeface="Walter Turncoat"/>
              </a:rPr>
              <a:t>Heather Waugh</a:t>
            </a:r>
          </a:p>
        </p:txBody>
      </p:sp>
      <p:grpSp>
        <p:nvGrpSpPr>
          <p:cNvPr id="1078" name="Shape 1078"/>
          <p:cNvGrpSpPr/>
          <p:nvPr/>
        </p:nvGrpSpPr>
        <p:grpSpPr>
          <a:xfrm rot="-7230029">
            <a:off x="6083565" y="1796209"/>
            <a:ext cx="1516807" cy="960909"/>
            <a:chOff x="238125" y="1918825"/>
            <a:chExt cx="1042449" cy="660400"/>
          </a:xfrm>
        </p:grpSpPr>
        <p:sp>
          <p:nvSpPr>
            <p:cNvPr id="1079" name="Shape 1079"/>
            <p:cNvSpPr/>
            <p:nvPr/>
          </p:nvSpPr>
          <p:spPr>
            <a:xfrm>
              <a:off x="238125" y="1918825"/>
              <a:ext cx="966974" cy="660400"/>
            </a:xfrm>
            <a:custGeom>
              <a:avLst/>
              <a:gdLst/>
              <a:ahLst/>
              <a:cxnLst/>
              <a:rect l="0" t="0" r="0" b="0"/>
              <a:pathLst>
                <a:path w="120000" h="120000" extrusionOk="0">
                  <a:moveTo>
                    <a:pt x="1169" y="34715"/>
                  </a:moveTo>
                  <a:lnTo>
                    <a:pt x="1169" y="36000"/>
                  </a:lnTo>
                  <a:lnTo>
                    <a:pt x="1464" y="34715"/>
                  </a:lnTo>
                  <a:close/>
                  <a:moveTo>
                    <a:pt x="104192" y="87428"/>
                  </a:moveTo>
                  <a:lnTo>
                    <a:pt x="103609" y="88282"/>
                  </a:lnTo>
                  <a:lnTo>
                    <a:pt x="103609" y="89141"/>
                  </a:lnTo>
                  <a:lnTo>
                    <a:pt x="104192" y="87428"/>
                  </a:lnTo>
                  <a:close/>
                  <a:moveTo>
                    <a:pt x="75805" y="109710"/>
                  </a:moveTo>
                  <a:lnTo>
                    <a:pt x="75510" y="110137"/>
                  </a:lnTo>
                  <a:lnTo>
                    <a:pt x="75805" y="110569"/>
                  </a:lnTo>
                  <a:lnTo>
                    <a:pt x="75805" y="110137"/>
                  </a:lnTo>
                  <a:lnTo>
                    <a:pt x="75805" y="109710"/>
                  </a:lnTo>
                  <a:close/>
                  <a:moveTo>
                    <a:pt x="45658" y="110996"/>
                  </a:moveTo>
                  <a:lnTo>
                    <a:pt x="45804" y="111209"/>
                  </a:lnTo>
                  <a:lnTo>
                    <a:pt x="45804" y="111209"/>
                  </a:lnTo>
                  <a:lnTo>
                    <a:pt x="45950" y="110996"/>
                  </a:lnTo>
                  <a:close/>
                  <a:moveTo>
                    <a:pt x="9071" y="4"/>
                  </a:moveTo>
                  <a:lnTo>
                    <a:pt x="8193" y="431"/>
                  </a:lnTo>
                  <a:lnTo>
                    <a:pt x="7901" y="1717"/>
                  </a:lnTo>
                  <a:lnTo>
                    <a:pt x="7901" y="858"/>
                  </a:lnTo>
                  <a:lnTo>
                    <a:pt x="7610" y="1717"/>
                  </a:lnTo>
                  <a:lnTo>
                    <a:pt x="7315" y="2575"/>
                  </a:lnTo>
                  <a:lnTo>
                    <a:pt x="7610" y="4288"/>
                  </a:lnTo>
                  <a:lnTo>
                    <a:pt x="7315" y="3861"/>
                  </a:lnTo>
                  <a:lnTo>
                    <a:pt x="6732" y="4288"/>
                  </a:lnTo>
                  <a:lnTo>
                    <a:pt x="7315" y="4288"/>
                  </a:lnTo>
                  <a:lnTo>
                    <a:pt x="7610" y="5146"/>
                  </a:lnTo>
                  <a:lnTo>
                    <a:pt x="7023" y="5573"/>
                  </a:lnTo>
                  <a:lnTo>
                    <a:pt x="6732" y="5573"/>
                  </a:lnTo>
                  <a:lnTo>
                    <a:pt x="6732" y="7286"/>
                  </a:lnTo>
                  <a:lnTo>
                    <a:pt x="6437" y="8572"/>
                  </a:lnTo>
                  <a:lnTo>
                    <a:pt x="5559" y="11143"/>
                  </a:lnTo>
                  <a:lnTo>
                    <a:pt x="4389" y="13714"/>
                  </a:lnTo>
                  <a:lnTo>
                    <a:pt x="4098" y="15431"/>
                  </a:lnTo>
                  <a:lnTo>
                    <a:pt x="4098" y="16717"/>
                  </a:lnTo>
                  <a:lnTo>
                    <a:pt x="3803" y="17144"/>
                  </a:lnTo>
                  <a:lnTo>
                    <a:pt x="3803" y="18002"/>
                  </a:lnTo>
                  <a:lnTo>
                    <a:pt x="4098" y="20573"/>
                  </a:lnTo>
                  <a:lnTo>
                    <a:pt x="3803" y="20573"/>
                  </a:lnTo>
                  <a:lnTo>
                    <a:pt x="3511" y="20146"/>
                  </a:lnTo>
                  <a:lnTo>
                    <a:pt x="3220" y="19715"/>
                  </a:lnTo>
                  <a:lnTo>
                    <a:pt x="2925" y="19715"/>
                  </a:lnTo>
                  <a:lnTo>
                    <a:pt x="3220" y="20146"/>
                  </a:lnTo>
                  <a:lnTo>
                    <a:pt x="3511" y="21000"/>
                  </a:lnTo>
                  <a:lnTo>
                    <a:pt x="3220" y="21859"/>
                  </a:lnTo>
                  <a:lnTo>
                    <a:pt x="2633" y="22286"/>
                  </a:lnTo>
                  <a:lnTo>
                    <a:pt x="2925" y="22286"/>
                  </a:lnTo>
                  <a:lnTo>
                    <a:pt x="2925" y="22718"/>
                  </a:lnTo>
                  <a:lnTo>
                    <a:pt x="2925" y="23572"/>
                  </a:lnTo>
                  <a:lnTo>
                    <a:pt x="2342" y="24003"/>
                  </a:lnTo>
                  <a:lnTo>
                    <a:pt x="1755" y="24430"/>
                  </a:lnTo>
                  <a:lnTo>
                    <a:pt x="1755" y="24857"/>
                  </a:lnTo>
                  <a:lnTo>
                    <a:pt x="2342" y="25289"/>
                  </a:lnTo>
                  <a:lnTo>
                    <a:pt x="2633" y="25716"/>
                  </a:lnTo>
                  <a:lnTo>
                    <a:pt x="2342" y="26143"/>
                  </a:lnTo>
                  <a:lnTo>
                    <a:pt x="1464" y="26143"/>
                  </a:lnTo>
                  <a:lnTo>
                    <a:pt x="1755" y="29999"/>
                  </a:lnTo>
                  <a:lnTo>
                    <a:pt x="1755" y="32144"/>
                  </a:lnTo>
                  <a:lnTo>
                    <a:pt x="1755" y="33002"/>
                  </a:lnTo>
                  <a:lnTo>
                    <a:pt x="2342" y="33002"/>
                  </a:lnTo>
                  <a:lnTo>
                    <a:pt x="2633" y="33429"/>
                  </a:lnTo>
                  <a:lnTo>
                    <a:pt x="2633" y="33856"/>
                  </a:lnTo>
                  <a:lnTo>
                    <a:pt x="2342" y="34288"/>
                  </a:lnTo>
                  <a:lnTo>
                    <a:pt x="1755" y="33856"/>
                  </a:lnTo>
                  <a:lnTo>
                    <a:pt x="1755" y="35142"/>
                  </a:lnTo>
                  <a:lnTo>
                    <a:pt x="1755" y="36859"/>
                  </a:lnTo>
                  <a:lnTo>
                    <a:pt x="1464" y="36427"/>
                  </a:lnTo>
                  <a:lnTo>
                    <a:pt x="1464" y="36000"/>
                  </a:lnTo>
                  <a:lnTo>
                    <a:pt x="1464" y="35573"/>
                  </a:lnTo>
                  <a:lnTo>
                    <a:pt x="1169" y="36000"/>
                  </a:lnTo>
                  <a:lnTo>
                    <a:pt x="1169" y="39430"/>
                  </a:lnTo>
                  <a:lnTo>
                    <a:pt x="877" y="40284"/>
                  </a:lnTo>
                  <a:lnTo>
                    <a:pt x="586" y="40716"/>
                  </a:lnTo>
                  <a:lnTo>
                    <a:pt x="291" y="40716"/>
                  </a:lnTo>
                  <a:lnTo>
                    <a:pt x="0" y="41570"/>
                  </a:lnTo>
                  <a:lnTo>
                    <a:pt x="291" y="42428"/>
                  </a:lnTo>
                  <a:lnTo>
                    <a:pt x="586" y="42855"/>
                  </a:lnTo>
                  <a:lnTo>
                    <a:pt x="877" y="43714"/>
                  </a:lnTo>
                  <a:lnTo>
                    <a:pt x="877" y="44572"/>
                  </a:lnTo>
                  <a:lnTo>
                    <a:pt x="291" y="44141"/>
                  </a:lnTo>
                  <a:lnTo>
                    <a:pt x="291" y="44999"/>
                  </a:lnTo>
                  <a:lnTo>
                    <a:pt x="586" y="45427"/>
                  </a:lnTo>
                  <a:lnTo>
                    <a:pt x="877" y="45858"/>
                  </a:lnTo>
                  <a:lnTo>
                    <a:pt x="877" y="47144"/>
                  </a:lnTo>
                  <a:lnTo>
                    <a:pt x="291" y="45858"/>
                  </a:lnTo>
                  <a:lnTo>
                    <a:pt x="291" y="46712"/>
                  </a:lnTo>
                  <a:lnTo>
                    <a:pt x="291" y="47998"/>
                  </a:lnTo>
                  <a:lnTo>
                    <a:pt x="291" y="52286"/>
                  </a:lnTo>
                  <a:lnTo>
                    <a:pt x="586" y="56570"/>
                  </a:lnTo>
                  <a:lnTo>
                    <a:pt x="1169" y="59999"/>
                  </a:lnTo>
                  <a:lnTo>
                    <a:pt x="1755" y="62144"/>
                  </a:lnTo>
                  <a:lnTo>
                    <a:pt x="2633" y="65142"/>
                  </a:lnTo>
                  <a:lnTo>
                    <a:pt x="3511" y="67713"/>
                  </a:lnTo>
                  <a:lnTo>
                    <a:pt x="3803" y="68999"/>
                  </a:lnTo>
                  <a:lnTo>
                    <a:pt x="3511" y="69857"/>
                  </a:lnTo>
                  <a:lnTo>
                    <a:pt x="4098" y="72428"/>
                  </a:lnTo>
                  <a:lnTo>
                    <a:pt x="5267" y="75000"/>
                  </a:lnTo>
                  <a:lnTo>
                    <a:pt x="7610" y="80569"/>
                  </a:lnTo>
                  <a:lnTo>
                    <a:pt x="9366" y="83999"/>
                  </a:lnTo>
                  <a:lnTo>
                    <a:pt x="11413" y="86570"/>
                  </a:lnTo>
                  <a:lnTo>
                    <a:pt x="10830" y="87428"/>
                  </a:lnTo>
                  <a:lnTo>
                    <a:pt x="11708" y="88282"/>
                  </a:lnTo>
                  <a:lnTo>
                    <a:pt x="12000" y="88282"/>
                  </a:lnTo>
                  <a:lnTo>
                    <a:pt x="12878" y="89141"/>
                  </a:lnTo>
                  <a:lnTo>
                    <a:pt x="13169" y="90427"/>
                  </a:lnTo>
                  <a:lnTo>
                    <a:pt x="13756" y="91712"/>
                  </a:lnTo>
                  <a:lnTo>
                    <a:pt x="14634" y="92571"/>
                  </a:lnTo>
                  <a:lnTo>
                    <a:pt x="14342" y="92998"/>
                  </a:lnTo>
                  <a:lnTo>
                    <a:pt x="14634" y="92998"/>
                  </a:lnTo>
                  <a:lnTo>
                    <a:pt x="14925" y="93425"/>
                  </a:lnTo>
                  <a:lnTo>
                    <a:pt x="17268" y="96854"/>
                  </a:lnTo>
                  <a:lnTo>
                    <a:pt x="18146" y="98140"/>
                  </a:lnTo>
                  <a:lnTo>
                    <a:pt x="19902" y="100284"/>
                  </a:lnTo>
                  <a:lnTo>
                    <a:pt x="19902" y="99426"/>
                  </a:lnTo>
                  <a:lnTo>
                    <a:pt x="20488" y="98999"/>
                  </a:lnTo>
                  <a:lnTo>
                    <a:pt x="20488" y="98999"/>
                  </a:lnTo>
                  <a:lnTo>
                    <a:pt x="20193" y="99853"/>
                  </a:lnTo>
                  <a:lnTo>
                    <a:pt x="20488" y="99426"/>
                  </a:lnTo>
                  <a:lnTo>
                    <a:pt x="20780" y="99426"/>
                  </a:lnTo>
                  <a:lnTo>
                    <a:pt x="20780" y="100284"/>
                  </a:lnTo>
                  <a:lnTo>
                    <a:pt x="20193" y="100284"/>
                  </a:lnTo>
                  <a:lnTo>
                    <a:pt x="21949" y="102424"/>
                  </a:lnTo>
                  <a:lnTo>
                    <a:pt x="24583" y="104995"/>
                  </a:lnTo>
                  <a:lnTo>
                    <a:pt x="27217" y="107139"/>
                  </a:lnTo>
                  <a:lnTo>
                    <a:pt x="28682" y="107566"/>
                  </a:lnTo>
                  <a:lnTo>
                    <a:pt x="29851" y="107566"/>
                  </a:lnTo>
                  <a:lnTo>
                    <a:pt x="29560" y="108425"/>
                  </a:lnTo>
                  <a:lnTo>
                    <a:pt x="29851" y="108852"/>
                  </a:lnTo>
                  <a:lnTo>
                    <a:pt x="31316" y="109710"/>
                  </a:lnTo>
                  <a:lnTo>
                    <a:pt x="33072" y="109710"/>
                  </a:lnTo>
                  <a:lnTo>
                    <a:pt x="34828" y="110569"/>
                  </a:lnTo>
                  <a:lnTo>
                    <a:pt x="37170" y="112708"/>
                  </a:lnTo>
                  <a:lnTo>
                    <a:pt x="40682" y="115280"/>
                  </a:lnTo>
                  <a:lnTo>
                    <a:pt x="41852" y="115280"/>
                  </a:lnTo>
                  <a:lnTo>
                    <a:pt x="43024" y="115711"/>
                  </a:lnTo>
                  <a:lnTo>
                    <a:pt x="45950" y="116565"/>
                  </a:lnTo>
                  <a:lnTo>
                    <a:pt x="50632" y="119136"/>
                  </a:lnTo>
                  <a:lnTo>
                    <a:pt x="50926" y="118709"/>
                  </a:lnTo>
                  <a:lnTo>
                    <a:pt x="51513" y="118282"/>
                  </a:lnTo>
                  <a:lnTo>
                    <a:pt x="53560" y="118709"/>
                  </a:lnTo>
                  <a:lnTo>
                    <a:pt x="57364" y="119568"/>
                  </a:lnTo>
                  <a:lnTo>
                    <a:pt x="59120" y="119995"/>
                  </a:lnTo>
                  <a:lnTo>
                    <a:pt x="61462" y="119995"/>
                  </a:lnTo>
                  <a:lnTo>
                    <a:pt x="61754" y="119136"/>
                  </a:lnTo>
                  <a:lnTo>
                    <a:pt x="62340" y="118709"/>
                  </a:lnTo>
                  <a:lnTo>
                    <a:pt x="62927" y="118709"/>
                  </a:lnTo>
                  <a:lnTo>
                    <a:pt x="62632" y="119568"/>
                  </a:lnTo>
                  <a:lnTo>
                    <a:pt x="64388" y="119136"/>
                  </a:lnTo>
                  <a:lnTo>
                    <a:pt x="66439" y="118709"/>
                  </a:lnTo>
                  <a:lnTo>
                    <a:pt x="68195" y="118282"/>
                  </a:lnTo>
                  <a:lnTo>
                    <a:pt x="70242" y="117424"/>
                  </a:lnTo>
                  <a:lnTo>
                    <a:pt x="70242" y="117851"/>
                  </a:lnTo>
                  <a:lnTo>
                    <a:pt x="71707" y="117851"/>
                  </a:lnTo>
                  <a:lnTo>
                    <a:pt x="73463" y="117424"/>
                  </a:lnTo>
                  <a:lnTo>
                    <a:pt x="74927" y="116138"/>
                  </a:lnTo>
                  <a:lnTo>
                    <a:pt x="76975" y="114853"/>
                  </a:lnTo>
                  <a:lnTo>
                    <a:pt x="80487" y="113140"/>
                  </a:lnTo>
                  <a:lnTo>
                    <a:pt x="82534" y="112281"/>
                  </a:lnTo>
                  <a:lnTo>
                    <a:pt x="84877" y="110569"/>
                  </a:lnTo>
                  <a:lnTo>
                    <a:pt x="87219" y="108852"/>
                  </a:lnTo>
                  <a:lnTo>
                    <a:pt x="89558" y="106281"/>
                  </a:lnTo>
                  <a:lnTo>
                    <a:pt x="89558" y="106712"/>
                  </a:lnTo>
                  <a:lnTo>
                    <a:pt x="89267" y="107139"/>
                  </a:lnTo>
                  <a:lnTo>
                    <a:pt x="88975" y="107566"/>
                  </a:lnTo>
                  <a:lnTo>
                    <a:pt x="88389" y="108425"/>
                  </a:lnTo>
                  <a:lnTo>
                    <a:pt x="88097" y="108425"/>
                  </a:lnTo>
                  <a:lnTo>
                    <a:pt x="88389" y="108852"/>
                  </a:lnTo>
                  <a:lnTo>
                    <a:pt x="90145" y="105854"/>
                  </a:lnTo>
                  <a:lnTo>
                    <a:pt x="91314" y="104995"/>
                  </a:lnTo>
                  <a:lnTo>
                    <a:pt x="91609" y="104995"/>
                  </a:lnTo>
                  <a:lnTo>
                    <a:pt x="91609" y="105427"/>
                  </a:lnTo>
                  <a:lnTo>
                    <a:pt x="93365" y="103282"/>
                  </a:lnTo>
                  <a:lnTo>
                    <a:pt x="94243" y="102424"/>
                  </a:lnTo>
                  <a:lnTo>
                    <a:pt x="95121" y="101138"/>
                  </a:lnTo>
                  <a:lnTo>
                    <a:pt x="95413" y="101138"/>
                  </a:lnTo>
                  <a:lnTo>
                    <a:pt x="95413" y="100711"/>
                  </a:lnTo>
                  <a:lnTo>
                    <a:pt x="95413" y="99853"/>
                  </a:lnTo>
                  <a:lnTo>
                    <a:pt x="95413" y="98999"/>
                  </a:lnTo>
                  <a:lnTo>
                    <a:pt x="96585" y="98999"/>
                  </a:lnTo>
                  <a:lnTo>
                    <a:pt x="96877" y="99853"/>
                  </a:lnTo>
                  <a:lnTo>
                    <a:pt x="97463" y="98140"/>
                  </a:lnTo>
                  <a:lnTo>
                    <a:pt x="97755" y="97713"/>
                  </a:lnTo>
                  <a:lnTo>
                    <a:pt x="98047" y="97713"/>
                  </a:lnTo>
                  <a:lnTo>
                    <a:pt x="98341" y="96427"/>
                  </a:lnTo>
                  <a:lnTo>
                    <a:pt x="98924" y="95569"/>
                  </a:lnTo>
                  <a:lnTo>
                    <a:pt x="100097" y="93425"/>
                  </a:lnTo>
                  <a:lnTo>
                    <a:pt x="103023" y="90854"/>
                  </a:lnTo>
                  <a:lnTo>
                    <a:pt x="102436" y="90854"/>
                  </a:lnTo>
                  <a:lnTo>
                    <a:pt x="103609" y="88282"/>
                  </a:lnTo>
                  <a:lnTo>
                    <a:pt x="104192" y="86143"/>
                  </a:lnTo>
                  <a:lnTo>
                    <a:pt x="104487" y="84853"/>
                  </a:lnTo>
                  <a:lnTo>
                    <a:pt x="105365" y="83999"/>
                  </a:lnTo>
                  <a:lnTo>
                    <a:pt x="105948" y="84853"/>
                  </a:lnTo>
                  <a:lnTo>
                    <a:pt x="106535" y="81854"/>
                  </a:lnTo>
                  <a:lnTo>
                    <a:pt x="106826" y="82281"/>
                  </a:lnTo>
                  <a:lnTo>
                    <a:pt x="107121" y="81854"/>
                  </a:lnTo>
                  <a:lnTo>
                    <a:pt x="107413" y="80569"/>
                  </a:lnTo>
                  <a:lnTo>
                    <a:pt x="107704" y="80142"/>
                  </a:lnTo>
                  <a:lnTo>
                    <a:pt x="108291" y="78856"/>
                  </a:lnTo>
                  <a:lnTo>
                    <a:pt x="109460" y="76712"/>
                  </a:lnTo>
                  <a:lnTo>
                    <a:pt x="109460" y="77139"/>
                  </a:lnTo>
                  <a:lnTo>
                    <a:pt x="109460" y="77571"/>
                  </a:lnTo>
                  <a:lnTo>
                    <a:pt x="109460" y="77998"/>
                  </a:lnTo>
                  <a:lnTo>
                    <a:pt x="109755" y="77998"/>
                  </a:lnTo>
                  <a:lnTo>
                    <a:pt x="110338" y="75000"/>
                  </a:lnTo>
                  <a:lnTo>
                    <a:pt x="110925" y="73282"/>
                  </a:lnTo>
                  <a:lnTo>
                    <a:pt x="111511" y="71570"/>
                  </a:lnTo>
                  <a:lnTo>
                    <a:pt x="112389" y="68999"/>
                  </a:lnTo>
                  <a:lnTo>
                    <a:pt x="113854" y="65142"/>
                  </a:lnTo>
                  <a:lnTo>
                    <a:pt x="115023" y="59572"/>
                  </a:lnTo>
                  <a:lnTo>
                    <a:pt x="115901" y="56143"/>
                  </a:lnTo>
                  <a:lnTo>
                    <a:pt x="116193" y="55284"/>
                  </a:lnTo>
                  <a:lnTo>
                    <a:pt x="116779" y="53999"/>
                  </a:lnTo>
                  <a:lnTo>
                    <a:pt x="116779" y="54430"/>
                  </a:lnTo>
                  <a:lnTo>
                    <a:pt x="116779" y="54857"/>
                  </a:lnTo>
                  <a:lnTo>
                    <a:pt x="117071" y="52713"/>
                  </a:lnTo>
                  <a:lnTo>
                    <a:pt x="116488" y="53145"/>
                  </a:lnTo>
                  <a:lnTo>
                    <a:pt x="116193" y="51859"/>
                  </a:lnTo>
                  <a:lnTo>
                    <a:pt x="116488" y="51859"/>
                  </a:lnTo>
                  <a:lnTo>
                    <a:pt x="116779" y="51427"/>
                  </a:lnTo>
                  <a:lnTo>
                    <a:pt x="117071" y="51427"/>
                  </a:lnTo>
                  <a:lnTo>
                    <a:pt x="117071" y="51000"/>
                  </a:lnTo>
                  <a:lnTo>
                    <a:pt x="116779" y="49715"/>
                  </a:lnTo>
                  <a:lnTo>
                    <a:pt x="117071" y="47571"/>
                  </a:lnTo>
                  <a:lnTo>
                    <a:pt x="117657" y="48429"/>
                  </a:lnTo>
                  <a:lnTo>
                    <a:pt x="117366" y="47144"/>
                  </a:lnTo>
                  <a:lnTo>
                    <a:pt x="117657" y="45858"/>
                  </a:lnTo>
                  <a:lnTo>
                    <a:pt x="117657" y="46712"/>
                  </a:lnTo>
                  <a:lnTo>
                    <a:pt x="117949" y="46712"/>
                  </a:lnTo>
                  <a:lnTo>
                    <a:pt x="118535" y="44999"/>
                  </a:lnTo>
                  <a:lnTo>
                    <a:pt x="118827" y="44572"/>
                  </a:lnTo>
                  <a:lnTo>
                    <a:pt x="118244" y="43714"/>
                  </a:lnTo>
                  <a:lnTo>
                    <a:pt x="118244" y="42855"/>
                  </a:lnTo>
                  <a:lnTo>
                    <a:pt x="118244" y="42001"/>
                  </a:lnTo>
                  <a:lnTo>
                    <a:pt x="117949" y="40716"/>
                  </a:lnTo>
                  <a:lnTo>
                    <a:pt x="118535" y="41570"/>
                  </a:lnTo>
                  <a:lnTo>
                    <a:pt x="118827" y="41143"/>
                  </a:lnTo>
                  <a:lnTo>
                    <a:pt x="119413" y="39430"/>
                  </a:lnTo>
                  <a:lnTo>
                    <a:pt x="120000" y="37713"/>
                  </a:lnTo>
                  <a:lnTo>
                    <a:pt x="119413" y="37713"/>
                  </a:lnTo>
                  <a:lnTo>
                    <a:pt x="119413" y="36859"/>
                  </a:lnTo>
                  <a:lnTo>
                    <a:pt x="119413" y="35573"/>
                  </a:lnTo>
                  <a:lnTo>
                    <a:pt x="119705" y="34715"/>
                  </a:lnTo>
                  <a:lnTo>
                    <a:pt x="119705" y="33429"/>
                  </a:lnTo>
                  <a:lnTo>
                    <a:pt x="119122" y="30858"/>
                  </a:lnTo>
                  <a:lnTo>
                    <a:pt x="118535" y="28714"/>
                  </a:lnTo>
                  <a:lnTo>
                    <a:pt x="118827" y="28714"/>
                  </a:lnTo>
                  <a:lnTo>
                    <a:pt x="119122" y="29145"/>
                  </a:lnTo>
                  <a:lnTo>
                    <a:pt x="119122" y="27860"/>
                  </a:lnTo>
                  <a:lnTo>
                    <a:pt x="119413" y="26574"/>
                  </a:lnTo>
                  <a:lnTo>
                    <a:pt x="119413" y="25289"/>
                  </a:lnTo>
                  <a:lnTo>
                    <a:pt x="119705" y="25289"/>
                  </a:lnTo>
                  <a:lnTo>
                    <a:pt x="120000" y="25716"/>
                  </a:lnTo>
                  <a:lnTo>
                    <a:pt x="119413" y="23572"/>
                  </a:lnTo>
                  <a:lnTo>
                    <a:pt x="120000" y="24003"/>
                  </a:lnTo>
                  <a:lnTo>
                    <a:pt x="119705" y="22718"/>
                  </a:lnTo>
                  <a:lnTo>
                    <a:pt x="119413" y="23145"/>
                  </a:lnTo>
                  <a:lnTo>
                    <a:pt x="119122" y="23145"/>
                  </a:lnTo>
                  <a:lnTo>
                    <a:pt x="119122" y="22718"/>
                  </a:lnTo>
                  <a:lnTo>
                    <a:pt x="118827" y="23145"/>
                  </a:lnTo>
                  <a:lnTo>
                    <a:pt x="118535" y="23572"/>
                  </a:lnTo>
                  <a:lnTo>
                    <a:pt x="118827" y="24430"/>
                  </a:lnTo>
                  <a:lnTo>
                    <a:pt x="119122" y="26143"/>
                  </a:lnTo>
                  <a:lnTo>
                    <a:pt x="119122" y="26143"/>
                  </a:lnTo>
                  <a:lnTo>
                    <a:pt x="118535" y="25716"/>
                  </a:lnTo>
                  <a:lnTo>
                    <a:pt x="119122" y="27001"/>
                  </a:lnTo>
                  <a:lnTo>
                    <a:pt x="118535" y="27428"/>
                  </a:lnTo>
                  <a:lnTo>
                    <a:pt x="118244" y="27001"/>
                  </a:lnTo>
                  <a:lnTo>
                    <a:pt x="118244" y="27428"/>
                  </a:lnTo>
                  <a:lnTo>
                    <a:pt x="118244" y="27860"/>
                  </a:lnTo>
                  <a:lnTo>
                    <a:pt x="118244" y="29145"/>
                  </a:lnTo>
                  <a:lnTo>
                    <a:pt x="117949" y="29145"/>
                  </a:lnTo>
                  <a:lnTo>
                    <a:pt x="117949" y="31285"/>
                  </a:lnTo>
                  <a:lnTo>
                    <a:pt x="117949" y="32144"/>
                  </a:lnTo>
                  <a:lnTo>
                    <a:pt x="118244" y="32571"/>
                  </a:lnTo>
                  <a:lnTo>
                    <a:pt x="118535" y="32571"/>
                  </a:lnTo>
                  <a:lnTo>
                    <a:pt x="118827" y="33429"/>
                  </a:lnTo>
                  <a:lnTo>
                    <a:pt x="117366" y="34288"/>
                  </a:lnTo>
                  <a:lnTo>
                    <a:pt x="117949" y="34715"/>
                  </a:lnTo>
                  <a:lnTo>
                    <a:pt x="118244" y="36427"/>
                  </a:lnTo>
                  <a:lnTo>
                    <a:pt x="118244" y="37713"/>
                  </a:lnTo>
                  <a:lnTo>
                    <a:pt x="117949" y="38145"/>
                  </a:lnTo>
                  <a:lnTo>
                    <a:pt x="117366" y="38145"/>
                  </a:lnTo>
                  <a:lnTo>
                    <a:pt x="117657" y="38999"/>
                  </a:lnTo>
                  <a:lnTo>
                    <a:pt x="117949" y="39857"/>
                  </a:lnTo>
                  <a:lnTo>
                    <a:pt x="117657" y="40716"/>
                  </a:lnTo>
                  <a:lnTo>
                    <a:pt x="117366" y="39857"/>
                  </a:lnTo>
                  <a:lnTo>
                    <a:pt x="116779" y="40284"/>
                  </a:lnTo>
                  <a:lnTo>
                    <a:pt x="117071" y="40716"/>
                  </a:lnTo>
                  <a:lnTo>
                    <a:pt x="117071" y="42001"/>
                  </a:lnTo>
                  <a:lnTo>
                    <a:pt x="116779" y="44572"/>
                  </a:lnTo>
                  <a:lnTo>
                    <a:pt x="115901" y="47144"/>
                  </a:lnTo>
                  <a:lnTo>
                    <a:pt x="115315" y="48856"/>
                  </a:lnTo>
                  <a:lnTo>
                    <a:pt x="115901" y="50142"/>
                  </a:lnTo>
                  <a:lnTo>
                    <a:pt x="115610" y="51427"/>
                  </a:lnTo>
                  <a:lnTo>
                    <a:pt x="115023" y="51000"/>
                  </a:lnTo>
                  <a:lnTo>
                    <a:pt x="115023" y="51427"/>
                  </a:lnTo>
                  <a:lnTo>
                    <a:pt x="115023" y="52713"/>
                  </a:lnTo>
                  <a:lnTo>
                    <a:pt x="114732" y="52286"/>
                  </a:lnTo>
                  <a:lnTo>
                    <a:pt x="114437" y="53999"/>
                  </a:lnTo>
                  <a:lnTo>
                    <a:pt x="114145" y="55716"/>
                  </a:lnTo>
                  <a:lnTo>
                    <a:pt x="114437" y="56143"/>
                  </a:lnTo>
                  <a:lnTo>
                    <a:pt x="115315" y="56143"/>
                  </a:lnTo>
                  <a:lnTo>
                    <a:pt x="115610" y="57001"/>
                  </a:lnTo>
                  <a:lnTo>
                    <a:pt x="115023" y="56570"/>
                  </a:lnTo>
                  <a:lnTo>
                    <a:pt x="114732" y="57001"/>
                  </a:lnTo>
                  <a:lnTo>
                    <a:pt x="114437" y="56143"/>
                  </a:lnTo>
                  <a:lnTo>
                    <a:pt x="114732" y="57428"/>
                  </a:lnTo>
                  <a:lnTo>
                    <a:pt x="114732" y="57428"/>
                  </a:lnTo>
                  <a:lnTo>
                    <a:pt x="114437" y="57001"/>
                  </a:lnTo>
                  <a:lnTo>
                    <a:pt x="114145" y="56570"/>
                  </a:lnTo>
                  <a:lnTo>
                    <a:pt x="112972" y="59572"/>
                  </a:lnTo>
                  <a:lnTo>
                    <a:pt x="112681" y="61285"/>
                  </a:lnTo>
                  <a:lnTo>
                    <a:pt x="112681" y="62998"/>
                  </a:lnTo>
                  <a:lnTo>
                    <a:pt x="110925" y="68572"/>
                  </a:lnTo>
                  <a:lnTo>
                    <a:pt x="109755" y="71570"/>
                  </a:lnTo>
                  <a:lnTo>
                    <a:pt x="108582" y="73714"/>
                  </a:lnTo>
                  <a:lnTo>
                    <a:pt x="108582" y="72855"/>
                  </a:lnTo>
                  <a:lnTo>
                    <a:pt x="107704" y="74141"/>
                  </a:lnTo>
                  <a:lnTo>
                    <a:pt x="107121" y="75854"/>
                  </a:lnTo>
                  <a:lnTo>
                    <a:pt x="107121" y="75854"/>
                  </a:lnTo>
                  <a:lnTo>
                    <a:pt x="107704" y="75427"/>
                  </a:lnTo>
                  <a:lnTo>
                    <a:pt x="105948" y="77998"/>
                  </a:lnTo>
                  <a:lnTo>
                    <a:pt x="104192" y="80569"/>
                  </a:lnTo>
                  <a:lnTo>
                    <a:pt x="104487" y="80996"/>
                  </a:lnTo>
                  <a:lnTo>
                    <a:pt x="104779" y="80569"/>
                  </a:lnTo>
                  <a:lnTo>
                    <a:pt x="105070" y="80569"/>
                  </a:lnTo>
                  <a:lnTo>
                    <a:pt x="105070" y="80996"/>
                  </a:lnTo>
                  <a:lnTo>
                    <a:pt x="104487" y="81427"/>
                  </a:lnTo>
                  <a:lnTo>
                    <a:pt x="103901" y="81854"/>
                  </a:lnTo>
                  <a:lnTo>
                    <a:pt x="103609" y="82281"/>
                  </a:lnTo>
                  <a:lnTo>
                    <a:pt x="103023" y="82713"/>
                  </a:lnTo>
                  <a:lnTo>
                    <a:pt x="102731" y="84426"/>
                  </a:lnTo>
                  <a:lnTo>
                    <a:pt x="103023" y="84853"/>
                  </a:lnTo>
                  <a:lnTo>
                    <a:pt x="103023" y="85284"/>
                  </a:lnTo>
                  <a:lnTo>
                    <a:pt x="102436" y="86143"/>
                  </a:lnTo>
                  <a:lnTo>
                    <a:pt x="102145" y="86143"/>
                  </a:lnTo>
                  <a:lnTo>
                    <a:pt x="102145" y="85711"/>
                  </a:lnTo>
                  <a:lnTo>
                    <a:pt x="102145" y="84853"/>
                  </a:lnTo>
                  <a:lnTo>
                    <a:pt x="101558" y="85711"/>
                  </a:lnTo>
                  <a:lnTo>
                    <a:pt x="101267" y="86143"/>
                  </a:lnTo>
                  <a:lnTo>
                    <a:pt x="100975" y="86143"/>
                  </a:lnTo>
                  <a:lnTo>
                    <a:pt x="100975" y="86570"/>
                  </a:lnTo>
                  <a:lnTo>
                    <a:pt x="101558" y="86143"/>
                  </a:lnTo>
                  <a:lnTo>
                    <a:pt x="101558" y="86143"/>
                  </a:lnTo>
                  <a:lnTo>
                    <a:pt x="99511" y="89568"/>
                  </a:lnTo>
                  <a:lnTo>
                    <a:pt x="98341" y="90854"/>
                  </a:lnTo>
                  <a:lnTo>
                    <a:pt x="98047" y="90854"/>
                  </a:lnTo>
                  <a:lnTo>
                    <a:pt x="98047" y="90427"/>
                  </a:lnTo>
                  <a:lnTo>
                    <a:pt x="97169" y="91285"/>
                  </a:lnTo>
                  <a:lnTo>
                    <a:pt x="96291" y="92139"/>
                  </a:lnTo>
                  <a:lnTo>
                    <a:pt x="96585" y="91285"/>
                  </a:lnTo>
                  <a:lnTo>
                    <a:pt x="95999" y="92139"/>
                  </a:lnTo>
                  <a:lnTo>
                    <a:pt x="96585" y="92571"/>
                  </a:lnTo>
                  <a:lnTo>
                    <a:pt x="96291" y="93856"/>
                  </a:lnTo>
                  <a:lnTo>
                    <a:pt x="95707" y="94710"/>
                  </a:lnTo>
                  <a:lnTo>
                    <a:pt x="95413" y="95142"/>
                  </a:lnTo>
                  <a:lnTo>
                    <a:pt x="95121" y="94710"/>
                  </a:lnTo>
                  <a:lnTo>
                    <a:pt x="95707" y="94283"/>
                  </a:lnTo>
                  <a:lnTo>
                    <a:pt x="95413" y="94283"/>
                  </a:lnTo>
                  <a:lnTo>
                    <a:pt x="95413" y="93856"/>
                  </a:lnTo>
                  <a:lnTo>
                    <a:pt x="95413" y="93425"/>
                  </a:lnTo>
                  <a:lnTo>
                    <a:pt x="95121" y="93856"/>
                  </a:lnTo>
                  <a:lnTo>
                    <a:pt x="94535" y="94710"/>
                  </a:lnTo>
                  <a:lnTo>
                    <a:pt x="93365" y="95569"/>
                  </a:lnTo>
                  <a:lnTo>
                    <a:pt x="93657" y="95569"/>
                  </a:lnTo>
                  <a:lnTo>
                    <a:pt x="93657" y="96427"/>
                  </a:lnTo>
                  <a:lnTo>
                    <a:pt x="92779" y="98140"/>
                  </a:lnTo>
                  <a:lnTo>
                    <a:pt x="93657" y="97281"/>
                  </a:lnTo>
                  <a:lnTo>
                    <a:pt x="92779" y="98999"/>
                  </a:lnTo>
                  <a:lnTo>
                    <a:pt x="92779" y="98567"/>
                  </a:lnTo>
                  <a:lnTo>
                    <a:pt x="92487" y="98999"/>
                  </a:lnTo>
                  <a:lnTo>
                    <a:pt x="92192" y="99426"/>
                  </a:lnTo>
                  <a:lnTo>
                    <a:pt x="91023" y="99853"/>
                  </a:lnTo>
                  <a:lnTo>
                    <a:pt x="89558" y="99853"/>
                  </a:lnTo>
                  <a:lnTo>
                    <a:pt x="89267" y="100284"/>
                  </a:lnTo>
                  <a:lnTo>
                    <a:pt x="88680" y="100711"/>
                  </a:lnTo>
                  <a:lnTo>
                    <a:pt x="88975" y="101138"/>
                  </a:lnTo>
                  <a:lnTo>
                    <a:pt x="88975" y="101997"/>
                  </a:lnTo>
                  <a:lnTo>
                    <a:pt x="89853" y="100284"/>
                  </a:lnTo>
                  <a:lnTo>
                    <a:pt x="89558" y="101997"/>
                  </a:lnTo>
                  <a:lnTo>
                    <a:pt x="90436" y="101138"/>
                  </a:lnTo>
                  <a:lnTo>
                    <a:pt x="90436" y="101570"/>
                  </a:lnTo>
                  <a:lnTo>
                    <a:pt x="88975" y="102855"/>
                  </a:lnTo>
                  <a:lnTo>
                    <a:pt x="88389" y="102424"/>
                  </a:lnTo>
                  <a:lnTo>
                    <a:pt x="88097" y="101997"/>
                  </a:lnTo>
                  <a:lnTo>
                    <a:pt x="87802" y="101997"/>
                  </a:lnTo>
                  <a:lnTo>
                    <a:pt x="87511" y="102424"/>
                  </a:lnTo>
                  <a:lnTo>
                    <a:pt x="86633" y="103282"/>
                  </a:lnTo>
                  <a:lnTo>
                    <a:pt x="85755" y="104141"/>
                  </a:lnTo>
                  <a:lnTo>
                    <a:pt x="86046" y="104141"/>
                  </a:lnTo>
                  <a:lnTo>
                    <a:pt x="83412" y="106712"/>
                  </a:lnTo>
                  <a:lnTo>
                    <a:pt x="81073" y="108852"/>
                  </a:lnTo>
                  <a:lnTo>
                    <a:pt x="81073" y="107998"/>
                  </a:lnTo>
                  <a:lnTo>
                    <a:pt x="81365" y="107139"/>
                  </a:lnTo>
                  <a:lnTo>
                    <a:pt x="79900" y="108425"/>
                  </a:lnTo>
                  <a:lnTo>
                    <a:pt x="79022" y="109710"/>
                  </a:lnTo>
                  <a:lnTo>
                    <a:pt x="78731" y="110137"/>
                  </a:lnTo>
                  <a:lnTo>
                    <a:pt x="79022" y="110569"/>
                  </a:lnTo>
                  <a:lnTo>
                    <a:pt x="78144" y="110137"/>
                  </a:lnTo>
                  <a:lnTo>
                    <a:pt x="77266" y="110137"/>
                  </a:lnTo>
                  <a:lnTo>
                    <a:pt x="75805" y="110569"/>
                  </a:lnTo>
                  <a:lnTo>
                    <a:pt x="73171" y="112708"/>
                  </a:lnTo>
                  <a:lnTo>
                    <a:pt x="71998" y="113140"/>
                  </a:lnTo>
                  <a:lnTo>
                    <a:pt x="71120" y="113567"/>
                  </a:lnTo>
                  <a:lnTo>
                    <a:pt x="70829" y="113140"/>
                  </a:lnTo>
                  <a:lnTo>
                    <a:pt x="71120" y="112708"/>
                  </a:lnTo>
                  <a:lnTo>
                    <a:pt x="70829" y="112281"/>
                  </a:lnTo>
                  <a:lnTo>
                    <a:pt x="67900" y="112281"/>
                  </a:lnTo>
                  <a:lnTo>
                    <a:pt x="66730" y="113140"/>
                  </a:lnTo>
                  <a:lnTo>
                    <a:pt x="65266" y="114426"/>
                  </a:lnTo>
                  <a:lnTo>
                    <a:pt x="64096" y="114853"/>
                  </a:lnTo>
                  <a:lnTo>
                    <a:pt x="64388" y="114426"/>
                  </a:lnTo>
                  <a:lnTo>
                    <a:pt x="64388" y="113994"/>
                  </a:lnTo>
                  <a:lnTo>
                    <a:pt x="63510" y="114853"/>
                  </a:lnTo>
                  <a:lnTo>
                    <a:pt x="63218" y="115280"/>
                  </a:lnTo>
                  <a:lnTo>
                    <a:pt x="62632" y="113994"/>
                  </a:lnTo>
                  <a:lnTo>
                    <a:pt x="63510" y="113994"/>
                  </a:lnTo>
                  <a:lnTo>
                    <a:pt x="62340" y="113567"/>
                  </a:lnTo>
                  <a:lnTo>
                    <a:pt x="59998" y="113994"/>
                  </a:lnTo>
                  <a:lnTo>
                    <a:pt x="55903" y="115280"/>
                  </a:lnTo>
                  <a:lnTo>
                    <a:pt x="55903" y="115280"/>
                  </a:lnTo>
                  <a:lnTo>
                    <a:pt x="57950" y="113567"/>
                  </a:lnTo>
                  <a:lnTo>
                    <a:pt x="57072" y="113567"/>
                  </a:lnTo>
                  <a:lnTo>
                    <a:pt x="56194" y="113994"/>
                  </a:lnTo>
                  <a:lnTo>
                    <a:pt x="55316" y="113994"/>
                  </a:lnTo>
                  <a:lnTo>
                    <a:pt x="52974" y="113567"/>
                  </a:lnTo>
                  <a:lnTo>
                    <a:pt x="49462" y="112281"/>
                  </a:lnTo>
                  <a:lnTo>
                    <a:pt x="46828" y="111854"/>
                  </a:lnTo>
                  <a:lnTo>
                    <a:pt x="45950" y="111423"/>
                  </a:lnTo>
                  <a:lnTo>
                    <a:pt x="45804" y="111209"/>
                  </a:lnTo>
                  <a:lnTo>
                    <a:pt x="45804" y="111209"/>
                  </a:lnTo>
                  <a:lnTo>
                    <a:pt x="45658" y="111423"/>
                  </a:lnTo>
                  <a:lnTo>
                    <a:pt x="44486" y="110569"/>
                  </a:lnTo>
                  <a:lnTo>
                    <a:pt x="43024" y="109283"/>
                  </a:lnTo>
                  <a:lnTo>
                    <a:pt x="43024" y="109283"/>
                  </a:lnTo>
                  <a:lnTo>
                    <a:pt x="43608" y="110137"/>
                  </a:lnTo>
                  <a:lnTo>
                    <a:pt x="43024" y="110137"/>
                  </a:lnTo>
                  <a:lnTo>
                    <a:pt x="42438" y="109710"/>
                  </a:lnTo>
                  <a:lnTo>
                    <a:pt x="42146" y="108852"/>
                  </a:lnTo>
                  <a:lnTo>
                    <a:pt x="41560" y="108852"/>
                  </a:lnTo>
                  <a:lnTo>
                    <a:pt x="41852" y="108425"/>
                  </a:lnTo>
                  <a:lnTo>
                    <a:pt x="40096" y="108425"/>
                  </a:lnTo>
                  <a:lnTo>
                    <a:pt x="37756" y="107566"/>
                  </a:lnTo>
                  <a:lnTo>
                    <a:pt x="35706" y="106712"/>
                  </a:lnTo>
                  <a:lnTo>
                    <a:pt x="34828" y="105854"/>
                  </a:lnTo>
                  <a:lnTo>
                    <a:pt x="34536" y="104995"/>
                  </a:lnTo>
                  <a:lnTo>
                    <a:pt x="33366" y="104995"/>
                  </a:lnTo>
                  <a:lnTo>
                    <a:pt x="32488" y="104141"/>
                  </a:lnTo>
                  <a:lnTo>
                    <a:pt x="32780" y="104141"/>
                  </a:lnTo>
                  <a:lnTo>
                    <a:pt x="31316" y="103282"/>
                  </a:lnTo>
                  <a:lnTo>
                    <a:pt x="30146" y="102855"/>
                  </a:lnTo>
                  <a:lnTo>
                    <a:pt x="28973" y="102855"/>
                  </a:lnTo>
                  <a:lnTo>
                    <a:pt x="28973" y="101997"/>
                  </a:lnTo>
                  <a:lnTo>
                    <a:pt x="28973" y="101138"/>
                  </a:lnTo>
                  <a:lnTo>
                    <a:pt x="28095" y="99853"/>
                  </a:lnTo>
                  <a:lnTo>
                    <a:pt x="24583" y="96854"/>
                  </a:lnTo>
                  <a:lnTo>
                    <a:pt x="23122" y="95569"/>
                  </a:lnTo>
                  <a:lnTo>
                    <a:pt x="21366" y="93425"/>
                  </a:lnTo>
                  <a:lnTo>
                    <a:pt x="19024" y="90427"/>
                  </a:lnTo>
                  <a:lnTo>
                    <a:pt x="17854" y="89568"/>
                  </a:lnTo>
                  <a:lnTo>
                    <a:pt x="17559" y="89141"/>
                  </a:lnTo>
                  <a:lnTo>
                    <a:pt x="16976" y="89141"/>
                  </a:lnTo>
                  <a:lnTo>
                    <a:pt x="16390" y="87428"/>
                  </a:lnTo>
                  <a:lnTo>
                    <a:pt x="15220" y="85284"/>
                  </a:lnTo>
                  <a:lnTo>
                    <a:pt x="14047" y="83140"/>
                  </a:lnTo>
                  <a:lnTo>
                    <a:pt x="12878" y="81854"/>
                  </a:lnTo>
                  <a:lnTo>
                    <a:pt x="12878" y="80569"/>
                  </a:lnTo>
                  <a:lnTo>
                    <a:pt x="12586" y="79710"/>
                  </a:lnTo>
                  <a:lnTo>
                    <a:pt x="11413" y="77571"/>
                  </a:lnTo>
                  <a:lnTo>
                    <a:pt x="12000" y="77571"/>
                  </a:lnTo>
                  <a:lnTo>
                    <a:pt x="9657" y="76712"/>
                  </a:lnTo>
                  <a:lnTo>
                    <a:pt x="9949" y="75427"/>
                  </a:lnTo>
                  <a:lnTo>
                    <a:pt x="9657" y="73714"/>
                  </a:lnTo>
                  <a:lnTo>
                    <a:pt x="9071" y="71997"/>
                  </a:lnTo>
                  <a:lnTo>
                    <a:pt x="8193" y="71143"/>
                  </a:lnTo>
                  <a:lnTo>
                    <a:pt x="8488" y="70711"/>
                  </a:lnTo>
                  <a:lnTo>
                    <a:pt x="8193" y="70284"/>
                  </a:lnTo>
                  <a:lnTo>
                    <a:pt x="7610" y="68572"/>
                  </a:lnTo>
                  <a:lnTo>
                    <a:pt x="6145" y="66000"/>
                  </a:lnTo>
                  <a:lnTo>
                    <a:pt x="6732" y="65569"/>
                  </a:lnTo>
                  <a:lnTo>
                    <a:pt x="6145" y="65142"/>
                  </a:lnTo>
                  <a:lnTo>
                    <a:pt x="5854" y="64715"/>
                  </a:lnTo>
                  <a:lnTo>
                    <a:pt x="5559" y="64283"/>
                  </a:lnTo>
                  <a:lnTo>
                    <a:pt x="4976" y="62144"/>
                  </a:lnTo>
                  <a:lnTo>
                    <a:pt x="5267" y="62571"/>
                  </a:lnTo>
                  <a:lnTo>
                    <a:pt x="5267" y="62571"/>
                  </a:lnTo>
                  <a:lnTo>
                    <a:pt x="4681" y="60427"/>
                  </a:lnTo>
                  <a:lnTo>
                    <a:pt x="4098" y="58287"/>
                  </a:lnTo>
                  <a:lnTo>
                    <a:pt x="3803" y="56570"/>
                  </a:lnTo>
                  <a:lnTo>
                    <a:pt x="3803" y="55284"/>
                  </a:lnTo>
                  <a:lnTo>
                    <a:pt x="4098" y="54430"/>
                  </a:lnTo>
                  <a:lnTo>
                    <a:pt x="4389" y="56570"/>
                  </a:lnTo>
                  <a:lnTo>
                    <a:pt x="4681" y="56143"/>
                  </a:lnTo>
                  <a:lnTo>
                    <a:pt x="5559" y="56143"/>
                  </a:lnTo>
                  <a:lnTo>
                    <a:pt x="4976" y="55284"/>
                  </a:lnTo>
                  <a:lnTo>
                    <a:pt x="4976" y="53999"/>
                  </a:lnTo>
                  <a:lnTo>
                    <a:pt x="4681" y="51000"/>
                  </a:lnTo>
                  <a:lnTo>
                    <a:pt x="4389" y="50569"/>
                  </a:lnTo>
                  <a:lnTo>
                    <a:pt x="4389" y="49715"/>
                  </a:lnTo>
                  <a:lnTo>
                    <a:pt x="4098" y="49283"/>
                  </a:lnTo>
                  <a:lnTo>
                    <a:pt x="3803" y="49283"/>
                  </a:lnTo>
                  <a:lnTo>
                    <a:pt x="3803" y="50142"/>
                  </a:lnTo>
                  <a:lnTo>
                    <a:pt x="4098" y="51427"/>
                  </a:lnTo>
                  <a:lnTo>
                    <a:pt x="3511" y="51000"/>
                  </a:lnTo>
                  <a:lnTo>
                    <a:pt x="3511" y="50569"/>
                  </a:lnTo>
                  <a:lnTo>
                    <a:pt x="3511" y="50142"/>
                  </a:lnTo>
                  <a:lnTo>
                    <a:pt x="2925" y="49283"/>
                  </a:lnTo>
                  <a:lnTo>
                    <a:pt x="3220" y="48429"/>
                  </a:lnTo>
                  <a:lnTo>
                    <a:pt x="3511" y="47144"/>
                  </a:lnTo>
                  <a:lnTo>
                    <a:pt x="3803" y="44572"/>
                  </a:lnTo>
                  <a:lnTo>
                    <a:pt x="3511" y="42428"/>
                  </a:lnTo>
                  <a:lnTo>
                    <a:pt x="3511" y="41570"/>
                  </a:lnTo>
                  <a:lnTo>
                    <a:pt x="3803" y="41143"/>
                  </a:lnTo>
                  <a:lnTo>
                    <a:pt x="3803" y="38572"/>
                  </a:lnTo>
                  <a:lnTo>
                    <a:pt x="4098" y="35573"/>
                  </a:lnTo>
                  <a:lnTo>
                    <a:pt x="4976" y="29145"/>
                  </a:lnTo>
                  <a:lnTo>
                    <a:pt x="6145" y="22286"/>
                  </a:lnTo>
                  <a:lnTo>
                    <a:pt x="7610" y="14999"/>
                  </a:lnTo>
                  <a:lnTo>
                    <a:pt x="8488" y="10716"/>
                  </a:lnTo>
                  <a:lnTo>
                    <a:pt x="9071" y="8572"/>
                  </a:lnTo>
                  <a:lnTo>
                    <a:pt x="9366" y="6432"/>
                  </a:lnTo>
                  <a:lnTo>
                    <a:pt x="10244" y="5146"/>
                  </a:lnTo>
                  <a:lnTo>
                    <a:pt x="10830" y="3429"/>
                  </a:lnTo>
                  <a:lnTo>
                    <a:pt x="11122" y="2575"/>
                  </a:lnTo>
                  <a:lnTo>
                    <a:pt x="11122" y="2144"/>
                  </a:lnTo>
                  <a:lnTo>
                    <a:pt x="10830" y="1717"/>
                  </a:lnTo>
                  <a:lnTo>
                    <a:pt x="10244" y="1290"/>
                  </a:lnTo>
                  <a:lnTo>
                    <a:pt x="9949" y="431"/>
                  </a:lnTo>
                  <a:lnTo>
                    <a:pt x="9657" y="4"/>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080" name="Shape 1080"/>
            <p:cNvSpPr/>
            <p:nvPr/>
          </p:nvSpPr>
          <p:spPr>
            <a:xfrm>
              <a:off x="1091875" y="1951850"/>
              <a:ext cx="188699" cy="136800"/>
            </a:xfrm>
            <a:custGeom>
              <a:avLst/>
              <a:gdLst/>
              <a:ahLst/>
              <a:cxnLst/>
              <a:rect l="0" t="0" r="0" b="0"/>
              <a:pathLst>
                <a:path w="120000" h="120000" extrusionOk="0">
                  <a:moveTo>
                    <a:pt x="79491" y="0"/>
                  </a:moveTo>
                  <a:lnTo>
                    <a:pt x="76502" y="2083"/>
                  </a:lnTo>
                  <a:lnTo>
                    <a:pt x="74992" y="2083"/>
                  </a:lnTo>
                  <a:lnTo>
                    <a:pt x="68998" y="10350"/>
                  </a:lnTo>
                  <a:lnTo>
                    <a:pt x="64499" y="12412"/>
                  </a:lnTo>
                  <a:lnTo>
                    <a:pt x="60000" y="12412"/>
                  </a:lnTo>
                  <a:lnTo>
                    <a:pt x="54006" y="8289"/>
                  </a:lnTo>
                  <a:lnTo>
                    <a:pt x="51001" y="20701"/>
                  </a:lnTo>
                  <a:lnTo>
                    <a:pt x="40508" y="41381"/>
                  </a:lnTo>
                  <a:lnTo>
                    <a:pt x="34499" y="51732"/>
                  </a:lnTo>
                  <a:lnTo>
                    <a:pt x="28505" y="60000"/>
                  </a:lnTo>
                  <a:lnTo>
                    <a:pt x="22496" y="64144"/>
                  </a:lnTo>
                  <a:lnTo>
                    <a:pt x="21001" y="64144"/>
                  </a:lnTo>
                  <a:lnTo>
                    <a:pt x="19507" y="62083"/>
                  </a:lnTo>
                  <a:lnTo>
                    <a:pt x="21001" y="68289"/>
                  </a:lnTo>
                  <a:lnTo>
                    <a:pt x="17996" y="68289"/>
                  </a:lnTo>
                  <a:lnTo>
                    <a:pt x="19507" y="72412"/>
                  </a:lnTo>
                  <a:lnTo>
                    <a:pt x="19507" y="70350"/>
                  </a:lnTo>
                  <a:lnTo>
                    <a:pt x="21001" y="72412"/>
                  </a:lnTo>
                  <a:lnTo>
                    <a:pt x="24006" y="76557"/>
                  </a:lnTo>
                  <a:lnTo>
                    <a:pt x="21001" y="74495"/>
                  </a:lnTo>
                  <a:lnTo>
                    <a:pt x="17996" y="76557"/>
                  </a:lnTo>
                  <a:lnTo>
                    <a:pt x="12003" y="86907"/>
                  </a:lnTo>
                  <a:lnTo>
                    <a:pt x="7503" y="99320"/>
                  </a:lnTo>
                  <a:lnTo>
                    <a:pt x="4499" y="101381"/>
                  </a:lnTo>
                  <a:lnTo>
                    <a:pt x="0" y="101381"/>
                  </a:lnTo>
                  <a:lnTo>
                    <a:pt x="6009" y="111732"/>
                  </a:lnTo>
                  <a:lnTo>
                    <a:pt x="15007" y="120000"/>
                  </a:lnTo>
                  <a:lnTo>
                    <a:pt x="13497" y="117938"/>
                  </a:lnTo>
                  <a:lnTo>
                    <a:pt x="15007" y="115855"/>
                  </a:lnTo>
                  <a:lnTo>
                    <a:pt x="17996" y="113793"/>
                  </a:lnTo>
                  <a:lnTo>
                    <a:pt x="21001" y="109649"/>
                  </a:lnTo>
                  <a:lnTo>
                    <a:pt x="21001" y="105526"/>
                  </a:lnTo>
                  <a:lnTo>
                    <a:pt x="19507" y="101381"/>
                  </a:lnTo>
                  <a:lnTo>
                    <a:pt x="19507" y="101381"/>
                  </a:lnTo>
                  <a:lnTo>
                    <a:pt x="24006" y="105526"/>
                  </a:lnTo>
                  <a:lnTo>
                    <a:pt x="22496" y="103442"/>
                  </a:lnTo>
                  <a:lnTo>
                    <a:pt x="22496" y="103442"/>
                  </a:lnTo>
                  <a:lnTo>
                    <a:pt x="25500" y="105526"/>
                  </a:lnTo>
                  <a:lnTo>
                    <a:pt x="26995" y="107587"/>
                  </a:lnTo>
                  <a:lnTo>
                    <a:pt x="25500" y="103442"/>
                  </a:lnTo>
                  <a:lnTo>
                    <a:pt x="22496" y="91030"/>
                  </a:lnTo>
                  <a:lnTo>
                    <a:pt x="24006" y="95175"/>
                  </a:lnTo>
                  <a:lnTo>
                    <a:pt x="30000" y="99320"/>
                  </a:lnTo>
                  <a:lnTo>
                    <a:pt x="76502" y="28969"/>
                  </a:lnTo>
                  <a:lnTo>
                    <a:pt x="76502" y="31030"/>
                  </a:lnTo>
                  <a:lnTo>
                    <a:pt x="76502" y="33114"/>
                  </a:lnTo>
                  <a:lnTo>
                    <a:pt x="81001" y="33114"/>
                  </a:lnTo>
                  <a:lnTo>
                    <a:pt x="79491" y="35175"/>
                  </a:lnTo>
                  <a:lnTo>
                    <a:pt x="79491" y="37236"/>
                  </a:lnTo>
                  <a:lnTo>
                    <a:pt x="82496" y="43442"/>
                  </a:lnTo>
                  <a:lnTo>
                    <a:pt x="86995" y="49649"/>
                  </a:lnTo>
                  <a:lnTo>
                    <a:pt x="90000" y="49649"/>
                  </a:lnTo>
                  <a:lnTo>
                    <a:pt x="94499" y="47587"/>
                  </a:lnTo>
                  <a:lnTo>
                    <a:pt x="90000" y="51732"/>
                  </a:lnTo>
                  <a:lnTo>
                    <a:pt x="88489" y="53793"/>
                  </a:lnTo>
                  <a:lnTo>
                    <a:pt x="88489" y="57938"/>
                  </a:lnTo>
                  <a:lnTo>
                    <a:pt x="90000" y="60000"/>
                  </a:lnTo>
                  <a:lnTo>
                    <a:pt x="94499" y="62083"/>
                  </a:lnTo>
                  <a:lnTo>
                    <a:pt x="97488" y="62083"/>
                  </a:lnTo>
                  <a:lnTo>
                    <a:pt x="98998" y="68289"/>
                  </a:lnTo>
                  <a:lnTo>
                    <a:pt x="101987" y="78618"/>
                  </a:lnTo>
                  <a:lnTo>
                    <a:pt x="106486" y="88969"/>
                  </a:lnTo>
                  <a:lnTo>
                    <a:pt x="109491" y="91030"/>
                  </a:lnTo>
                  <a:lnTo>
                    <a:pt x="112496" y="91030"/>
                  </a:lnTo>
                  <a:lnTo>
                    <a:pt x="109491" y="95175"/>
                  </a:lnTo>
                  <a:lnTo>
                    <a:pt x="107996" y="97236"/>
                  </a:lnTo>
                  <a:lnTo>
                    <a:pt x="109491" y="99320"/>
                  </a:lnTo>
                  <a:lnTo>
                    <a:pt x="112496" y="103442"/>
                  </a:lnTo>
                  <a:lnTo>
                    <a:pt x="118489" y="105526"/>
                  </a:lnTo>
                  <a:lnTo>
                    <a:pt x="115484" y="109649"/>
                  </a:lnTo>
                  <a:lnTo>
                    <a:pt x="112496" y="111732"/>
                  </a:lnTo>
                  <a:lnTo>
                    <a:pt x="116995" y="111732"/>
                  </a:lnTo>
                  <a:lnTo>
                    <a:pt x="119984" y="103442"/>
                  </a:lnTo>
                  <a:lnTo>
                    <a:pt x="118489" y="101381"/>
                  </a:lnTo>
                  <a:lnTo>
                    <a:pt x="115484" y="103442"/>
                  </a:lnTo>
                  <a:lnTo>
                    <a:pt x="118489" y="97236"/>
                  </a:lnTo>
                  <a:lnTo>
                    <a:pt x="118489" y="95175"/>
                  </a:lnTo>
                  <a:lnTo>
                    <a:pt x="118489" y="91030"/>
                  </a:lnTo>
                  <a:lnTo>
                    <a:pt x="113990" y="86907"/>
                  </a:lnTo>
                  <a:lnTo>
                    <a:pt x="107996" y="84824"/>
                  </a:lnTo>
                  <a:lnTo>
                    <a:pt x="110985" y="82763"/>
                  </a:lnTo>
                  <a:lnTo>
                    <a:pt x="115484" y="78618"/>
                  </a:lnTo>
                  <a:lnTo>
                    <a:pt x="110985" y="68289"/>
                  </a:lnTo>
                  <a:lnTo>
                    <a:pt x="106486" y="62083"/>
                  </a:lnTo>
                  <a:lnTo>
                    <a:pt x="101987" y="57938"/>
                  </a:lnTo>
                  <a:lnTo>
                    <a:pt x="104992" y="49649"/>
                  </a:lnTo>
                  <a:lnTo>
                    <a:pt x="109491" y="43442"/>
                  </a:lnTo>
                  <a:lnTo>
                    <a:pt x="101987" y="45526"/>
                  </a:lnTo>
                  <a:lnTo>
                    <a:pt x="104992" y="41381"/>
                  </a:lnTo>
                  <a:lnTo>
                    <a:pt x="98998" y="41381"/>
                  </a:lnTo>
                  <a:lnTo>
                    <a:pt x="101987" y="37236"/>
                  </a:lnTo>
                  <a:lnTo>
                    <a:pt x="103497" y="35175"/>
                  </a:lnTo>
                  <a:lnTo>
                    <a:pt x="103497" y="33114"/>
                  </a:lnTo>
                  <a:lnTo>
                    <a:pt x="98998" y="35175"/>
                  </a:lnTo>
                  <a:lnTo>
                    <a:pt x="97488" y="39320"/>
                  </a:lnTo>
                  <a:lnTo>
                    <a:pt x="97488" y="33114"/>
                  </a:lnTo>
                  <a:lnTo>
                    <a:pt x="95993" y="28969"/>
                  </a:lnTo>
                  <a:lnTo>
                    <a:pt x="91494" y="20701"/>
                  </a:lnTo>
                  <a:lnTo>
                    <a:pt x="83990" y="12412"/>
                  </a:lnTo>
                  <a:lnTo>
                    <a:pt x="81001" y="6206"/>
                  </a:lnTo>
                  <a:lnTo>
                    <a:pt x="79491" y="0"/>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grpSp>
        <p:nvGrpSpPr>
          <p:cNvPr id="1081" name="Shape 1081"/>
          <p:cNvGrpSpPr/>
          <p:nvPr/>
        </p:nvGrpSpPr>
        <p:grpSpPr>
          <a:xfrm rot="4843953" flipH="1">
            <a:off x="2064272" y="1817152"/>
            <a:ext cx="1166676" cy="1032862"/>
            <a:chOff x="1113100" y="2199475"/>
            <a:chExt cx="801900" cy="709925"/>
          </a:xfrm>
        </p:grpSpPr>
        <p:sp>
          <p:nvSpPr>
            <p:cNvPr id="1082" name="Shape 1082"/>
            <p:cNvSpPr/>
            <p:nvPr/>
          </p:nvSpPr>
          <p:spPr>
            <a:xfrm>
              <a:off x="1113100" y="2291450"/>
              <a:ext cx="735850" cy="617950"/>
            </a:xfrm>
            <a:custGeom>
              <a:avLst/>
              <a:gdLst/>
              <a:ahLst/>
              <a:cxnLst/>
              <a:rect l="0" t="0" r="0" b="0"/>
              <a:pathLst>
                <a:path w="120000" h="120000" extrusionOk="0">
                  <a:moveTo>
                    <a:pt x="108462" y="67330"/>
                  </a:moveTo>
                  <a:lnTo>
                    <a:pt x="108075" y="67787"/>
                  </a:lnTo>
                  <a:lnTo>
                    <a:pt x="108075" y="68243"/>
                  </a:lnTo>
                  <a:lnTo>
                    <a:pt x="108462" y="69160"/>
                  </a:lnTo>
                  <a:lnTo>
                    <a:pt x="108462" y="67330"/>
                  </a:lnTo>
                  <a:close/>
                  <a:moveTo>
                    <a:pt x="32309" y="113586"/>
                  </a:moveTo>
                  <a:lnTo>
                    <a:pt x="33846" y="114043"/>
                  </a:lnTo>
                  <a:lnTo>
                    <a:pt x="33076" y="114043"/>
                  </a:lnTo>
                  <a:lnTo>
                    <a:pt x="32309" y="113586"/>
                  </a:lnTo>
                  <a:close/>
                  <a:moveTo>
                    <a:pt x="118075" y="4"/>
                  </a:moveTo>
                  <a:lnTo>
                    <a:pt x="118075" y="461"/>
                  </a:lnTo>
                  <a:lnTo>
                    <a:pt x="117309" y="1378"/>
                  </a:lnTo>
                  <a:lnTo>
                    <a:pt x="117692" y="1378"/>
                  </a:lnTo>
                  <a:lnTo>
                    <a:pt x="117692" y="2752"/>
                  </a:lnTo>
                  <a:lnTo>
                    <a:pt x="116921" y="2752"/>
                  </a:lnTo>
                  <a:lnTo>
                    <a:pt x="117692" y="3208"/>
                  </a:lnTo>
                  <a:lnTo>
                    <a:pt x="116921" y="4126"/>
                  </a:lnTo>
                  <a:lnTo>
                    <a:pt x="116921" y="5044"/>
                  </a:lnTo>
                  <a:lnTo>
                    <a:pt x="116538" y="5044"/>
                  </a:lnTo>
                  <a:lnTo>
                    <a:pt x="116155" y="5956"/>
                  </a:lnTo>
                  <a:lnTo>
                    <a:pt x="116921" y="6874"/>
                  </a:lnTo>
                  <a:lnTo>
                    <a:pt x="118075" y="7791"/>
                  </a:lnTo>
                  <a:lnTo>
                    <a:pt x="116538" y="8704"/>
                  </a:lnTo>
                  <a:lnTo>
                    <a:pt x="117692" y="9622"/>
                  </a:lnTo>
                  <a:lnTo>
                    <a:pt x="118075" y="10539"/>
                  </a:lnTo>
                  <a:lnTo>
                    <a:pt x="117692" y="10996"/>
                  </a:lnTo>
                  <a:lnTo>
                    <a:pt x="117309" y="11452"/>
                  </a:lnTo>
                  <a:lnTo>
                    <a:pt x="117692" y="11452"/>
                  </a:lnTo>
                  <a:lnTo>
                    <a:pt x="117309" y="11913"/>
                  </a:lnTo>
                  <a:lnTo>
                    <a:pt x="117692" y="12369"/>
                  </a:lnTo>
                  <a:lnTo>
                    <a:pt x="117692" y="12826"/>
                  </a:lnTo>
                  <a:lnTo>
                    <a:pt x="116538" y="12826"/>
                  </a:lnTo>
                  <a:lnTo>
                    <a:pt x="116921" y="13287"/>
                  </a:lnTo>
                  <a:lnTo>
                    <a:pt x="117309" y="13743"/>
                  </a:lnTo>
                  <a:lnTo>
                    <a:pt x="117309" y="16035"/>
                  </a:lnTo>
                  <a:lnTo>
                    <a:pt x="116921" y="17865"/>
                  </a:lnTo>
                  <a:lnTo>
                    <a:pt x="116538" y="19239"/>
                  </a:lnTo>
                  <a:lnTo>
                    <a:pt x="117309" y="19700"/>
                  </a:lnTo>
                  <a:lnTo>
                    <a:pt x="117309" y="21074"/>
                  </a:lnTo>
                  <a:lnTo>
                    <a:pt x="116538" y="20613"/>
                  </a:lnTo>
                  <a:lnTo>
                    <a:pt x="116538" y="21074"/>
                  </a:lnTo>
                  <a:lnTo>
                    <a:pt x="116921" y="21530"/>
                  </a:lnTo>
                  <a:lnTo>
                    <a:pt x="116155" y="21530"/>
                  </a:lnTo>
                  <a:lnTo>
                    <a:pt x="116538" y="22904"/>
                  </a:lnTo>
                  <a:lnTo>
                    <a:pt x="116155" y="24278"/>
                  </a:lnTo>
                  <a:lnTo>
                    <a:pt x="117309" y="23822"/>
                  </a:lnTo>
                  <a:lnTo>
                    <a:pt x="118463" y="24735"/>
                  </a:lnTo>
                  <a:lnTo>
                    <a:pt x="118463" y="24735"/>
                  </a:lnTo>
                  <a:lnTo>
                    <a:pt x="117309" y="24278"/>
                  </a:lnTo>
                  <a:lnTo>
                    <a:pt x="116921" y="24278"/>
                  </a:lnTo>
                  <a:lnTo>
                    <a:pt x="117309" y="24735"/>
                  </a:lnTo>
                  <a:lnTo>
                    <a:pt x="116538" y="24735"/>
                  </a:lnTo>
                  <a:lnTo>
                    <a:pt x="115768" y="27026"/>
                  </a:lnTo>
                  <a:lnTo>
                    <a:pt x="115768" y="27944"/>
                  </a:lnTo>
                  <a:lnTo>
                    <a:pt x="116538" y="29317"/>
                  </a:lnTo>
                  <a:lnTo>
                    <a:pt x="115768" y="33895"/>
                  </a:lnTo>
                  <a:lnTo>
                    <a:pt x="115384" y="35726"/>
                  </a:lnTo>
                  <a:lnTo>
                    <a:pt x="114614" y="37561"/>
                  </a:lnTo>
                  <a:lnTo>
                    <a:pt x="114614" y="37100"/>
                  </a:lnTo>
                  <a:lnTo>
                    <a:pt x="114614" y="36643"/>
                  </a:lnTo>
                  <a:lnTo>
                    <a:pt x="113460" y="39391"/>
                  </a:lnTo>
                  <a:lnTo>
                    <a:pt x="113460" y="39391"/>
                  </a:lnTo>
                  <a:lnTo>
                    <a:pt x="113843" y="38935"/>
                  </a:lnTo>
                  <a:lnTo>
                    <a:pt x="111923" y="43513"/>
                  </a:lnTo>
                  <a:lnTo>
                    <a:pt x="113077" y="43513"/>
                  </a:lnTo>
                  <a:lnTo>
                    <a:pt x="112306" y="44887"/>
                  </a:lnTo>
                  <a:lnTo>
                    <a:pt x="112306" y="45804"/>
                  </a:lnTo>
                  <a:lnTo>
                    <a:pt x="112690" y="46261"/>
                  </a:lnTo>
                  <a:lnTo>
                    <a:pt x="112690" y="47634"/>
                  </a:lnTo>
                  <a:lnTo>
                    <a:pt x="112306" y="48091"/>
                  </a:lnTo>
                  <a:lnTo>
                    <a:pt x="111923" y="48091"/>
                  </a:lnTo>
                  <a:lnTo>
                    <a:pt x="111536" y="47178"/>
                  </a:lnTo>
                  <a:lnTo>
                    <a:pt x="111153" y="47634"/>
                  </a:lnTo>
                  <a:lnTo>
                    <a:pt x="110382" y="48091"/>
                  </a:lnTo>
                  <a:lnTo>
                    <a:pt x="110769" y="48552"/>
                  </a:lnTo>
                  <a:lnTo>
                    <a:pt x="110382" y="49008"/>
                  </a:lnTo>
                  <a:lnTo>
                    <a:pt x="110382" y="49926"/>
                  </a:lnTo>
                  <a:lnTo>
                    <a:pt x="110769" y="50839"/>
                  </a:lnTo>
                  <a:lnTo>
                    <a:pt x="110769" y="52212"/>
                  </a:lnTo>
                  <a:lnTo>
                    <a:pt x="109228" y="52212"/>
                  </a:lnTo>
                  <a:lnTo>
                    <a:pt x="108845" y="51756"/>
                  </a:lnTo>
                  <a:lnTo>
                    <a:pt x="108845" y="52674"/>
                  </a:lnTo>
                  <a:lnTo>
                    <a:pt x="108462" y="53130"/>
                  </a:lnTo>
                  <a:lnTo>
                    <a:pt x="107691" y="53130"/>
                  </a:lnTo>
                  <a:lnTo>
                    <a:pt x="107691" y="53586"/>
                  </a:lnTo>
                  <a:lnTo>
                    <a:pt x="108075" y="53586"/>
                  </a:lnTo>
                  <a:lnTo>
                    <a:pt x="108462" y="54048"/>
                  </a:lnTo>
                  <a:lnTo>
                    <a:pt x="108462" y="54960"/>
                  </a:lnTo>
                  <a:lnTo>
                    <a:pt x="108462" y="55878"/>
                  </a:lnTo>
                  <a:lnTo>
                    <a:pt x="108075" y="55878"/>
                  </a:lnTo>
                  <a:lnTo>
                    <a:pt x="108075" y="55421"/>
                  </a:lnTo>
                  <a:lnTo>
                    <a:pt x="107691" y="55421"/>
                  </a:lnTo>
                  <a:lnTo>
                    <a:pt x="107691" y="54960"/>
                  </a:lnTo>
                  <a:lnTo>
                    <a:pt x="107308" y="57252"/>
                  </a:lnTo>
                  <a:lnTo>
                    <a:pt x="106921" y="56795"/>
                  </a:lnTo>
                  <a:lnTo>
                    <a:pt x="106538" y="57252"/>
                  </a:lnTo>
                  <a:lnTo>
                    <a:pt x="106921" y="57252"/>
                  </a:lnTo>
                  <a:lnTo>
                    <a:pt x="107308" y="58626"/>
                  </a:lnTo>
                  <a:lnTo>
                    <a:pt x="107691" y="59999"/>
                  </a:lnTo>
                  <a:lnTo>
                    <a:pt x="106154" y="60917"/>
                  </a:lnTo>
                  <a:lnTo>
                    <a:pt x="105001" y="61835"/>
                  </a:lnTo>
                  <a:lnTo>
                    <a:pt x="104613" y="62747"/>
                  </a:lnTo>
                  <a:lnTo>
                    <a:pt x="105001" y="62747"/>
                  </a:lnTo>
                  <a:lnTo>
                    <a:pt x="105001" y="63208"/>
                  </a:lnTo>
                  <a:lnTo>
                    <a:pt x="105384" y="61835"/>
                  </a:lnTo>
                  <a:lnTo>
                    <a:pt x="105767" y="63208"/>
                  </a:lnTo>
                  <a:lnTo>
                    <a:pt x="106154" y="62291"/>
                  </a:lnTo>
                  <a:lnTo>
                    <a:pt x="106538" y="62747"/>
                  </a:lnTo>
                  <a:lnTo>
                    <a:pt x="105767" y="64121"/>
                  </a:lnTo>
                  <a:lnTo>
                    <a:pt x="104613" y="63665"/>
                  </a:lnTo>
                  <a:lnTo>
                    <a:pt x="103847" y="64121"/>
                  </a:lnTo>
                  <a:lnTo>
                    <a:pt x="103459" y="65039"/>
                  </a:lnTo>
                  <a:lnTo>
                    <a:pt x="103076" y="67330"/>
                  </a:lnTo>
                  <a:lnTo>
                    <a:pt x="102693" y="70078"/>
                  </a:lnTo>
                  <a:lnTo>
                    <a:pt x="102306" y="70991"/>
                  </a:lnTo>
                  <a:lnTo>
                    <a:pt x="101922" y="71908"/>
                  </a:lnTo>
                  <a:lnTo>
                    <a:pt x="101539" y="71452"/>
                  </a:lnTo>
                  <a:lnTo>
                    <a:pt x="101152" y="70534"/>
                  </a:lnTo>
                  <a:lnTo>
                    <a:pt x="100769" y="72365"/>
                  </a:lnTo>
                  <a:lnTo>
                    <a:pt x="100769" y="73738"/>
                  </a:lnTo>
                  <a:lnTo>
                    <a:pt x="100769" y="74200"/>
                  </a:lnTo>
                  <a:lnTo>
                    <a:pt x="101152" y="74200"/>
                  </a:lnTo>
                  <a:lnTo>
                    <a:pt x="99998" y="74656"/>
                  </a:lnTo>
                  <a:lnTo>
                    <a:pt x="99232" y="75112"/>
                  </a:lnTo>
                  <a:lnTo>
                    <a:pt x="98078" y="77404"/>
                  </a:lnTo>
                  <a:lnTo>
                    <a:pt x="97691" y="79695"/>
                  </a:lnTo>
                  <a:lnTo>
                    <a:pt x="96924" y="81069"/>
                  </a:lnTo>
                  <a:lnTo>
                    <a:pt x="95383" y="81069"/>
                  </a:lnTo>
                  <a:lnTo>
                    <a:pt x="94617" y="82443"/>
                  </a:lnTo>
                  <a:lnTo>
                    <a:pt x="93846" y="84273"/>
                  </a:lnTo>
                  <a:lnTo>
                    <a:pt x="93076" y="86565"/>
                  </a:lnTo>
                  <a:lnTo>
                    <a:pt x="93076" y="86104"/>
                  </a:lnTo>
                  <a:lnTo>
                    <a:pt x="92692" y="85647"/>
                  </a:lnTo>
                  <a:lnTo>
                    <a:pt x="92692" y="85647"/>
                  </a:lnTo>
                  <a:lnTo>
                    <a:pt x="93076" y="87021"/>
                  </a:lnTo>
                  <a:lnTo>
                    <a:pt x="91539" y="87021"/>
                  </a:lnTo>
                  <a:lnTo>
                    <a:pt x="91922" y="86104"/>
                  </a:lnTo>
                  <a:lnTo>
                    <a:pt x="91539" y="86104"/>
                  </a:lnTo>
                  <a:lnTo>
                    <a:pt x="91155" y="86565"/>
                  </a:lnTo>
                  <a:lnTo>
                    <a:pt x="90768" y="88395"/>
                  </a:lnTo>
                  <a:lnTo>
                    <a:pt x="90385" y="89769"/>
                  </a:lnTo>
                  <a:lnTo>
                    <a:pt x="90002" y="90225"/>
                  </a:lnTo>
                  <a:lnTo>
                    <a:pt x="89231" y="90225"/>
                  </a:lnTo>
                  <a:lnTo>
                    <a:pt x="88460" y="92978"/>
                  </a:lnTo>
                  <a:lnTo>
                    <a:pt x="88077" y="91604"/>
                  </a:lnTo>
                  <a:lnTo>
                    <a:pt x="88077" y="92517"/>
                  </a:lnTo>
                  <a:lnTo>
                    <a:pt x="87307" y="92978"/>
                  </a:lnTo>
                  <a:lnTo>
                    <a:pt x="85382" y="94808"/>
                  </a:lnTo>
                  <a:lnTo>
                    <a:pt x="83075" y="96182"/>
                  </a:lnTo>
                  <a:lnTo>
                    <a:pt x="81155" y="97556"/>
                  </a:lnTo>
                  <a:lnTo>
                    <a:pt x="81921" y="98012"/>
                  </a:lnTo>
                  <a:lnTo>
                    <a:pt x="82308" y="98473"/>
                  </a:lnTo>
                  <a:lnTo>
                    <a:pt x="81155" y="98930"/>
                  </a:lnTo>
                  <a:lnTo>
                    <a:pt x="81155" y="98473"/>
                  </a:lnTo>
                  <a:lnTo>
                    <a:pt x="80767" y="98012"/>
                  </a:lnTo>
                  <a:lnTo>
                    <a:pt x="80767" y="98473"/>
                  </a:lnTo>
                  <a:lnTo>
                    <a:pt x="80767" y="98930"/>
                  </a:lnTo>
                  <a:lnTo>
                    <a:pt x="78460" y="98473"/>
                  </a:lnTo>
                  <a:lnTo>
                    <a:pt x="78847" y="98930"/>
                  </a:lnTo>
                  <a:lnTo>
                    <a:pt x="78460" y="99386"/>
                  </a:lnTo>
                  <a:lnTo>
                    <a:pt x="79230" y="99847"/>
                  </a:lnTo>
                  <a:lnTo>
                    <a:pt x="78847" y="100304"/>
                  </a:lnTo>
                  <a:lnTo>
                    <a:pt x="77306" y="100304"/>
                  </a:lnTo>
                  <a:lnTo>
                    <a:pt x="75769" y="102134"/>
                  </a:lnTo>
                  <a:lnTo>
                    <a:pt x="73845" y="103969"/>
                  </a:lnTo>
                  <a:lnTo>
                    <a:pt x="72308" y="105343"/>
                  </a:lnTo>
                  <a:lnTo>
                    <a:pt x="70771" y="105799"/>
                  </a:lnTo>
                  <a:lnTo>
                    <a:pt x="69617" y="107173"/>
                  </a:lnTo>
                  <a:lnTo>
                    <a:pt x="68463" y="108547"/>
                  </a:lnTo>
                  <a:lnTo>
                    <a:pt x="68076" y="108091"/>
                  </a:lnTo>
                  <a:lnTo>
                    <a:pt x="67693" y="107630"/>
                  </a:lnTo>
                  <a:lnTo>
                    <a:pt x="66539" y="107630"/>
                  </a:lnTo>
                  <a:lnTo>
                    <a:pt x="64615" y="109003"/>
                  </a:lnTo>
                  <a:lnTo>
                    <a:pt x="58463" y="110839"/>
                  </a:lnTo>
                  <a:lnTo>
                    <a:pt x="58463" y="111295"/>
                  </a:lnTo>
                  <a:lnTo>
                    <a:pt x="58463" y="111751"/>
                  </a:lnTo>
                  <a:lnTo>
                    <a:pt x="58075" y="112212"/>
                  </a:lnTo>
                  <a:lnTo>
                    <a:pt x="57309" y="111751"/>
                  </a:lnTo>
                  <a:lnTo>
                    <a:pt x="56921" y="111295"/>
                  </a:lnTo>
                  <a:lnTo>
                    <a:pt x="56155" y="111295"/>
                  </a:lnTo>
                  <a:lnTo>
                    <a:pt x="56155" y="112669"/>
                  </a:lnTo>
                  <a:lnTo>
                    <a:pt x="55001" y="112212"/>
                  </a:lnTo>
                  <a:lnTo>
                    <a:pt x="53460" y="112212"/>
                  </a:lnTo>
                  <a:lnTo>
                    <a:pt x="51540" y="112669"/>
                  </a:lnTo>
                  <a:lnTo>
                    <a:pt x="50769" y="113125"/>
                  </a:lnTo>
                  <a:lnTo>
                    <a:pt x="49232" y="112669"/>
                  </a:lnTo>
                  <a:lnTo>
                    <a:pt x="48079" y="112212"/>
                  </a:lnTo>
                  <a:lnTo>
                    <a:pt x="46925" y="114499"/>
                  </a:lnTo>
                  <a:lnTo>
                    <a:pt x="46154" y="113586"/>
                  </a:lnTo>
                  <a:lnTo>
                    <a:pt x="45384" y="113125"/>
                  </a:lnTo>
                  <a:lnTo>
                    <a:pt x="44230" y="113125"/>
                  </a:lnTo>
                  <a:lnTo>
                    <a:pt x="43076" y="113586"/>
                  </a:lnTo>
                  <a:lnTo>
                    <a:pt x="43076" y="113125"/>
                  </a:lnTo>
                  <a:lnTo>
                    <a:pt x="41539" y="113125"/>
                  </a:lnTo>
                  <a:lnTo>
                    <a:pt x="39615" y="114043"/>
                  </a:lnTo>
                  <a:lnTo>
                    <a:pt x="39615" y="113125"/>
                  </a:lnTo>
                  <a:lnTo>
                    <a:pt x="39232" y="114043"/>
                  </a:lnTo>
                  <a:lnTo>
                    <a:pt x="38461" y="114960"/>
                  </a:lnTo>
                  <a:lnTo>
                    <a:pt x="38078" y="114499"/>
                  </a:lnTo>
                  <a:lnTo>
                    <a:pt x="38461" y="114499"/>
                  </a:lnTo>
                  <a:lnTo>
                    <a:pt x="38078" y="114043"/>
                  </a:lnTo>
                  <a:lnTo>
                    <a:pt x="37695" y="114043"/>
                  </a:lnTo>
                  <a:lnTo>
                    <a:pt x="37695" y="114499"/>
                  </a:lnTo>
                  <a:lnTo>
                    <a:pt x="37307" y="114043"/>
                  </a:lnTo>
                  <a:lnTo>
                    <a:pt x="36154" y="114960"/>
                  </a:lnTo>
                  <a:lnTo>
                    <a:pt x="35770" y="114960"/>
                  </a:lnTo>
                  <a:lnTo>
                    <a:pt x="35387" y="114043"/>
                  </a:lnTo>
                  <a:lnTo>
                    <a:pt x="35000" y="114499"/>
                  </a:lnTo>
                  <a:lnTo>
                    <a:pt x="34617" y="114499"/>
                  </a:lnTo>
                  <a:lnTo>
                    <a:pt x="34233" y="114043"/>
                  </a:lnTo>
                  <a:lnTo>
                    <a:pt x="33846" y="114043"/>
                  </a:lnTo>
                  <a:lnTo>
                    <a:pt x="33463" y="113125"/>
                  </a:lnTo>
                  <a:lnTo>
                    <a:pt x="33846" y="112212"/>
                  </a:lnTo>
                  <a:lnTo>
                    <a:pt x="33846" y="112212"/>
                  </a:lnTo>
                  <a:lnTo>
                    <a:pt x="32692" y="112669"/>
                  </a:lnTo>
                  <a:lnTo>
                    <a:pt x="31155" y="112669"/>
                  </a:lnTo>
                  <a:lnTo>
                    <a:pt x="30002" y="113125"/>
                  </a:lnTo>
                  <a:lnTo>
                    <a:pt x="29614" y="113125"/>
                  </a:lnTo>
                  <a:lnTo>
                    <a:pt x="29614" y="113586"/>
                  </a:lnTo>
                  <a:lnTo>
                    <a:pt x="30768" y="113586"/>
                  </a:lnTo>
                  <a:lnTo>
                    <a:pt x="30385" y="114043"/>
                  </a:lnTo>
                  <a:lnTo>
                    <a:pt x="30002" y="114043"/>
                  </a:lnTo>
                  <a:lnTo>
                    <a:pt x="29231" y="114960"/>
                  </a:lnTo>
                  <a:lnTo>
                    <a:pt x="28460" y="113586"/>
                  </a:lnTo>
                  <a:lnTo>
                    <a:pt x="27307" y="112669"/>
                  </a:lnTo>
                  <a:lnTo>
                    <a:pt x="26923" y="112212"/>
                  </a:lnTo>
                  <a:lnTo>
                    <a:pt x="26153" y="112669"/>
                  </a:lnTo>
                  <a:lnTo>
                    <a:pt x="25386" y="113125"/>
                  </a:lnTo>
                  <a:lnTo>
                    <a:pt x="24999" y="114043"/>
                  </a:lnTo>
                  <a:lnTo>
                    <a:pt x="24616" y="114043"/>
                  </a:lnTo>
                  <a:lnTo>
                    <a:pt x="24616" y="113586"/>
                  </a:lnTo>
                  <a:lnTo>
                    <a:pt x="24999" y="112669"/>
                  </a:lnTo>
                  <a:lnTo>
                    <a:pt x="23845" y="113125"/>
                  </a:lnTo>
                  <a:lnTo>
                    <a:pt x="23079" y="113586"/>
                  </a:lnTo>
                  <a:lnTo>
                    <a:pt x="20771" y="112669"/>
                  </a:lnTo>
                  <a:lnTo>
                    <a:pt x="16540" y="111751"/>
                  </a:lnTo>
                  <a:lnTo>
                    <a:pt x="11924" y="110839"/>
                  </a:lnTo>
                  <a:lnTo>
                    <a:pt x="9234" y="110839"/>
                  </a:lnTo>
                  <a:lnTo>
                    <a:pt x="9234" y="109921"/>
                  </a:lnTo>
                  <a:lnTo>
                    <a:pt x="7693" y="109921"/>
                  </a:lnTo>
                  <a:lnTo>
                    <a:pt x="6156" y="109465"/>
                  </a:lnTo>
                  <a:lnTo>
                    <a:pt x="3848" y="107173"/>
                  </a:lnTo>
                  <a:lnTo>
                    <a:pt x="3848" y="106256"/>
                  </a:lnTo>
                  <a:lnTo>
                    <a:pt x="4231" y="105343"/>
                  </a:lnTo>
                  <a:lnTo>
                    <a:pt x="3078" y="105343"/>
                  </a:lnTo>
                  <a:lnTo>
                    <a:pt x="1924" y="105799"/>
                  </a:lnTo>
                  <a:lnTo>
                    <a:pt x="387" y="107173"/>
                  </a:lnTo>
                  <a:lnTo>
                    <a:pt x="0" y="108091"/>
                  </a:lnTo>
                  <a:lnTo>
                    <a:pt x="0" y="108547"/>
                  </a:lnTo>
                  <a:lnTo>
                    <a:pt x="1153" y="109003"/>
                  </a:lnTo>
                  <a:lnTo>
                    <a:pt x="770" y="109465"/>
                  </a:lnTo>
                  <a:lnTo>
                    <a:pt x="387" y="109003"/>
                  </a:lnTo>
                  <a:lnTo>
                    <a:pt x="387" y="109921"/>
                  </a:lnTo>
                  <a:lnTo>
                    <a:pt x="1153" y="109921"/>
                  </a:lnTo>
                  <a:lnTo>
                    <a:pt x="2307" y="110377"/>
                  </a:lnTo>
                  <a:lnTo>
                    <a:pt x="1924" y="110839"/>
                  </a:lnTo>
                  <a:lnTo>
                    <a:pt x="1924" y="111295"/>
                  </a:lnTo>
                  <a:lnTo>
                    <a:pt x="2694" y="110377"/>
                  </a:lnTo>
                  <a:lnTo>
                    <a:pt x="3078" y="111295"/>
                  </a:lnTo>
                  <a:lnTo>
                    <a:pt x="3078" y="111751"/>
                  </a:lnTo>
                  <a:lnTo>
                    <a:pt x="2694" y="111751"/>
                  </a:lnTo>
                  <a:lnTo>
                    <a:pt x="3848" y="112212"/>
                  </a:lnTo>
                  <a:lnTo>
                    <a:pt x="4615" y="112669"/>
                  </a:lnTo>
                  <a:lnTo>
                    <a:pt x="6539" y="113586"/>
                  </a:lnTo>
                  <a:lnTo>
                    <a:pt x="6156" y="114043"/>
                  </a:lnTo>
                  <a:lnTo>
                    <a:pt x="6156" y="114499"/>
                  </a:lnTo>
                  <a:lnTo>
                    <a:pt x="7309" y="114960"/>
                  </a:lnTo>
                  <a:lnTo>
                    <a:pt x="8846" y="115417"/>
                  </a:lnTo>
                  <a:lnTo>
                    <a:pt x="10000" y="115417"/>
                  </a:lnTo>
                  <a:lnTo>
                    <a:pt x="9617" y="115873"/>
                  </a:lnTo>
                  <a:lnTo>
                    <a:pt x="10771" y="116791"/>
                  </a:lnTo>
                  <a:lnTo>
                    <a:pt x="11154" y="115873"/>
                  </a:lnTo>
                  <a:lnTo>
                    <a:pt x="12308" y="114960"/>
                  </a:lnTo>
                  <a:lnTo>
                    <a:pt x="11924" y="116334"/>
                  </a:lnTo>
                  <a:lnTo>
                    <a:pt x="11541" y="117247"/>
                  </a:lnTo>
                  <a:lnTo>
                    <a:pt x="12695" y="115873"/>
                  </a:lnTo>
                  <a:lnTo>
                    <a:pt x="13078" y="117247"/>
                  </a:lnTo>
                  <a:lnTo>
                    <a:pt x="13461" y="116334"/>
                  </a:lnTo>
                  <a:lnTo>
                    <a:pt x="14232" y="116791"/>
                  </a:lnTo>
                  <a:lnTo>
                    <a:pt x="14615" y="118164"/>
                  </a:lnTo>
                  <a:lnTo>
                    <a:pt x="15003" y="117708"/>
                  </a:lnTo>
                  <a:lnTo>
                    <a:pt x="15386" y="116791"/>
                  </a:lnTo>
                  <a:lnTo>
                    <a:pt x="15769" y="117247"/>
                  </a:lnTo>
                  <a:lnTo>
                    <a:pt x="15769" y="118164"/>
                  </a:lnTo>
                  <a:lnTo>
                    <a:pt x="18077" y="117247"/>
                  </a:lnTo>
                  <a:lnTo>
                    <a:pt x="19230" y="116791"/>
                  </a:lnTo>
                  <a:lnTo>
                    <a:pt x="19618" y="117247"/>
                  </a:lnTo>
                  <a:lnTo>
                    <a:pt x="19618" y="115873"/>
                  </a:lnTo>
                  <a:lnTo>
                    <a:pt x="20384" y="115417"/>
                  </a:lnTo>
                  <a:lnTo>
                    <a:pt x="20384" y="115873"/>
                  </a:lnTo>
                  <a:lnTo>
                    <a:pt x="20001" y="116791"/>
                  </a:lnTo>
                  <a:lnTo>
                    <a:pt x="20771" y="116334"/>
                  </a:lnTo>
                  <a:lnTo>
                    <a:pt x="21925" y="116334"/>
                  </a:lnTo>
                  <a:lnTo>
                    <a:pt x="21925" y="117247"/>
                  </a:lnTo>
                  <a:lnTo>
                    <a:pt x="20384" y="117247"/>
                  </a:lnTo>
                  <a:lnTo>
                    <a:pt x="20771" y="117708"/>
                  </a:lnTo>
                  <a:lnTo>
                    <a:pt x="20384" y="117708"/>
                  </a:lnTo>
                  <a:lnTo>
                    <a:pt x="20384" y="118621"/>
                  </a:lnTo>
                  <a:lnTo>
                    <a:pt x="21925" y="118621"/>
                  </a:lnTo>
                  <a:lnTo>
                    <a:pt x="22692" y="117708"/>
                  </a:lnTo>
                  <a:lnTo>
                    <a:pt x="24233" y="118164"/>
                  </a:lnTo>
                  <a:lnTo>
                    <a:pt x="26153" y="118164"/>
                  </a:lnTo>
                  <a:lnTo>
                    <a:pt x="25770" y="118621"/>
                  </a:lnTo>
                  <a:lnTo>
                    <a:pt x="26540" y="118621"/>
                  </a:lnTo>
                  <a:lnTo>
                    <a:pt x="26923" y="118164"/>
                  </a:lnTo>
                  <a:lnTo>
                    <a:pt x="26923" y="117708"/>
                  </a:lnTo>
                  <a:lnTo>
                    <a:pt x="27694" y="118164"/>
                  </a:lnTo>
                  <a:lnTo>
                    <a:pt x="26923" y="118621"/>
                  </a:lnTo>
                  <a:lnTo>
                    <a:pt x="27694" y="118621"/>
                  </a:lnTo>
                  <a:lnTo>
                    <a:pt x="28077" y="118164"/>
                  </a:lnTo>
                  <a:lnTo>
                    <a:pt x="28460" y="118621"/>
                  </a:lnTo>
                  <a:lnTo>
                    <a:pt x="29614" y="118621"/>
                  </a:lnTo>
                  <a:lnTo>
                    <a:pt x="32309" y="119538"/>
                  </a:lnTo>
                  <a:lnTo>
                    <a:pt x="35387" y="119538"/>
                  </a:lnTo>
                  <a:lnTo>
                    <a:pt x="36924" y="119082"/>
                  </a:lnTo>
                  <a:lnTo>
                    <a:pt x="38848" y="119082"/>
                  </a:lnTo>
                  <a:lnTo>
                    <a:pt x="40769" y="119538"/>
                  </a:lnTo>
                  <a:lnTo>
                    <a:pt x="43076" y="119995"/>
                  </a:lnTo>
                  <a:lnTo>
                    <a:pt x="46538" y="119538"/>
                  </a:lnTo>
                  <a:lnTo>
                    <a:pt x="50386" y="119082"/>
                  </a:lnTo>
                  <a:lnTo>
                    <a:pt x="52306" y="118164"/>
                  </a:lnTo>
                  <a:lnTo>
                    <a:pt x="52694" y="119082"/>
                  </a:lnTo>
                  <a:lnTo>
                    <a:pt x="53077" y="118164"/>
                  </a:lnTo>
                  <a:lnTo>
                    <a:pt x="53460" y="119082"/>
                  </a:lnTo>
                  <a:lnTo>
                    <a:pt x="53847" y="118621"/>
                  </a:lnTo>
                  <a:lnTo>
                    <a:pt x="53460" y="118164"/>
                  </a:lnTo>
                  <a:lnTo>
                    <a:pt x="56921" y="118164"/>
                  </a:lnTo>
                  <a:lnTo>
                    <a:pt x="56921" y="118621"/>
                  </a:lnTo>
                  <a:lnTo>
                    <a:pt x="56921" y="119082"/>
                  </a:lnTo>
                  <a:lnTo>
                    <a:pt x="60000" y="117708"/>
                  </a:lnTo>
                  <a:lnTo>
                    <a:pt x="63461" y="116791"/>
                  </a:lnTo>
                  <a:lnTo>
                    <a:pt x="62694" y="116334"/>
                  </a:lnTo>
                  <a:lnTo>
                    <a:pt x="63078" y="115873"/>
                  </a:lnTo>
                  <a:lnTo>
                    <a:pt x="63461" y="116334"/>
                  </a:lnTo>
                  <a:lnTo>
                    <a:pt x="63078" y="115417"/>
                  </a:lnTo>
                  <a:lnTo>
                    <a:pt x="63848" y="115873"/>
                  </a:lnTo>
                  <a:lnTo>
                    <a:pt x="63461" y="116791"/>
                  </a:lnTo>
                  <a:lnTo>
                    <a:pt x="65385" y="116334"/>
                  </a:lnTo>
                  <a:lnTo>
                    <a:pt x="68076" y="114960"/>
                  </a:lnTo>
                  <a:lnTo>
                    <a:pt x="70383" y="113586"/>
                  </a:lnTo>
                  <a:lnTo>
                    <a:pt x="71154" y="112669"/>
                  </a:lnTo>
                  <a:lnTo>
                    <a:pt x="71537" y="111751"/>
                  </a:lnTo>
                  <a:lnTo>
                    <a:pt x="72308" y="112212"/>
                  </a:lnTo>
                  <a:lnTo>
                    <a:pt x="72691" y="112212"/>
                  </a:lnTo>
                  <a:lnTo>
                    <a:pt x="73461" y="111751"/>
                  </a:lnTo>
                  <a:lnTo>
                    <a:pt x="74232" y="110377"/>
                  </a:lnTo>
                  <a:lnTo>
                    <a:pt x="74615" y="109465"/>
                  </a:lnTo>
                  <a:lnTo>
                    <a:pt x="76923" y="108547"/>
                  </a:lnTo>
                  <a:lnTo>
                    <a:pt x="80001" y="107173"/>
                  </a:lnTo>
                  <a:lnTo>
                    <a:pt x="82308" y="105343"/>
                  </a:lnTo>
                  <a:lnTo>
                    <a:pt x="84999" y="103052"/>
                  </a:lnTo>
                  <a:lnTo>
                    <a:pt x="86923" y="100760"/>
                  </a:lnTo>
                  <a:lnTo>
                    <a:pt x="87694" y="99386"/>
                  </a:lnTo>
                  <a:lnTo>
                    <a:pt x="90385" y="96638"/>
                  </a:lnTo>
                  <a:lnTo>
                    <a:pt x="92692" y="94352"/>
                  </a:lnTo>
                  <a:lnTo>
                    <a:pt x="94229" y="92060"/>
                  </a:lnTo>
                  <a:lnTo>
                    <a:pt x="95000" y="90225"/>
                  </a:lnTo>
                  <a:lnTo>
                    <a:pt x="95383" y="91143"/>
                  </a:lnTo>
                  <a:lnTo>
                    <a:pt x="96154" y="89313"/>
                  </a:lnTo>
                  <a:lnTo>
                    <a:pt x="96924" y="87939"/>
                  </a:lnTo>
                  <a:lnTo>
                    <a:pt x="98078" y="86104"/>
                  </a:lnTo>
                  <a:lnTo>
                    <a:pt x="98844" y="84730"/>
                  </a:lnTo>
                  <a:lnTo>
                    <a:pt x="99232" y="84730"/>
                  </a:lnTo>
                  <a:lnTo>
                    <a:pt x="99615" y="84273"/>
                  </a:lnTo>
                  <a:lnTo>
                    <a:pt x="100385" y="82443"/>
                  </a:lnTo>
                  <a:lnTo>
                    <a:pt x="102693" y="78778"/>
                  </a:lnTo>
                  <a:lnTo>
                    <a:pt x="104230" y="76030"/>
                  </a:lnTo>
                  <a:lnTo>
                    <a:pt x="105767" y="73738"/>
                  </a:lnTo>
                  <a:lnTo>
                    <a:pt x="106921" y="70534"/>
                  </a:lnTo>
                  <a:lnTo>
                    <a:pt x="108075" y="66413"/>
                  </a:lnTo>
                  <a:lnTo>
                    <a:pt x="108462" y="67330"/>
                  </a:lnTo>
                  <a:lnTo>
                    <a:pt x="108462" y="65956"/>
                  </a:lnTo>
                  <a:lnTo>
                    <a:pt x="108845" y="64582"/>
                  </a:lnTo>
                  <a:lnTo>
                    <a:pt x="109228" y="64582"/>
                  </a:lnTo>
                  <a:lnTo>
                    <a:pt x="109616" y="65039"/>
                  </a:lnTo>
                  <a:lnTo>
                    <a:pt x="110769" y="62291"/>
                  </a:lnTo>
                  <a:lnTo>
                    <a:pt x="111153" y="60917"/>
                  </a:lnTo>
                  <a:lnTo>
                    <a:pt x="111153" y="60461"/>
                  </a:lnTo>
                  <a:lnTo>
                    <a:pt x="109999" y="58626"/>
                  </a:lnTo>
                  <a:lnTo>
                    <a:pt x="110382" y="59087"/>
                  </a:lnTo>
                  <a:lnTo>
                    <a:pt x="110769" y="58626"/>
                  </a:lnTo>
                  <a:lnTo>
                    <a:pt x="111536" y="58626"/>
                  </a:lnTo>
                  <a:lnTo>
                    <a:pt x="111923" y="59087"/>
                  </a:lnTo>
                  <a:lnTo>
                    <a:pt x="111923" y="58169"/>
                  </a:lnTo>
                  <a:lnTo>
                    <a:pt x="112306" y="57252"/>
                  </a:lnTo>
                  <a:lnTo>
                    <a:pt x="112690" y="57252"/>
                  </a:lnTo>
                  <a:lnTo>
                    <a:pt x="112306" y="55878"/>
                  </a:lnTo>
                  <a:lnTo>
                    <a:pt x="112690" y="54048"/>
                  </a:lnTo>
                  <a:lnTo>
                    <a:pt x="113460" y="52212"/>
                  </a:lnTo>
                  <a:lnTo>
                    <a:pt x="113843" y="51756"/>
                  </a:lnTo>
                  <a:lnTo>
                    <a:pt x="114614" y="51756"/>
                  </a:lnTo>
                  <a:lnTo>
                    <a:pt x="114231" y="50382"/>
                  </a:lnTo>
                  <a:lnTo>
                    <a:pt x="114231" y="49926"/>
                  </a:lnTo>
                  <a:lnTo>
                    <a:pt x="114231" y="49008"/>
                  </a:lnTo>
                  <a:lnTo>
                    <a:pt x="114614" y="49926"/>
                  </a:lnTo>
                  <a:lnTo>
                    <a:pt x="115001" y="48552"/>
                  </a:lnTo>
                  <a:lnTo>
                    <a:pt x="114231" y="48552"/>
                  </a:lnTo>
                  <a:lnTo>
                    <a:pt x="113843" y="48091"/>
                  </a:lnTo>
                  <a:lnTo>
                    <a:pt x="114614" y="47178"/>
                  </a:lnTo>
                  <a:lnTo>
                    <a:pt x="115001" y="47178"/>
                  </a:lnTo>
                  <a:lnTo>
                    <a:pt x="114614" y="46261"/>
                  </a:lnTo>
                  <a:lnTo>
                    <a:pt x="115768" y="46261"/>
                  </a:lnTo>
                  <a:lnTo>
                    <a:pt x="115384" y="43969"/>
                  </a:lnTo>
                  <a:lnTo>
                    <a:pt x="115768" y="43969"/>
                  </a:lnTo>
                  <a:lnTo>
                    <a:pt x="115768" y="43513"/>
                  </a:lnTo>
                  <a:lnTo>
                    <a:pt x="115768" y="42595"/>
                  </a:lnTo>
                  <a:lnTo>
                    <a:pt x="116155" y="41221"/>
                  </a:lnTo>
                  <a:lnTo>
                    <a:pt x="116538" y="39391"/>
                  </a:lnTo>
                  <a:lnTo>
                    <a:pt x="117309" y="40309"/>
                  </a:lnTo>
                  <a:lnTo>
                    <a:pt x="118075" y="36187"/>
                  </a:lnTo>
                  <a:lnTo>
                    <a:pt x="118463" y="32522"/>
                  </a:lnTo>
                  <a:lnTo>
                    <a:pt x="119229" y="27482"/>
                  </a:lnTo>
                  <a:lnTo>
                    <a:pt x="119616" y="22904"/>
                  </a:lnTo>
                  <a:lnTo>
                    <a:pt x="119616" y="21074"/>
                  </a:lnTo>
                  <a:lnTo>
                    <a:pt x="118463" y="21530"/>
                  </a:lnTo>
                  <a:lnTo>
                    <a:pt x="118075" y="21530"/>
                  </a:lnTo>
                  <a:lnTo>
                    <a:pt x="118075" y="20613"/>
                  </a:lnTo>
                  <a:lnTo>
                    <a:pt x="118846" y="21074"/>
                  </a:lnTo>
                  <a:lnTo>
                    <a:pt x="119229" y="20156"/>
                  </a:lnTo>
                  <a:lnTo>
                    <a:pt x="118846" y="20156"/>
                  </a:lnTo>
                  <a:lnTo>
                    <a:pt x="118463" y="19239"/>
                  </a:lnTo>
                  <a:lnTo>
                    <a:pt x="118075" y="17865"/>
                  </a:lnTo>
                  <a:lnTo>
                    <a:pt x="118075" y="17865"/>
                  </a:lnTo>
                  <a:lnTo>
                    <a:pt x="119229" y="18321"/>
                  </a:lnTo>
                  <a:lnTo>
                    <a:pt x="118463" y="17409"/>
                  </a:lnTo>
                  <a:lnTo>
                    <a:pt x="118463" y="16491"/>
                  </a:lnTo>
                  <a:lnTo>
                    <a:pt x="119229" y="17409"/>
                  </a:lnTo>
                  <a:lnTo>
                    <a:pt x="119229" y="16947"/>
                  </a:lnTo>
                  <a:lnTo>
                    <a:pt x="120000" y="15117"/>
                  </a:lnTo>
                  <a:lnTo>
                    <a:pt x="119229" y="14200"/>
                  </a:lnTo>
                  <a:lnTo>
                    <a:pt x="118075" y="12826"/>
                  </a:lnTo>
                  <a:lnTo>
                    <a:pt x="118075" y="12826"/>
                  </a:lnTo>
                  <a:lnTo>
                    <a:pt x="119229" y="13743"/>
                  </a:lnTo>
                  <a:lnTo>
                    <a:pt x="119616" y="13287"/>
                  </a:lnTo>
                  <a:lnTo>
                    <a:pt x="120000" y="11452"/>
                  </a:lnTo>
                  <a:lnTo>
                    <a:pt x="120000" y="10996"/>
                  </a:lnTo>
                  <a:lnTo>
                    <a:pt x="120000" y="10539"/>
                  </a:lnTo>
                  <a:lnTo>
                    <a:pt x="119616" y="10539"/>
                  </a:lnTo>
                  <a:lnTo>
                    <a:pt x="117309" y="4582"/>
                  </a:lnTo>
                  <a:lnTo>
                    <a:pt x="118075" y="3208"/>
                  </a:lnTo>
                  <a:lnTo>
                    <a:pt x="118463" y="2296"/>
                  </a:lnTo>
                  <a:lnTo>
                    <a:pt x="118846" y="2296"/>
                  </a:lnTo>
                  <a:lnTo>
                    <a:pt x="117692" y="922"/>
                  </a:lnTo>
                  <a:lnTo>
                    <a:pt x="118463" y="922"/>
                  </a:lnTo>
                  <a:lnTo>
                    <a:pt x="118075" y="4"/>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083" name="Shape 1083"/>
            <p:cNvSpPr/>
            <p:nvPr/>
          </p:nvSpPr>
          <p:spPr>
            <a:xfrm>
              <a:off x="1745175" y="2199475"/>
              <a:ext cx="169825" cy="162774"/>
            </a:xfrm>
            <a:custGeom>
              <a:avLst/>
              <a:gdLst/>
              <a:ahLst/>
              <a:cxnLst/>
              <a:rect l="0" t="0" r="0" b="0"/>
              <a:pathLst>
                <a:path w="120000" h="120000" extrusionOk="0">
                  <a:moveTo>
                    <a:pt x="18336" y="118249"/>
                  </a:moveTo>
                  <a:lnTo>
                    <a:pt x="18336" y="119115"/>
                  </a:lnTo>
                  <a:lnTo>
                    <a:pt x="18336" y="119115"/>
                  </a:lnTo>
                  <a:lnTo>
                    <a:pt x="16658" y="118249"/>
                  </a:lnTo>
                  <a:close/>
                  <a:moveTo>
                    <a:pt x="46653" y="18"/>
                  </a:moveTo>
                  <a:lnTo>
                    <a:pt x="46653" y="3501"/>
                  </a:lnTo>
                  <a:lnTo>
                    <a:pt x="46653" y="8717"/>
                  </a:lnTo>
                  <a:lnTo>
                    <a:pt x="46653" y="10450"/>
                  </a:lnTo>
                  <a:lnTo>
                    <a:pt x="44993" y="5234"/>
                  </a:lnTo>
                  <a:lnTo>
                    <a:pt x="44993" y="13933"/>
                  </a:lnTo>
                  <a:lnTo>
                    <a:pt x="43332" y="5234"/>
                  </a:lnTo>
                  <a:lnTo>
                    <a:pt x="43332" y="8717"/>
                  </a:lnTo>
                  <a:lnTo>
                    <a:pt x="43332" y="12182"/>
                  </a:lnTo>
                  <a:lnTo>
                    <a:pt x="36655" y="22614"/>
                  </a:lnTo>
                  <a:lnTo>
                    <a:pt x="26656" y="40012"/>
                  </a:lnTo>
                  <a:lnTo>
                    <a:pt x="14997" y="57392"/>
                  </a:lnTo>
                  <a:lnTo>
                    <a:pt x="6659" y="69556"/>
                  </a:lnTo>
                  <a:lnTo>
                    <a:pt x="4999" y="76522"/>
                  </a:lnTo>
                  <a:lnTo>
                    <a:pt x="8337" y="78255"/>
                  </a:lnTo>
                  <a:lnTo>
                    <a:pt x="8337" y="79987"/>
                  </a:lnTo>
                  <a:lnTo>
                    <a:pt x="6659" y="81738"/>
                  </a:lnTo>
                  <a:lnTo>
                    <a:pt x="4999" y="81738"/>
                  </a:lnTo>
                  <a:lnTo>
                    <a:pt x="9998" y="83471"/>
                  </a:lnTo>
                  <a:lnTo>
                    <a:pt x="8337" y="81738"/>
                  </a:lnTo>
                  <a:lnTo>
                    <a:pt x="9998" y="81738"/>
                  </a:lnTo>
                  <a:lnTo>
                    <a:pt x="14997" y="85203"/>
                  </a:lnTo>
                  <a:lnTo>
                    <a:pt x="9998" y="85203"/>
                  </a:lnTo>
                  <a:lnTo>
                    <a:pt x="8337" y="88686"/>
                  </a:lnTo>
                  <a:lnTo>
                    <a:pt x="6659" y="97385"/>
                  </a:lnTo>
                  <a:lnTo>
                    <a:pt x="4999" y="109549"/>
                  </a:lnTo>
                  <a:lnTo>
                    <a:pt x="3338" y="113033"/>
                  </a:lnTo>
                  <a:lnTo>
                    <a:pt x="0" y="114765"/>
                  </a:lnTo>
                  <a:lnTo>
                    <a:pt x="9998" y="118249"/>
                  </a:lnTo>
                  <a:lnTo>
                    <a:pt x="18336" y="119686"/>
                  </a:lnTo>
                  <a:lnTo>
                    <a:pt x="18336" y="119686"/>
                  </a:lnTo>
                  <a:lnTo>
                    <a:pt x="18336" y="119981"/>
                  </a:lnTo>
                  <a:lnTo>
                    <a:pt x="18566" y="119741"/>
                  </a:lnTo>
                  <a:lnTo>
                    <a:pt x="18566" y="119741"/>
                  </a:lnTo>
                  <a:lnTo>
                    <a:pt x="19997" y="119981"/>
                  </a:lnTo>
                  <a:lnTo>
                    <a:pt x="18884" y="119410"/>
                  </a:lnTo>
                  <a:lnTo>
                    <a:pt x="18884" y="119410"/>
                  </a:lnTo>
                  <a:lnTo>
                    <a:pt x="19997" y="118249"/>
                  </a:lnTo>
                  <a:lnTo>
                    <a:pt x="21657" y="113033"/>
                  </a:lnTo>
                  <a:lnTo>
                    <a:pt x="21657" y="109549"/>
                  </a:lnTo>
                  <a:lnTo>
                    <a:pt x="18336" y="106066"/>
                  </a:lnTo>
                  <a:lnTo>
                    <a:pt x="24996" y="106066"/>
                  </a:lnTo>
                  <a:lnTo>
                    <a:pt x="23335" y="104334"/>
                  </a:lnTo>
                  <a:lnTo>
                    <a:pt x="24996" y="104334"/>
                  </a:lnTo>
                  <a:lnTo>
                    <a:pt x="28335" y="106066"/>
                  </a:lnTo>
                  <a:lnTo>
                    <a:pt x="24996" y="102601"/>
                  </a:lnTo>
                  <a:lnTo>
                    <a:pt x="18336" y="95635"/>
                  </a:lnTo>
                  <a:lnTo>
                    <a:pt x="21657" y="97385"/>
                  </a:lnTo>
                  <a:lnTo>
                    <a:pt x="28335" y="99118"/>
                  </a:lnTo>
                  <a:lnTo>
                    <a:pt x="39994" y="64340"/>
                  </a:lnTo>
                  <a:lnTo>
                    <a:pt x="53331" y="29580"/>
                  </a:lnTo>
                  <a:lnTo>
                    <a:pt x="53331" y="34796"/>
                  </a:lnTo>
                  <a:lnTo>
                    <a:pt x="54991" y="31313"/>
                  </a:lnTo>
                  <a:lnTo>
                    <a:pt x="54991" y="34796"/>
                  </a:lnTo>
                  <a:lnTo>
                    <a:pt x="58330" y="31313"/>
                  </a:lnTo>
                  <a:lnTo>
                    <a:pt x="56670" y="34796"/>
                  </a:lnTo>
                  <a:lnTo>
                    <a:pt x="58330" y="36528"/>
                  </a:lnTo>
                  <a:lnTo>
                    <a:pt x="63329" y="38261"/>
                  </a:lnTo>
                  <a:lnTo>
                    <a:pt x="69989" y="40012"/>
                  </a:lnTo>
                  <a:lnTo>
                    <a:pt x="76667" y="36528"/>
                  </a:lnTo>
                  <a:lnTo>
                    <a:pt x="73328" y="40012"/>
                  </a:lnTo>
                  <a:lnTo>
                    <a:pt x="73328" y="43477"/>
                  </a:lnTo>
                  <a:lnTo>
                    <a:pt x="73328" y="45228"/>
                  </a:lnTo>
                  <a:lnTo>
                    <a:pt x="74988" y="46960"/>
                  </a:lnTo>
                  <a:lnTo>
                    <a:pt x="81666" y="46960"/>
                  </a:lnTo>
                  <a:lnTo>
                    <a:pt x="84987" y="43477"/>
                  </a:lnTo>
                  <a:lnTo>
                    <a:pt x="88326" y="48692"/>
                  </a:lnTo>
                  <a:lnTo>
                    <a:pt x="93325" y="55659"/>
                  </a:lnTo>
                  <a:lnTo>
                    <a:pt x="101663" y="59124"/>
                  </a:lnTo>
                  <a:lnTo>
                    <a:pt x="108323" y="59124"/>
                  </a:lnTo>
                  <a:lnTo>
                    <a:pt x="106662" y="62607"/>
                  </a:lnTo>
                  <a:lnTo>
                    <a:pt x="106662" y="66091"/>
                  </a:lnTo>
                  <a:lnTo>
                    <a:pt x="108323" y="67823"/>
                  </a:lnTo>
                  <a:lnTo>
                    <a:pt x="111662" y="67823"/>
                  </a:lnTo>
                  <a:lnTo>
                    <a:pt x="118321" y="66091"/>
                  </a:lnTo>
                  <a:lnTo>
                    <a:pt x="118321" y="71307"/>
                  </a:lnTo>
                  <a:lnTo>
                    <a:pt x="114983" y="73039"/>
                  </a:lnTo>
                  <a:lnTo>
                    <a:pt x="114983" y="73039"/>
                  </a:lnTo>
                  <a:lnTo>
                    <a:pt x="119982" y="71307"/>
                  </a:lnTo>
                  <a:lnTo>
                    <a:pt x="119982" y="64340"/>
                  </a:lnTo>
                  <a:lnTo>
                    <a:pt x="118321" y="62607"/>
                  </a:lnTo>
                  <a:lnTo>
                    <a:pt x="114983" y="66091"/>
                  </a:lnTo>
                  <a:lnTo>
                    <a:pt x="114983" y="66091"/>
                  </a:lnTo>
                  <a:lnTo>
                    <a:pt x="116661" y="60875"/>
                  </a:lnTo>
                  <a:lnTo>
                    <a:pt x="116661" y="57392"/>
                  </a:lnTo>
                  <a:lnTo>
                    <a:pt x="114983" y="55659"/>
                  </a:lnTo>
                  <a:lnTo>
                    <a:pt x="109983" y="55659"/>
                  </a:lnTo>
                  <a:lnTo>
                    <a:pt x="103324" y="57392"/>
                  </a:lnTo>
                  <a:lnTo>
                    <a:pt x="103324" y="57392"/>
                  </a:lnTo>
                  <a:lnTo>
                    <a:pt x="104984" y="52176"/>
                  </a:lnTo>
                  <a:lnTo>
                    <a:pt x="104984" y="53908"/>
                  </a:lnTo>
                  <a:lnTo>
                    <a:pt x="108323" y="46960"/>
                  </a:lnTo>
                  <a:lnTo>
                    <a:pt x="99985" y="43477"/>
                  </a:lnTo>
                  <a:lnTo>
                    <a:pt x="93325" y="40012"/>
                  </a:lnTo>
                  <a:lnTo>
                    <a:pt x="86665" y="40012"/>
                  </a:lnTo>
                  <a:lnTo>
                    <a:pt x="86665" y="31313"/>
                  </a:lnTo>
                  <a:lnTo>
                    <a:pt x="89986" y="24364"/>
                  </a:lnTo>
                  <a:lnTo>
                    <a:pt x="83326" y="29580"/>
                  </a:lnTo>
                  <a:lnTo>
                    <a:pt x="84987" y="24364"/>
                  </a:lnTo>
                  <a:lnTo>
                    <a:pt x="84987" y="24364"/>
                  </a:lnTo>
                  <a:lnTo>
                    <a:pt x="83326" y="26097"/>
                  </a:lnTo>
                  <a:lnTo>
                    <a:pt x="78327" y="29580"/>
                  </a:lnTo>
                  <a:lnTo>
                    <a:pt x="81666" y="24364"/>
                  </a:lnTo>
                  <a:lnTo>
                    <a:pt x="81666" y="22614"/>
                  </a:lnTo>
                  <a:lnTo>
                    <a:pt x="79988" y="20881"/>
                  </a:lnTo>
                  <a:lnTo>
                    <a:pt x="76667" y="24364"/>
                  </a:lnTo>
                  <a:lnTo>
                    <a:pt x="76667" y="27829"/>
                  </a:lnTo>
                  <a:lnTo>
                    <a:pt x="74988" y="24364"/>
                  </a:lnTo>
                  <a:lnTo>
                    <a:pt x="73328" y="22614"/>
                  </a:lnTo>
                  <a:lnTo>
                    <a:pt x="68329" y="17398"/>
                  </a:lnTo>
                  <a:lnTo>
                    <a:pt x="56670" y="10450"/>
                  </a:lnTo>
                  <a:lnTo>
                    <a:pt x="51670" y="6966"/>
                  </a:lnTo>
                  <a:lnTo>
                    <a:pt x="48332" y="18"/>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grpSp>
        <p:nvGrpSpPr>
          <p:cNvPr id="1084" name="Shape 1084"/>
          <p:cNvGrpSpPr/>
          <p:nvPr/>
        </p:nvGrpSpPr>
        <p:grpSpPr>
          <a:xfrm rot="2011211">
            <a:off x="2656277" y="880730"/>
            <a:ext cx="1046868" cy="269658"/>
            <a:chOff x="271125" y="812725"/>
            <a:chExt cx="766524" cy="221725"/>
          </a:xfrm>
        </p:grpSpPr>
        <p:sp>
          <p:nvSpPr>
            <p:cNvPr id="1085" name="Shape 1085"/>
            <p:cNvSpPr/>
            <p:nvPr/>
          </p:nvSpPr>
          <p:spPr>
            <a:xfrm>
              <a:off x="271125" y="921200"/>
              <a:ext cx="695774" cy="70775"/>
            </a:xfrm>
            <a:custGeom>
              <a:avLst/>
              <a:gdLst/>
              <a:ahLst/>
              <a:cxnLst/>
              <a:rect l="0" t="0" r="0" b="0"/>
              <a:pathLst>
                <a:path w="120000" h="120000" extrusionOk="0">
                  <a:moveTo>
                    <a:pt x="117555" y="40014"/>
                  </a:moveTo>
                  <a:lnTo>
                    <a:pt x="117964" y="46033"/>
                  </a:lnTo>
                  <a:lnTo>
                    <a:pt x="117964" y="40014"/>
                  </a:lnTo>
                  <a:close/>
                  <a:moveTo>
                    <a:pt x="117964" y="46033"/>
                  </a:moveTo>
                  <a:lnTo>
                    <a:pt x="117964" y="48025"/>
                  </a:lnTo>
                  <a:lnTo>
                    <a:pt x="118020" y="46880"/>
                  </a:lnTo>
                  <a:lnTo>
                    <a:pt x="118020" y="46880"/>
                  </a:lnTo>
                  <a:lnTo>
                    <a:pt x="117964" y="46033"/>
                  </a:lnTo>
                  <a:close/>
                  <a:moveTo>
                    <a:pt x="118370" y="40014"/>
                  </a:moveTo>
                  <a:lnTo>
                    <a:pt x="118020" y="46880"/>
                  </a:lnTo>
                  <a:lnTo>
                    <a:pt x="118020" y="46880"/>
                  </a:lnTo>
                  <a:lnTo>
                    <a:pt x="118370" y="52009"/>
                  </a:lnTo>
                  <a:lnTo>
                    <a:pt x="118370" y="40014"/>
                  </a:lnTo>
                  <a:close/>
                  <a:moveTo>
                    <a:pt x="119185" y="44040"/>
                  </a:moveTo>
                  <a:lnTo>
                    <a:pt x="118370" y="52009"/>
                  </a:lnTo>
                  <a:lnTo>
                    <a:pt x="118370" y="56036"/>
                  </a:lnTo>
                  <a:lnTo>
                    <a:pt x="118370" y="60021"/>
                  </a:lnTo>
                  <a:lnTo>
                    <a:pt x="119995" y="60021"/>
                  </a:lnTo>
                  <a:lnTo>
                    <a:pt x="119995" y="52009"/>
                  </a:lnTo>
                  <a:lnTo>
                    <a:pt x="119590" y="56036"/>
                  </a:lnTo>
                  <a:lnTo>
                    <a:pt x="119590" y="52009"/>
                  </a:lnTo>
                  <a:lnTo>
                    <a:pt x="119590" y="48025"/>
                  </a:lnTo>
                  <a:lnTo>
                    <a:pt x="119185" y="44040"/>
                  </a:lnTo>
                  <a:close/>
                  <a:moveTo>
                    <a:pt x="87049" y="42"/>
                  </a:moveTo>
                  <a:lnTo>
                    <a:pt x="86644" y="8053"/>
                  </a:lnTo>
                  <a:lnTo>
                    <a:pt x="86234" y="4026"/>
                  </a:lnTo>
                  <a:lnTo>
                    <a:pt x="85829" y="12038"/>
                  </a:lnTo>
                  <a:lnTo>
                    <a:pt x="85424" y="20049"/>
                  </a:lnTo>
                  <a:lnTo>
                    <a:pt x="84203" y="12038"/>
                  </a:lnTo>
                  <a:lnTo>
                    <a:pt x="83389" y="4026"/>
                  </a:lnTo>
                  <a:lnTo>
                    <a:pt x="82983" y="4026"/>
                  </a:lnTo>
                  <a:lnTo>
                    <a:pt x="82983" y="8053"/>
                  </a:lnTo>
                  <a:lnTo>
                    <a:pt x="82574" y="16022"/>
                  </a:lnTo>
                  <a:lnTo>
                    <a:pt x="83794" y="8053"/>
                  </a:lnTo>
                  <a:lnTo>
                    <a:pt x="82983" y="20049"/>
                  </a:lnTo>
                  <a:lnTo>
                    <a:pt x="83794" y="16022"/>
                  </a:lnTo>
                  <a:lnTo>
                    <a:pt x="83794" y="24033"/>
                  </a:lnTo>
                  <a:lnTo>
                    <a:pt x="82574" y="24033"/>
                  </a:lnTo>
                  <a:lnTo>
                    <a:pt x="82574" y="8053"/>
                  </a:lnTo>
                  <a:lnTo>
                    <a:pt x="82168" y="4026"/>
                  </a:lnTo>
                  <a:lnTo>
                    <a:pt x="81763" y="4026"/>
                  </a:lnTo>
                  <a:lnTo>
                    <a:pt x="80948" y="12038"/>
                  </a:lnTo>
                  <a:lnTo>
                    <a:pt x="80543" y="20049"/>
                  </a:lnTo>
                  <a:lnTo>
                    <a:pt x="80133" y="16022"/>
                  </a:lnTo>
                  <a:lnTo>
                    <a:pt x="79728" y="8053"/>
                  </a:lnTo>
                  <a:lnTo>
                    <a:pt x="79323" y="16022"/>
                  </a:lnTo>
                  <a:lnTo>
                    <a:pt x="77287" y="24033"/>
                  </a:lnTo>
                  <a:lnTo>
                    <a:pt x="77693" y="12038"/>
                  </a:lnTo>
                  <a:lnTo>
                    <a:pt x="76882" y="16022"/>
                  </a:lnTo>
                  <a:lnTo>
                    <a:pt x="76067" y="24033"/>
                  </a:lnTo>
                  <a:lnTo>
                    <a:pt x="76067" y="28018"/>
                  </a:lnTo>
                  <a:lnTo>
                    <a:pt x="75252" y="24033"/>
                  </a:lnTo>
                  <a:lnTo>
                    <a:pt x="74032" y="20049"/>
                  </a:lnTo>
                  <a:lnTo>
                    <a:pt x="72001" y="20049"/>
                  </a:lnTo>
                  <a:lnTo>
                    <a:pt x="72001" y="24033"/>
                  </a:lnTo>
                  <a:lnTo>
                    <a:pt x="71592" y="28018"/>
                  </a:lnTo>
                  <a:lnTo>
                    <a:pt x="70781" y="16022"/>
                  </a:lnTo>
                  <a:lnTo>
                    <a:pt x="69966" y="16022"/>
                  </a:lnTo>
                  <a:lnTo>
                    <a:pt x="67526" y="28018"/>
                  </a:lnTo>
                  <a:lnTo>
                    <a:pt x="67526" y="20049"/>
                  </a:lnTo>
                  <a:lnTo>
                    <a:pt x="67120" y="32045"/>
                  </a:lnTo>
                  <a:lnTo>
                    <a:pt x="66305" y="20049"/>
                  </a:lnTo>
                  <a:lnTo>
                    <a:pt x="67120" y="20049"/>
                  </a:lnTo>
                  <a:lnTo>
                    <a:pt x="66711" y="16022"/>
                  </a:lnTo>
                  <a:lnTo>
                    <a:pt x="66305" y="16022"/>
                  </a:lnTo>
                  <a:lnTo>
                    <a:pt x="65490" y="20049"/>
                  </a:lnTo>
                  <a:lnTo>
                    <a:pt x="64676" y="32045"/>
                  </a:lnTo>
                  <a:lnTo>
                    <a:pt x="64270" y="28018"/>
                  </a:lnTo>
                  <a:lnTo>
                    <a:pt x="63865" y="20049"/>
                  </a:lnTo>
                  <a:lnTo>
                    <a:pt x="62645" y="32045"/>
                  </a:lnTo>
                  <a:lnTo>
                    <a:pt x="63050" y="24033"/>
                  </a:lnTo>
                  <a:lnTo>
                    <a:pt x="62645" y="28018"/>
                  </a:lnTo>
                  <a:lnTo>
                    <a:pt x="61830" y="32045"/>
                  </a:lnTo>
                  <a:lnTo>
                    <a:pt x="61830" y="24033"/>
                  </a:lnTo>
                  <a:lnTo>
                    <a:pt x="61425" y="20049"/>
                  </a:lnTo>
                  <a:lnTo>
                    <a:pt x="60204" y="16022"/>
                  </a:lnTo>
                  <a:lnTo>
                    <a:pt x="58574" y="12038"/>
                  </a:lnTo>
                  <a:lnTo>
                    <a:pt x="57354" y="12038"/>
                  </a:lnTo>
                  <a:lnTo>
                    <a:pt x="57354" y="16022"/>
                  </a:lnTo>
                  <a:lnTo>
                    <a:pt x="57354" y="20049"/>
                  </a:lnTo>
                  <a:lnTo>
                    <a:pt x="56949" y="20049"/>
                  </a:lnTo>
                  <a:lnTo>
                    <a:pt x="56949" y="28018"/>
                  </a:lnTo>
                  <a:lnTo>
                    <a:pt x="56544" y="28018"/>
                  </a:lnTo>
                  <a:lnTo>
                    <a:pt x="56134" y="24033"/>
                  </a:lnTo>
                  <a:lnTo>
                    <a:pt x="55729" y="16022"/>
                  </a:lnTo>
                  <a:lnTo>
                    <a:pt x="55323" y="4026"/>
                  </a:lnTo>
                  <a:lnTo>
                    <a:pt x="55323" y="16022"/>
                  </a:lnTo>
                  <a:lnTo>
                    <a:pt x="54914" y="16022"/>
                  </a:lnTo>
                  <a:lnTo>
                    <a:pt x="54509" y="12038"/>
                  </a:lnTo>
                  <a:lnTo>
                    <a:pt x="54103" y="8053"/>
                  </a:lnTo>
                  <a:lnTo>
                    <a:pt x="52883" y="8053"/>
                  </a:lnTo>
                  <a:lnTo>
                    <a:pt x="52473" y="20049"/>
                  </a:lnTo>
                  <a:lnTo>
                    <a:pt x="52068" y="16022"/>
                  </a:lnTo>
                  <a:lnTo>
                    <a:pt x="51253" y="12038"/>
                  </a:lnTo>
                  <a:lnTo>
                    <a:pt x="49628" y="16022"/>
                  </a:lnTo>
                  <a:lnTo>
                    <a:pt x="46372" y="28018"/>
                  </a:lnTo>
                  <a:lnTo>
                    <a:pt x="45967" y="20049"/>
                  </a:lnTo>
                  <a:lnTo>
                    <a:pt x="45562" y="16022"/>
                  </a:lnTo>
                  <a:lnTo>
                    <a:pt x="43527" y="16022"/>
                  </a:lnTo>
                  <a:lnTo>
                    <a:pt x="41086" y="20049"/>
                  </a:lnTo>
                  <a:lnTo>
                    <a:pt x="40271" y="20049"/>
                  </a:lnTo>
                  <a:lnTo>
                    <a:pt x="39461" y="16022"/>
                  </a:lnTo>
                  <a:lnTo>
                    <a:pt x="39461" y="20049"/>
                  </a:lnTo>
                  <a:lnTo>
                    <a:pt x="39461" y="24033"/>
                  </a:lnTo>
                  <a:lnTo>
                    <a:pt x="38646" y="28018"/>
                  </a:lnTo>
                  <a:lnTo>
                    <a:pt x="38240" y="24033"/>
                  </a:lnTo>
                  <a:lnTo>
                    <a:pt x="37425" y="20049"/>
                  </a:lnTo>
                  <a:lnTo>
                    <a:pt x="37425" y="32045"/>
                  </a:lnTo>
                  <a:lnTo>
                    <a:pt x="36610" y="28018"/>
                  </a:lnTo>
                  <a:lnTo>
                    <a:pt x="35390" y="24033"/>
                  </a:lnTo>
                  <a:lnTo>
                    <a:pt x="34170" y="28018"/>
                  </a:lnTo>
                  <a:lnTo>
                    <a:pt x="33765" y="32045"/>
                  </a:lnTo>
                  <a:lnTo>
                    <a:pt x="32545" y="24033"/>
                  </a:lnTo>
                  <a:lnTo>
                    <a:pt x="31730" y="20049"/>
                  </a:lnTo>
                  <a:lnTo>
                    <a:pt x="30915" y="40014"/>
                  </a:lnTo>
                  <a:lnTo>
                    <a:pt x="30104" y="28018"/>
                  </a:lnTo>
                  <a:lnTo>
                    <a:pt x="29289" y="28018"/>
                  </a:lnTo>
                  <a:lnTo>
                    <a:pt x="28474" y="32045"/>
                  </a:lnTo>
                  <a:lnTo>
                    <a:pt x="28069" y="28018"/>
                  </a:lnTo>
                  <a:lnTo>
                    <a:pt x="27664" y="32045"/>
                  </a:lnTo>
                  <a:lnTo>
                    <a:pt x="26034" y="40014"/>
                  </a:lnTo>
                  <a:lnTo>
                    <a:pt x="26034" y="44040"/>
                  </a:lnTo>
                  <a:lnTo>
                    <a:pt x="25223" y="48025"/>
                  </a:lnTo>
                  <a:lnTo>
                    <a:pt x="25223" y="44040"/>
                  </a:lnTo>
                  <a:lnTo>
                    <a:pt x="24814" y="44040"/>
                  </a:lnTo>
                  <a:lnTo>
                    <a:pt x="24003" y="52009"/>
                  </a:lnTo>
                  <a:lnTo>
                    <a:pt x="23593" y="52009"/>
                  </a:lnTo>
                  <a:lnTo>
                    <a:pt x="23188" y="44040"/>
                  </a:lnTo>
                  <a:lnTo>
                    <a:pt x="23188" y="48025"/>
                  </a:lnTo>
                  <a:lnTo>
                    <a:pt x="22373" y="52009"/>
                  </a:lnTo>
                  <a:lnTo>
                    <a:pt x="21968" y="48025"/>
                  </a:lnTo>
                  <a:lnTo>
                    <a:pt x="21153" y="44040"/>
                  </a:lnTo>
                  <a:lnTo>
                    <a:pt x="22373" y="44040"/>
                  </a:lnTo>
                  <a:lnTo>
                    <a:pt x="21968" y="40014"/>
                  </a:lnTo>
                  <a:lnTo>
                    <a:pt x="21968" y="32045"/>
                  </a:lnTo>
                  <a:lnTo>
                    <a:pt x="21563" y="40014"/>
                  </a:lnTo>
                  <a:lnTo>
                    <a:pt x="19527" y="40014"/>
                  </a:lnTo>
                  <a:lnTo>
                    <a:pt x="19527" y="48025"/>
                  </a:lnTo>
                  <a:lnTo>
                    <a:pt x="20342" y="48025"/>
                  </a:lnTo>
                  <a:lnTo>
                    <a:pt x="19933" y="52009"/>
                  </a:lnTo>
                  <a:lnTo>
                    <a:pt x="19933" y="48025"/>
                  </a:lnTo>
                  <a:lnTo>
                    <a:pt x="19527" y="60021"/>
                  </a:lnTo>
                  <a:lnTo>
                    <a:pt x="18712" y="52009"/>
                  </a:lnTo>
                  <a:lnTo>
                    <a:pt x="17902" y="44040"/>
                  </a:lnTo>
                  <a:lnTo>
                    <a:pt x="17087" y="44040"/>
                  </a:lnTo>
                  <a:lnTo>
                    <a:pt x="16272" y="60021"/>
                  </a:lnTo>
                  <a:lnTo>
                    <a:pt x="16272" y="56036"/>
                  </a:lnTo>
                  <a:lnTo>
                    <a:pt x="16272" y="52009"/>
                  </a:lnTo>
                  <a:lnTo>
                    <a:pt x="15867" y="56036"/>
                  </a:lnTo>
                  <a:lnTo>
                    <a:pt x="15461" y="64005"/>
                  </a:lnTo>
                  <a:lnTo>
                    <a:pt x="13832" y="60021"/>
                  </a:lnTo>
                  <a:lnTo>
                    <a:pt x="10581" y="60021"/>
                  </a:lnTo>
                  <a:lnTo>
                    <a:pt x="7730" y="64005"/>
                  </a:lnTo>
                  <a:lnTo>
                    <a:pt x="6510" y="68032"/>
                  </a:lnTo>
                  <a:lnTo>
                    <a:pt x="5695" y="72016"/>
                  </a:lnTo>
                  <a:lnTo>
                    <a:pt x="5695" y="68032"/>
                  </a:lnTo>
                  <a:lnTo>
                    <a:pt x="4475" y="72016"/>
                  </a:lnTo>
                  <a:lnTo>
                    <a:pt x="3255" y="76001"/>
                  </a:lnTo>
                  <a:lnTo>
                    <a:pt x="2444" y="76001"/>
                  </a:lnTo>
                  <a:lnTo>
                    <a:pt x="1629" y="80028"/>
                  </a:lnTo>
                  <a:lnTo>
                    <a:pt x="1224" y="72016"/>
                  </a:lnTo>
                  <a:lnTo>
                    <a:pt x="409" y="68032"/>
                  </a:lnTo>
                  <a:lnTo>
                    <a:pt x="4" y="76001"/>
                  </a:lnTo>
                  <a:lnTo>
                    <a:pt x="4" y="87997"/>
                  </a:lnTo>
                  <a:lnTo>
                    <a:pt x="409" y="108004"/>
                  </a:lnTo>
                  <a:lnTo>
                    <a:pt x="814" y="120000"/>
                  </a:lnTo>
                  <a:lnTo>
                    <a:pt x="1224" y="116015"/>
                  </a:lnTo>
                  <a:lnTo>
                    <a:pt x="2035" y="120000"/>
                  </a:lnTo>
                  <a:lnTo>
                    <a:pt x="2444" y="108004"/>
                  </a:lnTo>
                  <a:lnTo>
                    <a:pt x="2850" y="111988"/>
                  </a:lnTo>
                  <a:lnTo>
                    <a:pt x="2850" y="116015"/>
                  </a:lnTo>
                  <a:lnTo>
                    <a:pt x="3255" y="111988"/>
                  </a:lnTo>
                  <a:lnTo>
                    <a:pt x="4070" y="108004"/>
                  </a:lnTo>
                  <a:lnTo>
                    <a:pt x="5290" y="108004"/>
                  </a:lnTo>
                  <a:lnTo>
                    <a:pt x="5290" y="111988"/>
                  </a:lnTo>
                  <a:lnTo>
                    <a:pt x="5695" y="116015"/>
                  </a:lnTo>
                  <a:lnTo>
                    <a:pt x="6105" y="120000"/>
                  </a:lnTo>
                  <a:lnTo>
                    <a:pt x="6510" y="111988"/>
                  </a:lnTo>
                  <a:lnTo>
                    <a:pt x="7730" y="108004"/>
                  </a:lnTo>
                  <a:lnTo>
                    <a:pt x="7325" y="111988"/>
                  </a:lnTo>
                  <a:lnTo>
                    <a:pt x="8136" y="116015"/>
                  </a:lnTo>
                  <a:lnTo>
                    <a:pt x="8136" y="104019"/>
                  </a:lnTo>
                  <a:lnTo>
                    <a:pt x="8545" y="96008"/>
                  </a:lnTo>
                  <a:lnTo>
                    <a:pt x="8951" y="116015"/>
                  </a:lnTo>
                  <a:lnTo>
                    <a:pt x="9360" y="99992"/>
                  </a:lnTo>
                  <a:lnTo>
                    <a:pt x="9766" y="111988"/>
                  </a:lnTo>
                  <a:lnTo>
                    <a:pt x="9766" y="108004"/>
                  </a:lnTo>
                  <a:lnTo>
                    <a:pt x="10171" y="104019"/>
                  </a:lnTo>
                  <a:lnTo>
                    <a:pt x="10581" y="108004"/>
                  </a:lnTo>
                  <a:lnTo>
                    <a:pt x="10581" y="116015"/>
                  </a:lnTo>
                  <a:lnTo>
                    <a:pt x="10986" y="108004"/>
                  </a:lnTo>
                  <a:lnTo>
                    <a:pt x="10986" y="104019"/>
                  </a:lnTo>
                  <a:lnTo>
                    <a:pt x="11391" y="108004"/>
                  </a:lnTo>
                  <a:lnTo>
                    <a:pt x="11391" y="111988"/>
                  </a:lnTo>
                  <a:lnTo>
                    <a:pt x="12206" y="104019"/>
                  </a:lnTo>
                  <a:lnTo>
                    <a:pt x="13021" y="104019"/>
                  </a:lnTo>
                  <a:lnTo>
                    <a:pt x="13426" y="96008"/>
                  </a:lnTo>
                  <a:lnTo>
                    <a:pt x="13426" y="87997"/>
                  </a:lnTo>
                  <a:lnTo>
                    <a:pt x="13832" y="84012"/>
                  </a:lnTo>
                  <a:lnTo>
                    <a:pt x="13832" y="87997"/>
                  </a:lnTo>
                  <a:lnTo>
                    <a:pt x="13832" y="96008"/>
                  </a:lnTo>
                  <a:lnTo>
                    <a:pt x="14241" y="87997"/>
                  </a:lnTo>
                  <a:lnTo>
                    <a:pt x="15052" y="87997"/>
                  </a:lnTo>
                  <a:lnTo>
                    <a:pt x="15052" y="92024"/>
                  </a:lnTo>
                  <a:lnTo>
                    <a:pt x="14646" y="96008"/>
                  </a:lnTo>
                  <a:lnTo>
                    <a:pt x="14241" y="99992"/>
                  </a:lnTo>
                  <a:lnTo>
                    <a:pt x="14241" y="108004"/>
                  </a:lnTo>
                  <a:lnTo>
                    <a:pt x="15052" y="108004"/>
                  </a:lnTo>
                  <a:lnTo>
                    <a:pt x="15461" y="104019"/>
                  </a:lnTo>
                  <a:lnTo>
                    <a:pt x="15867" y="96008"/>
                  </a:lnTo>
                  <a:lnTo>
                    <a:pt x="17902" y="96008"/>
                  </a:lnTo>
                  <a:lnTo>
                    <a:pt x="17902" y="99992"/>
                  </a:lnTo>
                  <a:lnTo>
                    <a:pt x="18307" y="92024"/>
                  </a:lnTo>
                  <a:lnTo>
                    <a:pt x="18712" y="92024"/>
                  </a:lnTo>
                  <a:lnTo>
                    <a:pt x="18307" y="96008"/>
                  </a:lnTo>
                  <a:lnTo>
                    <a:pt x="22783" y="96008"/>
                  </a:lnTo>
                  <a:lnTo>
                    <a:pt x="24003" y="92024"/>
                  </a:lnTo>
                  <a:lnTo>
                    <a:pt x="24814" y="92024"/>
                  </a:lnTo>
                  <a:lnTo>
                    <a:pt x="24814" y="87997"/>
                  </a:lnTo>
                  <a:lnTo>
                    <a:pt x="27664" y="87997"/>
                  </a:lnTo>
                  <a:lnTo>
                    <a:pt x="28069" y="80028"/>
                  </a:lnTo>
                  <a:lnTo>
                    <a:pt x="28474" y="80028"/>
                  </a:lnTo>
                  <a:lnTo>
                    <a:pt x="30915" y="84012"/>
                  </a:lnTo>
                  <a:lnTo>
                    <a:pt x="32135" y="80028"/>
                  </a:lnTo>
                  <a:lnTo>
                    <a:pt x="32545" y="80028"/>
                  </a:lnTo>
                  <a:lnTo>
                    <a:pt x="32950" y="72016"/>
                  </a:lnTo>
                  <a:lnTo>
                    <a:pt x="33355" y="80028"/>
                  </a:lnTo>
                  <a:lnTo>
                    <a:pt x="34170" y="87997"/>
                  </a:lnTo>
                  <a:lnTo>
                    <a:pt x="34985" y="76001"/>
                  </a:lnTo>
                  <a:lnTo>
                    <a:pt x="34985" y="84012"/>
                  </a:lnTo>
                  <a:lnTo>
                    <a:pt x="35390" y="76001"/>
                  </a:lnTo>
                  <a:lnTo>
                    <a:pt x="35796" y="84012"/>
                  </a:lnTo>
                  <a:lnTo>
                    <a:pt x="35796" y="80028"/>
                  </a:lnTo>
                  <a:lnTo>
                    <a:pt x="35796" y="76001"/>
                  </a:lnTo>
                  <a:lnTo>
                    <a:pt x="36610" y="76001"/>
                  </a:lnTo>
                  <a:lnTo>
                    <a:pt x="37016" y="80028"/>
                  </a:lnTo>
                  <a:lnTo>
                    <a:pt x="37831" y="76001"/>
                  </a:lnTo>
                  <a:lnTo>
                    <a:pt x="37831" y="84012"/>
                  </a:lnTo>
                  <a:lnTo>
                    <a:pt x="38240" y="80028"/>
                  </a:lnTo>
                  <a:lnTo>
                    <a:pt x="41901" y="80028"/>
                  </a:lnTo>
                  <a:lnTo>
                    <a:pt x="41491" y="76001"/>
                  </a:lnTo>
                  <a:lnTo>
                    <a:pt x="41901" y="68032"/>
                  </a:lnTo>
                  <a:lnTo>
                    <a:pt x="42306" y="72016"/>
                  </a:lnTo>
                  <a:lnTo>
                    <a:pt x="42306" y="76001"/>
                  </a:lnTo>
                  <a:lnTo>
                    <a:pt x="42712" y="80028"/>
                  </a:lnTo>
                  <a:lnTo>
                    <a:pt x="43527" y="84012"/>
                  </a:lnTo>
                  <a:lnTo>
                    <a:pt x="45967" y="76001"/>
                  </a:lnTo>
                  <a:lnTo>
                    <a:pt x="47592" y="64005"/>
                  </a:lnTo>
                  <a:lnTo>
                    <a:pt x="48002" y="72016"/>
                  </a:lnTo>
                  <a:lnTo>
                    <a:pt x="48813" y="72016"/>
                  </a:lnTo>
                  <a:lnTo>
                    <a:pt x="49628" y="68032"/>
                  </a:lnTo>
                  <a:lnTo>
                    <a:pt x="50033" y="60021"/>
                  </a:lnTo>
                  <a:lnTo>
                    <a:pt x="51663" y="68032"/>
                  </a:lnTo>
                  <a:lnTo>
                    <a:pt x="53694" y="72016"/>
                  </a:lnTo>
                  <a:lnTo>
                    <a:pt x="54509" y="64005"/>
                  </a:lnTo>
                  <a:lnTo>
                    <a:pt x="54509" y="72016"/>
                  </a:lnTo>
                  <a:lnTo>
                    <a:pt x="55729" y="64005"/>
                  </a:lnTo>
                  <a:lnTo>
                    <a:pt x="56949" y="64005"/>
                  </a:lnTo>
                  <a:lnTo>
                    <a:pt x="60610" y="72016"/>
                  </a:lnTo>
                  <a:lnTo>
                    <a:pt x="62235" y="76001"/>
                  </a:lnTo>
                  <a:lnTo>
                    <a:pt x="63865" y="76001"/>
                  </a:lnTo>
                  <a:lnTo>
                    <a:pt x="65085" y="72016"/>
                  </a:lnTo>
                  <a:lnTo>
                    <a:pt x="66305" y="64005"/>
                  </a:lnTo>
                  <a:lnTo>
                    <a:pt x="66711" y="60021"/>
                  </a:lnTo>
                  <a:lnTo>
                    <a:pt x="66711" y="64005"/>
                  </a:lnTo>
                  <a:lnTo>
                    <a:pt x="66711" y="72016"/>
                  </a:lnTo>
                  <a:lnTo>
                    <a:pt x="70781" y="64005"/>
                  </a:lnTo>
                  <a:lnTo>
                    <a:pt x="70781" y="68032"/>
                  </a:lnTo>
                  <a:lnTo>
                    <a:pt x="71186" y="68032"/>
                  </a:lnTo>
                  <a:lnTo>
                    <a:pt x="71592" y="64005"/>
                  </a:lnTo>
                  <a:lnTo>
                    <a:pt x="76067" y="64005"/>
                  </a:lnTo>
                  <a:lnTo>
                    <a:pt x="76472" y="68032"/>
                  </a:lnTo>
                  <a:lnTo>
                    <a:pt x="76882" y="68032"/>
                  </a:lnTo>
                  <a:lnTo>
                    <a:pt x="79323" y="64005"/>
                  </a:lnTo>
                  <a:lnTo>
                    <a:pt x="82168" y="56036"/>
                  </a:lnTo>
                  <a:lnTo>
                    <a:pt x="80948" y="68032"/>
                  </a:lnTo>
                  <a:lnTo>
                    <a:pt x="82574" y="56036"/>
                  </a:lnTo>
                  <a:lnTo>
                    <a:pt x="83389" y="56036"/>
                  </a:lnTo>
                  <a:lnTo>
                    <a:pt x="83389" y="64005"/>
                  </a:lnTo>
                  <a:lnTo>
                    <a:pt x="84203" y="60021"/>
                  </a:lnTo>
                  <a:lnTo>
                    <a:pt x="85829" y="60021"/>
                  </a:lnTo>
                  <a:lnTo>
                    <a:pt x="86234" y="56036"/>
                  </a:lnTo>
                  <a:lnTo>
                    <a:pt x="86644" y="40014"/>
                  </a:lnTo>
                  <a:lnTo>
                    <a:pt x="86644" y="48025"/>
                  </a:lnTo>
                  <a:lnTo>
                    <a:pt x="87049" y="52009"/>
                  </a:lnTo>
                  <a:lnTo>
                    <a:pt x="87049" y="60021"/>
                  </a:lnTo>
                  <a:lnTo>
                    <a:pt x="87454" y="56036"/>
                  </a:lnTo>
                  <a:lnTo>
                    <a:pt x="87864" y="56036"/>
                  </a:lnTo>
                  <a:lnTo>
                    <a:pt x="87864" y="60021"/>
                  </a:lnTo>
                  <a:lnTo>
                    <a:pt x="89084" y="52009"/>
                  </a:lnTo>
                  <a:lnTo>
                    <a:pt x="90305" y="48025"/>
                  </a:lnTo>
                  <a:lnTo>
                    <a:pt x="90710" y="48025"/>
                  </a:lnTo>
                  <a:lnTo>
                    <a:pt x="91115" y="60021"/>
                  </a:lnTo>
                  <a:lnTo>
                    <a:pt x="93150" y="52009"/>
                  </a:lnTo>
                  <a:lnTo>
                    <a:pt x="92745" y="44040"/>
                  </a:lnTo>
                  <a:lnTo>
                    <a:pt x="92745" y="40014"/>
                  </a:lnTo>
                  <a:lnTo>
                    <a:pt x="93556" y="40014"/>
                  </a:lnTo>
                  <a:lnTo>
                    <a:pt x="93150" y="44040"/>
                  </a:lnTo>
                  <a:lnTo>
                    <a:pt x="94780" y="44040"/>
                  </a:lnTo>
                  <a:lnTo>
                    <a:pt x="94371" y="52009"/>
                  </a:lnTo>
                  <a:lnTo>
                    <a:pt x="94371" y="52009"/>
                  </a:lnTo>
                  <a:lnTo>
                    <a:pt x="95591" y="44040"/>
                  </a:lnTo>
                  <a:lnTo>
                    <a:pt x="96000" y="52009"/>
                  </a:lnTo>
                  <a:lnTo>
                    <a:pt x="96000" y="48025"/>
                  </a:lnTo>
                  <a:lnTo>
                    <a:pt x="96000" y="44040"/>
                  </a:lnTo>
                  <a:lnTo>
                    <a:pt x="97221" y="44040"/>
                  </a:lnTo>
                  <a:lnTo>
                    <a:pt x="97626" y="56036"/>
                  </a:lnTo>
                  <a:lnTo>
                    <a:pt x="99251" y="52009"/>
                  </a:lnTo>
                  <a:lnTo>
                    <a:pt x="100066" y="48025"/>
                  </a:lnTo>
                  <a:lnTo>
                    <a:pt x="100472" y="44040"/>
                  </a:lnTo>
                  <a:lnTo>
                    <a:pt x="100881" y="48025"/>
                  </a:lnTo>
                  <a:lnTo>
                    <a:pt x="100881" y="52009"/>
                  </a:lnTo>
                  <a:lnTo>
                    <a:pt x="102101" y="52009"/>
                  </a:lnTo>
                  <a:lnTo>
                    <a:pt x="102912" y="48025"/>
                  </a:lnTo>
                  <a:lnTo>
                    <a:pt x="103727" y="52009"/>
                  </a:lnTo>
                  <a:lnTo>
                    <a:pt x="104542" y="52009"/>
                  </a:lnTo>
                  <a:lnTo>
                    <a:pt x="104542" y="48025"/>
                  </a:lnTo>
                  <a:lnTo>
                    <a:pt x="105762" y="52009"/>
                  </a:lnTo>
                  <a:lnTo>
                    <a:pt x="107388" y="56036"/>
                  </a:lnTo>
                  <a:lnTo>
                    <a:pt x="108565" y="44422"/>
                  </a:lnTo>
                  <a:lnTo>
                    <a:pt x="108203" y="48025"/>
                  </a:lnTo>
                  <a:lnTo>
                    <a:pt x="108608" y="52009"/>
                  </a:lnTo>
                  <a:lnTo>
                    <a:pt x="108608" y="48025"/>
                  </a:lnTo>
                  <a:lnTo>
                    <a:pt x="109013" y="44040"/>
                  </a:lnTo>
                  <a:lnTo>
                    <a:pt x="109423" y="40014"/>
                  </a:lnTo>
                  <a:lnTo>
                    <a:pt x="109828" y="40014"/>
                  </a:lnTo>
                  <a:lnTo>
                    <a:pt x="109828" y="48025"/>
                  </a:lnTo>
                  <a:lnTo>
                    <a:pt x="110233" y="44040"/>
                  </a:lnTo>
                  <a:lnTo>
                    <a:pt x="110643" y="44040"/>
                  </a:lnTo>
                  <a:lnTo>
                    <a:pt x="110233" y="48025"/>
                  </a:lnTo>
                  <a:lnTo>
                    <a:pt x="110643" y="52009"/>
                  </a:lnTo>
                  <a:lnTo>
                    <a:pt x="111454" y="56036"/>
                  </a:lnTo>
                  <a:lnTo>
                    <a:pt x="111863" y="48025"/>
                  </a:lnTo>
                  <a:lnTo>
                    <a:pt x="112674" y="44040"/>
                  </a:lnTo>
                  <a:lnTo>
                    <a:pt x="112674" y="44040"/>
                  </a:lnTo>
                  <a:lnTo>
                    <a:pt x="112269" y="52009"/>
                  </a:lnTo>
                  <a:lnTo>
                    <a:pt x="112674" y="56036"/>
                  </a:lnTo>
                  <a:lnTo>
                    <a:pt x="113489" y="60021"/>
                  </a:lnTo>
                  <a:lnTo>
                    <a:pt x="113894" y="60021"/>
                  </a:lnTo>
                  <a:lnTo>
                    <a:pt x="115929" y="52009"/>
                  </a:lnTo>
                  <a:lnTo>
                    <a:pt x="117555" y="40014"/>
                  </a:lnTo>
                  <a:lnTo>
                    <a:pt x="117149" y="40014"/>
                  </a:lnTo>
                  <a:lnTo>
                    <a:pt x="117555" y="36029"/>
                  </a:lnTo>
                  <a:lnTo>
                    <a:pt x="116335" y="32045"/>
                  </a:lnTo>
                  <a:lnTo>
                    <a:pt x="115929" y="40014"/>
                  </a:lnTo>
                  <a:lnTo>
                    <a:pt x="115524" y="48025"/>
                  </a:lnTo>
                  <a:lnTo>
                    <a:pt x="115524" y="28018"/>
                  </a:lnTo>
                  <a:lnTo>
                    <a:pt x="114709" y="40014"/>
                  </a:lnTo>
                  <a:lnTo>
                    <a:pt x="114304" y="36029"/>
                  </a:lnTo>
                  <a:lnTo>
                    <a:pt x="113894" y="32045"/>
                  </a:lnTo>
                  <a:lnTo>
                    <a:pt x="113489" y="40014"/>
                  </a:lnTo>
                  <a:lnTo>
                    <a:pt x="113083" y="28018"/>
                  </a:lnTo>
                  <a:lnTo>
                    <a:pt x="112269" y="32045"/>
                  </a:lnTo>
                  <a:lnTo>
                    <a:pt x="111454" y="28018"/>
                  </a:lnTo>
                  <a:lnTo>
                    <a:pt x="109423" y="24033"/>
                  </a:lnTo>
                  <a:lnTo>
                    <a:pt x="109013" y="28018"/>
                  </a:lnTo>
                  <a:lnTo>
                    <a:pt x="108203" y="32045"/>
                  </a:lnTo>
                  <a:lnTo>
                    <a:pt x="108608" y="20049"/>
                  </a:lnTo>
                  <a:lnTo>
                    <a:pt x="107793" y="28018"/>
                  </a:lnTo>
                  <a:lnTo>
                    <a:pt x="107793" y="28018"/>
                  </a:lnTo>
                  <a:lnTo>
                    <a:pt x="108203" y="20049"/>
                  </a:lnTo>
                  <a:lnTo>
                    <a:pt x="107388" y="24033"/>
                  </a:lnTo>
                  <a:lnTo>
                    <a:pt x="106573" y="24033"/>
                  </a:lnTo>
                  <a:lnTo>
                    <a:pt x="106573" y="32045"/>
                  </a:lnTo>
                  <a:lnTo>
                    <a:pt x="106167" y="44040"/>
                  </a:lnTo>
                  <a:lnTo>
                    <a:pt x="106167" y="36029"/>
                  </a:lnTo>
                  <a:lnTo>
                    <a:pt x="106573" y="28018"/>
                  </a:lnTo>
                  <a:lnTo>
                    <a:pt x="106167" y="32045"/>
                  </a:lnTo>
                  <a:lnTo>
                    <a:pt x="106167" y="28018"/>
                  </a:lnTo>
                  <a:lnTo>
                    <a:pt x="105762" y="20049"/>
                  </a:lnTo>
                  <a:lnTo>
                    <a:pt x="105762" y="28018"/>
                  </a:lnTo>
                  <a:lnTo>
                    <a:pt x="105353" y="24033"/>
                  </a:lnTo>
                  <a:lnTo>
                    <a:pt x="104947" y="16022"/>
                  </a:lnTo>
                  <a:lnTo>
                    <a:pt x="104542" y="24033"/>
                  </a:lnTo>
                  <a:lnTo>
                    <a:pt x="103322" y="24033"/>
                  </a:lnTo>
                  <a:lnTo>
                    <a:pt x="100881" y="28018"/>
                  </a:lnTo>
                  <a:lnTo>
                    <a:pt x="99661" y="28018"/>
                  </a:lnTo>
                  <a:lnTo>
                    <a:pt x="98846" y="24033"/>
                  </a:lnTo>
                  <a:lnTo>
                    <a:pt x="98846" y="20049"/>
                  </a:lnTo>
                  <a:lnTo>
                    <a:pt x="99251" y="20049"/>
                  </a:lnTo>
                  <a:lnTo>
                    <a:pt x="97626" y="16022"/>
                  </a:lnTo>
                  <a:lnTo>
                    <a:pt x="98031" y="20049"/>
                  </a:lnTo>
                  <a:lnTo>
                    <a:pt x="97221" y="20049"/>
                  </a:lnTo>
                  <a:lnTo>
                    <a:pt x="97626" y="12038"/>
                  </a:lnTo>
                  <a:lnTo>
                    <a:pt x="97221" y="8053"/>
                  </a:lnTo>
                  <a:lnTo>
                    <a:pt x="96811" y="8053"/>
                  </a:lnTo>
                  <a:lnTo>
                    <a:pt x="96406" y="12038"/>
                  </a:lnTo>
                  <a:lnTo>
                    <a:pt x="95591" y="16022"/>
                  </a:lnTo>
                  <a:lnTo>
                    <a:pt x="95185" y="12038"/>
                  </a:lnTo>
                  <a:lnTo>
                    <a:pt x="95591" y="20049"/>
                  </a:lnTo>
                  <a:lnTo>
                    <a:pt x="94371" y="8053"/>
                  </a:lnTo>
                  <a:lnTo>
                    <a:pt x="93965" y="8053"/>
                  </a:lnTo>
                  <a:lnTo>
                    <a:pt x="93556" y="16022"/>
                  </a:lnTo>
                  <a:lnTo>
                    <a:pt x="93150" y="32045"/>
                  </a:lnTo>
                  <a:lnTo>
                    <a:pt x="92335" y="28018"/>
                  </a:lnTo>
                  <a:lnTo>
                    <a:pt x="92745" y="20049"/>
                  </a:lnTo>
                  <a:lnTo>
                    <a:pt x="93150" y="12038"/>
                  </a:lnTo>
                  <a:lnTo>
                    <a:pt x="92335" y="12038"/>
                  </a:lnTo>
                  <a:lnTo>
                    <a:pt x="92335" y="8053"/>
                  </a:lnTo>
                  <a:lnTo>
                    <a:pt x="91525" y="16022"/>
                  </a:lnTo>
                  <a:lnTo>
                    <a:pt x="90305" y="24033"/>
                  </a:lnTo>
                  <a:lnTo>
                    <a:pt x="88675" y="42"/>
                  </a:lnTo>
                  <a:lnTo>
                    <a:pt x="88269" y="4026"/>
                  </a:lnTo>
                  <a:lnTo>
                    <a:pt x="88269" y="8053"/>
                  </a:lnTo>
                  <a:lnTo>
                    <a:pt x="88269" y="16022"/>
                  </a:lnTo>
                  <a:lnTo>
                    <a:pt x="87454" y="12038"/>
                  </a:lnTo>
                  <a:lnTo>
                    <a:pt x="87454" y="8053"/>
                  </a:lnTo>
                  <a:lnTo>
                    <a:pt x="87864" y="4026"/>
                  </a:lnTo>
                  <a:lnTo>
                    <a:pt x="87454" y="42"/>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086" name="Shape 1086"/>
            <p:cNvSpPr/>
            <p:nvPr/>
          </p:nvSpPr>
          <p:spPr>
            <a:xfrm>
              <a:off x="858375" y="812725"/>
              <a:ext cx="179274" cy="221725"/>
            </a:xfrm>
            <a:custGeom>
              <a:avLst/>
              <a:gdLst/>
              <a:ahLst/>
              <a:cxnLst/>
              <a:rect l="0" t="0" r="0" b="0"/>
              <a:pathLst>
                <a:path w="120000" h="120000" extrusionOk="0">
                  <a:moveTo>
                    <a:pt x="96321" y="88082"/>
                  </a:moveTo>
                  <a:lnTo>
                    <a:pt x="96321" y="89353"/>
                  </a:lnTo>
                  <a:lnTo>
                    <a:pt x="97894" y="89353"/>
                  </a:lnTo>
                  <a:lnTo>
                    <a:pt x="96321" y="88082"/>
                  </a:lnTo>
                  <a:close/>
                  <a:moveTo>
                    <a:pt x="37902" y="107227"/>
                  </a:moveTo>
                  <a:lnTo>
                    <a:pt x="37685" y="107768"/>
                  </a:lnTo>
                  <a:lnTo>
                    <a:pt x="37685" y="107768"/>
                  </a:lnTo>
                  <a:lnTo>
                    <a:pt x="38220" y="107606"/>
                  </a:lnTo>
                  <a:lnTo>
                    <a:pt x="38220" y="107606"/>
                  </a:lnTo>
                  <a:lnTo>
                    <a:pt x="37902" y="107227"/>
                  </a:lnTo>
                  <a:close/>
                  <a:moveTo>
                    <a:pt x="9488" y="0"/>
                  </a:moveTo>
                  <a:lnTo>
                    <a:pt x="4752" y="2557"/>
                  </a:lnTo>
                  <a:lnTo>
                    <a:pt x="1589" y="6386"/>
                  </a:lnTo>
                  <a:lnTo>
                    <a:pt x="16" y="10215"/>
                  </a:lnTo>
                  <a:lnTo>
                    <a:pt x="1589" y="14044"/>
                  </a:lnTo>
                  <a:lnTo>
                    <a:pt x="3179" y="16601"/>
                  </a:lnTo>
                  <a:lnTo>
                    <a:pt x="7915" y="19145"/>
                  </a:lnTo>
                  <a:lnTo>
                    <a:pt x="14223" y="17873"/>
                  </a:lnTo>
                  <a:lnTo>
                    <a:pt x="11061" y="21702"/>
                  </a:lnTo>
                  <a:lnTo>
                    <a:pt x="12650" y="21702"/>
                  </a:lnTo>
                  <a:lnTo>
                    <a:pt x="11061" y="24259"/>
                  </a:lnTo>
                  <a:lnTo>
                    <a:pt x="11061" y="25531"/>
                  </a:lnTo>
                  <a:lnTo>
                    <a:pt x="12650" y="24259"/>
                  </a:lnTo>
                  <a:lnTo>
                    <a:pt x="25268" y="21702"/>
                  </a:lnTo>
                  <a:lnTo>
                    <a:pt x="25268" y="21702"/>
                  </a:lnTo>
                  <a:lnTo>
                    <a:pt x="18959" y="28088"/>
                  </a:lnTo>
                  <a:lnTo>
                    <a:pt x="22122" y="33189"/>
                  </a:lnTo>
                  <a:lnTo>
                    <a:pt x="31593" y="38290"/>
                  </a:lnTo>
                  <a:lnTo>
                    <a:pt x="56845" y="51063"/>
                  </a:lnTo>
                  <a:lnTo>
                    <a:pt x="83687" y="62550"/>
                  </a:lnTo>
                  <a:lnTo>
                    <a:pt x="99467" y="68936"/>
                  </a:lnTo>
                  <a:lnTo>
                    <a:pt x="96321" y="70208"/>
                  </a:lnTo>
                  <a:lnTo>
                    <a:pt x="89995" y="72765"/>
                  </a:lnTo>
                  <a:lnTo>
                    <a:pt x="89995" y="71480"/>
                  </a:lnTo>
                  <a:lnTo>
                    <a:pt x="83687" y="76594"/>
                  </a:lnTo>
                  <a:lnTo>
                    <a:pt x="77361" y="80423"/>
                  </a:lnTo>
                  <a:lnTo>
                    <a:pt x="74215" y="85524"/>
                  </a:lnTo>
                  <a:lnTo>
                    <a:pt x="72625" y="88082"/>
                  </a:lnTo>
                  <a:lnTo>
                    <a:pt x="74215" y="90625"/>
                  </a:lnTo>
                  <a:lnTo>
                    <a:pt x="74215" y="90625"/>
                  </a:lnTo>
                  <a:lnTo>
                    <a:pt x="71052" y="86796"/>
                  </a:lnTo>
                  <a:lnTo>
                    <a:pt x="67890" y="85524"/>
                  </a:lnTo>
                  <a:lnTo>
                    <a:pt x="66317" y="86796"/>
                  </a:lnTo>
                  <a:lnTo>
                    <a:pt x="64744" y="88082"/>
                  </a:lnTo>
                  <a:lnTo>
                    <a:pt x="61581" y="93182"/>
                  </a:lnTo>
                  <a:lnTo>
                    <a:pt x="61581" y="95740"/>
                  </a:lnTo>
                  <a:lnTo>
                    <a:pt x="63154" y="95740"/>
                  </a:lnTo>
                  <a:lnTo>
                    <a:pt x="61581" y="98283"/>
                  </a:lnTo>
                  <a:lnTo>
                    <a:pt x="55272" y="100841"/>
                  </a:lnTo>
                  <a:lnTo>
                    <a:pt x="39475" y="107227"/>
                  </a:lnTo>
                  <a:lnTo>
                    <a:pt x="38220" y="107606"/>
                  </a:lnTo>
                  <a:lnTo>
                    <a:pt x="38220" y="107606"/>
                  </a:lnTo>
                  <a:lnTo>
                    <a:pt x="41065" y="111056"/>
                  </a:lnTo>
                  <a:lnTo>
                    <a:pt x="44211" y="113600"/>
                  </a:lnTo>
                  <a:lnTo>
                    <a:pt x="44211" y="112328"/>
                  </a:lnTo>
                  <a:lnTo>
                    <a:pt x="45801" y="113600"/>
                  </a:lnTo>
                  <a:lnTo>
                    <a:pt x="47374" y="109771"/>
                  </a:lnTo>
                  <a:lnTo>
                    <a:pt x="48947" y="107227"/>
                  </a:lnTo>
                  <a:lnTo>
                    <a:pt x="50536" y="105942"/>
                  </a:lnTo>
                  <a:lnTo>
                    <a:pt x="56845" y="105942"/>
                  </a:lnTo>
                  <a:lnTo>
                    <a:pt x="61581" y="104670"/>
                  </a:lnTo>
                  <a:lnTo>
                    <a:pt x="63154" y="102112"/>
                  </a:lnTo>
                  <a:lnTo>
                    <a:pt x="64744" y="98283"/>
                  </a:lnTo>
                  <a:lnTo>
                    <a:pt x="71052" y="100841"/>
                  </a:lnTo>
                  <a:lnTo>
                    <a:pt x="77361" y="103398"/>
                  </a:lnTo>
                  <a:lnTo>
                    <a:pt x="78951" y="102112"/>
                  </a:lnTo>
                  <a:lnTo>
                    <a:pt x="82097" y="99569"/>
                  </a:lnTo>
                  <a:lnTo>
                    <a:pt x="86849" y="97012"/>
                  </a:lnTo>
                  <a:lnTo>
                    <a:pt x="85260" y="95740"/>
                  </a:lnTo>
                  <a:lnTo>
                    <a:pt x="82097" y="91911"/>
                  </a:lnTo>
                  <a:lnTo>
                    <a:pt x="82097" y="91911"/>
                  </a:lnTo>
                  <a:lnTo>
                    <a:pt x="85260" y="93182"/>
                  </a:lnTo>
                  <a:lnTo>
                    <a:pt x="89995" y="91911"/>
                  </a:lnTo>
                  <a:lnTo>
                    <a:pt x="96321" y="88082"/>
                  </a:lnTo>
                  <a:lnTo>
                    <a:pt x="105792" y="82967"/>
                  </a:lnTo>
                  <a:lnTo>
                    <a:pt x="112101" y="75309"/>
                  </a:lnTo>
                  <a:lnTo>
                    <a:pt x="120000" y="68936"/>
                  </a:lnTo>
                  <a:lnTo>
                    <a:pt x="118410" y="63822"/>
                  </a:lnTo>
                  <a:lnTo>
                    <a:pt x="116837" y="59993"/>
                  </a:lnTo>
                  <a:lnTo>
                    <a:pt x="110528" y="53620"/>
                  </a:lnTo>
                  <a:lnTo>
                    <a:pt x="102630" y="47234"/>
                  </a:lnTo>
                  <a:lnTo>
                    <a:pt x="93158" y="42119"/>
                  </a:lnTo>
                  <a:lnTo>
                    <a:pt x="72625" y="34461"/>
                  </a:lnTo>
                  <a:lnTo>
                    <a:pt x="53682" y="25531"/>
                  </a:lnTo>
                  <a:lnTo>
                    <a:pt x="48947" y="22974"/>
                  </a:lnTo>
                  <a:lnTo>
                    <a:pt x="48947" y="21702"/>
                  </a:lnTo>
                  <a:lnTo>
                    <a:pt x="48947" y="20430"/>
                  </a:lnTo>
                  <a:lnTo>
                    <a:pt x="45801" y="22974"/>
                  </a:lnTo>
                  <a:lnTo>
                    <a:pt x="44211" y="22974"/>
                  </a:lnTo>
                  <a:lnTo>
                    <a:pt x="44211" y="21702"/>
                  </a:lnTo>
                  <a:lnTo>
                    <a:pt x="44211" y="20430"/>
                  </a:lnTo>
                  <a:lnTo>
                    <a:pt x="44211" y="19145"/>
                  </a:lnTo>
                  <a:lnTo>
                    <a:pt x="41065" y="21702"/>
                  </a:lnTo>
                  <a:lnTo>
                    <a:pt x="41065" y="22974"/>
                  </a:lnTo>
                  <a:lnTo>
                    <a:pt x="37902" y="25531"/>
                  </a:lnTo>
                  <a:lnTo>
                    <a:pt x="37902" y="21702"/>
                  </a:lnTo>
                  <a:lnTo>
                    <a:pt x="36329" y="19145"/>
                  </a:lnTo>
                  <a:lnTo>
                    <a:pt x="26858" y="12772"/>
                  </a:lnTo>
                  <a:lnTo>
                    <a:pt x="20532" y="10215"/>
                  </a:lnTo>
                  <a:lnTo>
                    <a:pt x="17386" y="6386"/>
                  </a:lnTo>
                  <a:lnTo>
                    <a:pt x="14223" y="3829"/>
                  </a:lnTo>
                  <a:lnTo>
                    <a:pt x="15796" y="0"/>
                  </a:lnTo>
                  <a:close/>
                  <a:moveTo>
                    <a:pt x="37685" y="107768"/>
                  </a:moveTo>
                  <a:lnTo>
                    <a:pt x="14223" y="114885"/>
                  </a:lnTo>
                  <a:lnTo>
                    <a:pt x="12650" y="114885"/>
                  </a:lnTo>
                  <a:lnTo>
                    <a:pt x="12650" y="118714"/>
                  </a:lnTo>
                  <a:lnTo>
                    <a:pt x="15796" y="119986"/>
                  </a:lnTo>
                  <a:lnTo>
                    <a:pt x="18959" y="119986"/>
                  </a:lnTo>
                  <a:lnTo>
                    <a:pt x="26858" y="118714"/>
                  </a:lnTo>
                  <a:lnTo>
                    <a:pt x="30004" y="117429"/>
                  </a:lnTo>
                  <a:lnTo>
                    <a:pt x="34739" y="114885"/>
                  </a:lnTo>
                  <a:lnTo>
                    <a:pt x="36329" y="111056"/>
                  </a:lnTo>
                  <a:lnTo>
                    <a:pt x="37685" y="107768"/>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sp>
        <p:nvSpPr>
          <p:cNvPr id="1087" name="Shape 1087"/>
          <p:cNvSpPr/>
          <p:nvPr/>
        </p:nvSpPr>
        <p:spPr>
          <a:xfrm>
            <a:off x="3649725" y="1087425"/>
            <a:ext cx="1667758" cy="1565880"/>
          </a:xfrm>
          <a:custGeom>
            <a:avLst/>
            <a:gdLst/>
            <a:ahLst/>
            <a:cxnLst/>
            <a:rect l="0" t="0" r="0" b="0"/>
            <a:pathLst>
              <a:path w="120000" h="120000" extrusionOk="0">
                <a:moveTo>
                  <a:pt x="99918" y="20979"/>
                </a:moveTo>
                <a:lnTo>
                  <a:pt x="100831" y="21884"/>
                </a:lnTo>
                <a:lnTo>
                  <a:pt x="99462" y="22188"/>
                </a:lnTo>
                <a:lnTo>
                  <a:pt x="98250" y="22337"/>
                </a:lnTo>
                <a:lnTo>
                  <a:pt x="95662" y="22492"/>
                </a:lnTo>
                <a:lnTo>
                  <a:pt x="96118" y="22337"/>
                </a:lnTo>
                <a:lnTo>
                  <a:pt x="98093" y="21735"/>
                </a:lnTo>
                <a:lnTo>
                  <a:pt x="99918" y="20979"/>
                </a:lnTo>
                <a:close/>
                <a:moveTo>
                  <a:pt x="66918" y="16301"/>
                </a:moveTo>
                <a:lnTo>
                  <a:pt x="67525" y="16450"/>
                </a:lnTo>
                <a:lnTo>
                  <a:pt x="67981" y="16605"/>
                </a:lnTo>
                <a:lnTo>
                  <a:pt x="68137" y="16754"/>
                </a:lnTo>
                <a:lnTo>
                  <a:pt x="68287" y="17058"/>
                </a:lnTo>
                <a:lnTo>
                  <a:pt x="68437" y="17356"/>
                </a:lnTo>
                <a:lnTo>
                  <a:pt x="68287" y="17660"/>
                </a:lnTo>
                <a:lnTo>
                  <a:pt x="67981" y="18417"/>
                </a:lnTo>
                <a:lnTo>
                  <a:pt x="67525" y="19167"/>
                </a:lnTo>
                <a:lnTo>
                  <a:pt x="66918" y="19775"/>
                </a:lnTo>
                <a:lnTo>
                  <a:pt x="65856" y="20830"/>
                </a:lnTo>
                <a:lnTo>
                  <a:pt x="63575" y="22641"/>
                </a:lnTo>
                <a:lnTo>
                  <a:pt x="60987" y="24148"/>
                </a:lnTo>
                <a:lnTo>
                  <a:pt x="58250" y="25507"/>
                </a:lnTo>
                <a:lnTo>
                  <a:pt x="55512" y="26413"/>
                </a:lnTo>
                <a:lnTo>
                  <a:pt x="54906" y="26568"/>
                </a:lnTo>
                <a:lnTo>
                  <a:pt x="54600" y="26413"/>
                </a:lnTo>
                <a:lnTo>
                  <a:pt x="54300" y="26115"/>
                </a:lnTo>
                <a:lnTo>
                  <a:pt x="54300" y="25811"/>
                </a:lnTo>
                <a:lnTo>
                  <a:pt x="54300" y="24905"/>
                </a:lnTo>
                <a:lnTo>
                  <a:pt x="54450" y="24000"/>
                </a:lnTo>
                <a:lnTo>
                  <a:pt x="54450" y="22188"/>
                </a:lnTo>
                <a:lnTo>
                  <a:pt x="54300" y="20377"/>
                </a:lnTo>
                <a:lnTo>
                  <a:pt x="54143" y="20073"/>
                </a:lnTo>
                <a:lnTo>
                  <a:pt x="53843" y="19924"/>
                </a:lnTo>
                <a:lnTo>
                  <a:pt x="53231" y="19620"/>
                </a:lnTo>
                <a:lnTo>
                  <a:pt x="52475" y="19471"/>
                </a:lnTo>
                <a:lnTo>
                  <a:pt x="51562" y="19167"/>
                </a:lnTo>
                <a:lnTo>
                  <a:pt x="50800" y="18714"/>
                </a:lnTo>
                <a:lnTo>
                  <a:pt x="50493" y="18262"/>
                </a:lnTo>
                <a:lnTo>
                  <a:pt x="50193" y="17964"/>
                </a:lnTo>
                <a:lnTo>
                  <a:pt x="53687" y="17207"/>
                </a:lnTo>
                <a:lnTo>
                  <a:pt x="55362" y="16903"/>
                </a:lnTo>
                <a:lnTo>
                  <a:pt x="57187" y="16605"/>
                </a:lnTo>
                <a:lnTo>
                  <a:pt x="58556" y="16450"/>
                </a:lnTo>
                <a:lnTo>
                  <a:pt x="62512" y="16450"/>
                </a:lnTo>
                <a:lnTo>
                  <a:pt x="64793" y="16301"/>
                </a:lnTo>
                <a:close/>
                <a:moveTo>
                  <a:pt x="65250" y="14639"/>
                </a:moveTo>
                <a:lnTo>
                  <a:pt x="63575" y="14794"/>
                </a:lnTo>
                <a:lnTo>
                  <a:pt x="57643" y="14794"/>
                </a:lnTo>
                <a:lnTo>
                  <a:pt x="55056" y="15092"/>
                </a:lnTo>
                <a:lnTo>
                  <a:pt x="52625" y="15396"/>
                </a:lnTo>
                <a:lnTo>
                  <a:pt x="50037" y="15997"/>
                </a:lnTo>
                <a:lnTo>
                  <a:pt x="49887" y="15997"/>
                </a:lnTo>
                <a:lnTo>
                  <a:pt x="49281" y="16153"/>
                </a:lnTo>
                <a:lnTo>
                  <a:pt x="48825" y="16450"/>
                </a:lnTo>
                <a:lnTo>
                  <a:pt x="48518" y="16754"/>
                </a:lnTo>
                <a:lnTo>
                  <a:pt x="48368" y="17207"/>
                </a:lnTo>
                <a:lnTo>
                  <a:pt x="48212" y="17660"/>
                </a:lnTo>
                <a:lnTo>
                  <a:pt x="48368" y="18262"/>
                </a:lnTo>
                <a:lnTo>
                  <a:pt x="48518" y="18714"/>
                </a:lnTo>
                <a:lnTo>
                  <a:pt x="48825" y="19322"/>
                </a:lnTo>
                <a:lnTo>
                  <a:pt x="49125" y="19775"/>
                </a:lnTo>
                <a:lnTo>
                  <a:pt x="50037" y="20681"/>
                </a:lnTo>
                <a:lnTo>
                  <a:pt x="51106" y="21283"/>
                </a:lnTo>
                <a:lnTo>
                  <a:pt x="52168" y="21586"/>
                </a:lnTo>
                <a:lnTo>
                  <a:pt x="52168" y="23851"/>
                </a:lnTo>
                <a:lnTo>
                  <a:pt x="52018" y="24905"/>
                </a:lnTo>
                <a:lnTo>
                  <a:pt x="52168" y="26115"/>
                </a:lnTo>
                <a:lnTo>
                  <a:pt x="52318" y="27020"/>
                </a:lnTo>
                <a:lnTo>
                  <a:pt x="52475" y="27473"/>
                </a:lnTo>
                <a:lnTo>
                  <a:pt x="52775" y="27926"/>
                </a:lnTo>
                <a:lnTo>
                  <a:pt x="53081" y="28224"/>
                </a:lnTo>
                <a:lnTo>
                  <a:pt x="53537" y="28379"/>
                </a:lnTo>
                <a:lnTo>
                  <a:pt x="53993" y="28528"/>
                </a:lnTo>
                <a:lnTo>
                  <a:pt x="54600" y="28677"/>
                </a:lnTo>
                <a:lnTo>
                  <a:pt x="55512" y="28677"/>
                </a:lnTo>
                <a:lnTo>
                  <a:pt x="56275" y="28528"/>
                </a:lnTo>
                <a:lnTo>
                  <a:pt x="57950" y="27926"/>
                </a:lnTo>
                <a:lnTo>
                  <a:pt x="59468" y="27169"/>
                </a:lnTo>
                <a:lnTo>
                  <a:pt x="60987" y="26264"/>
                </a:lnTo>
                <a:lnTo>
                  <a:pt x="62968" y="25209"/>
                </a:lnTo>
                <a:lnTo>
                  <a:pt x="64793" y="24000"/>
                </a:lnTo>
                <a:lnTo>
                  <a:pt x="66618" y="22641"/>
                </a:lnTo>
                <a:lnTo>
                  <a:pt x="68437" y="21283"/>
                </a:lnTo>
                <a:lnTo>
                  <a:pt x="69200" y="20228"/>
                </a:lnTo>
                <a:lnTo>
                  <a:pt x="69806" y="19167"/>
                </a:lnTo>
                <a:lnTo>
                  <a:pt x="70262" y="18113"/>
                </a:lnTo>
                <a:lnTo>
                  <a:pt x="70262" y="17207"/>
                </a:lnTo>
                <a:lnTo>
                  <a:pt x="69962" y="16301"/>
                </a:lnTo>
                <a:lnTo>
                  <a:pt x="69656" y="15997"/>
                </a:lnTo>
                <a:lnTo>
                  <a:pt x="69350" y="15545"/>
                </a:lnTo>
                <a:lnTo>
                  <a:pt x="68287" y="15092"/>
                </a:lnTo>
                <a:lnTo>
                  <a:pt x="66918" y="14794"/>
                </a:lnTo>
                <a:lnTo>
                  <a:pt x="65250" y="14639"/>
                </a:lnTo>
                <a:close/>
                <a:moveTo>
                  <a:pt x="71787" y="31245"/>
                </a:moveTo>
                <a:lnTo>
                  <a:pt x="71937" y="31394"/>
                </a:lnTo>
                <a:lnTo>
                  <a:pt x="72543" y="31846"/>
                </a:lnTo>
                <a:lnTo>
                  <a:pt x="72850" y="32454"/>
                </a:lnTo>
                <a:lnTo>
                  <a:pt x="72850" y="33056"/>
                </a:lnTo>
                <a:lnTo>
                  <a:pt x="72543" y="33658"/>
                </a:lnTo>
                <a:lnTo>
                  <a:pt x="72243" y="34111"/>
                </a:lnTo>
                <a:lnTo>
                  <a:pt x="71787" y="34415"/>
                </a:lnTo>
                <a:lnTo>
                  <a:pt x="71331" y="34563"/>
                </a:lnTo>
                <a:lnTo>
                  <a:pt x="70875" y="34563"/>
                </a:lnTo>
                <a:lnTo>
                  <a:pt x="71331" y="32752"/>
                </a:lnTo>
                <a:lnTo>
                  <a:pt x="71481" y="32002"/>
                </a:lnTo>
                <a:lnTo>
                  <a:pt x="71787" y="31245"/>
                </a:lnTo>
                <a:close/>
                <a:moveTo>
                  <a:pt x="71787" y="28981"/>
                </a:moveTo>
                <a:lnTo>
                  <a:pt x="71025" y="29285"/>
                </a:lnTo>
                <a:lnTo>
                  <a:pt x="70262" y="29886"/>
                </a:lnTo>
                <a:lnTo>
                  <a:pt x="69656" y="30643"/>
                </a:lnTo>
                <a:lnTo>
                  <a:pt x="69350" y="31549"/>
                </a:lnTo>
                <a:lnTo>
                  <a:pt x="69050" y="32603"/>
                </a:lnTo>
                <a:lnTo>
                  <a:pt x="68893" y="33658"/>
                </a:lnTo>
                <a:lnTo>
                  <a:pt x="68593" y="34111"/>
                </a:lnTo>
                <a:lnTo>
                  <a:pt x="68287" y="34563"/>
                </a:lnTo>
                <a:lnTo>
                  <a:pt x="68137" y="35016"/>
                </a:lnTo>
                <a:lnTo>
                  <a:pt x="67981" y="35618"/>
                </a:lnTo>
                <a:lnTo>
                  <a:pt x="68137" y="36071"/>
                </a:lnTo>
                <a:lnTo>
                  <a:pt x="68593" y="36375"/>
                </a:lnTo>
                <a:lnTo>
                  <a:pt x="69506" y="36828"/>
                </a:lnTo>
                <a:lnTo>
                  <a:pt x="70262" y="36976"/>
                </a:lnTo>
                <a:lnTo>
                  <a:pt x="71175" y="36976"/>
                </a:lnTo>
                <a:lnTo>
                  <a:pt x="71937" y="36828"/>
                </a:lnTo>
                <a:lnTo>
                  <a:pt x="72700" y="36679"/>
                </a:lnTo>
                <a:lnTo>
                  <a:pt x="73456" y="36226"/>
                </a:lnTo>
                <a:lnTo>
                  <a:pt x="74218" y="35618"/>
                </a:lnTo>
                <a:lnTo>
                  <a:pt x="74675" y="34867"/>
                </a:lnTo>
                <a:lnTo>
                  <a:pt x="75131" y="34111"/>
                </a:lnTo>
                <a:lnTo>
                  <a:pt x="75437" y="33360"/>
                </a:lnTo>
                <a:lnTo>
                  <a:pt x="75437" y="32603"/>
                </a:lnTo>
                <a:lnTo>
                  <a:pt x="75281" y="31698"/>
                </a:lnTo>
                <a:lnTo>
                  <a:pt x="74981" y="31096"/>
                </a:lnTo>
                <a:lnTo>
                  <a:pt x="74525" y="30339"/>
                </a:lnTo>
                <a:lnTo>
                  <a:pt x="74068" y="29737"/>
                </a:lnTo>
                <a:lnTo>
                  <a:pt x="73306" y="29285"/>
                </a:lnTo>
                <a:lnTo>
                  <a:pt x="72850" y="29130"/>
                </a:lnTo>
                <a:lnTo>
                  <a:pt x="72543" y="29130"/>
                </a:lnTo>
                <a:lnTo>
                  <a:pt x="72243" y="28981"/>
                </a:lnTo>
                <a:close/>
                <a:moveTo>
                  <a:pt x="90493" y="24756"/>
                </a:moveTo>
                <a:lnTo>
                  <a:pt x="94143" y="25209"/>
                </a:lnTo>
                <a:lnTo>
                  <a:pt x="97337" y="25209"/>
                </a:lnTo>
                <a:lnTo>
                  <a:pt x="94900" y="26264"/>
                </a:lnTo>
                <a:lnTo>
                  <a:pt x="89125" y="28528"/>
                </a:lnTo>
                <a:lnTo>
                  <a:pt x="86231" y="29886"/>
                </a:lnTo>
                <a:lnTo>
                  <a:pt x="84862" y="30643"/>
                </a:lnTo>
                <a:lnTo>
                  <a:pt x="83650" y="31394"/>
                </a:lnTo>
                <a:lnTo>
                  <a:pt x="83493" y="31549"/>
                </a:lnTo>
                <a:lnTo>
                  <a:pt x="83493" y="31846"/>
                </a:lnTo>
                <a:lnTo>
                  <a:pt x="83650" y="32002"/>
                </a:lnTo>
                <a:lnTo>
                  <a:pt x="85168" y="32002"/>
                </a:lnTo>
                <a:lnTo>
                  <a:pt x="86687" y="31698"/>
                </a:lnTo>
                <a:lnTo>
                  <a:pt x="88056" y="31394"/>
                </a:lnTo>
                <a:lnTo>
                  <a:pt x="89425" y="30941"/>
                </a:lnTo>
                <a:lnTo>
                  <a:pt x="92162" y="29886"/>
                </a:lnTo>
                <a:lnTo>
                  <a:pt x="94900" y="28832"/>
                </a:lnTo>
                <a:lnTo>
                  <a:pt x="100681" y="26568"/>
                </a:lnTo>
                <a:lnTo>
                  <a:pt x="102356" y="25960"/>
                </a:lnTo>
                <a:lnTo>
                  <a:pt x="104025" y="25358"/>
                </a:lnTo>
                <a:lnTo>
                  <a:pt x="106462" y="28677"/>
                </a:lnTo>
                <a:lnTo>
                  <a:pt x="104937" y="29130"/>
                </a:lnTo>
                <a:lnTo>
                  <a:pt x="101593" y="30035"/>
                </a:lnTo>
                <a:lnTo>
                  <a:pt x="98250" y="30792"/>
                </a:lnTo>
                <a:lnTo>
                  <a:pt x="95512" y="31394"/>
                </a:lnTo>
                <a:lnTo>
                  <a:pt x="93837" y="31698"/>
                </a:lnTo>
                <a:lnTo>
                  <a:pt x="92318" y="32299"/>
                </a:lnTo>
                <a:lnTo>
                  <a:pt x="90950" y="32907"/>
                </a:lnTo>
                <a:lnTo>
                  <a:pt x="89581" y="33658"/>
                </a:lnTo>
                <a:lnTo>
                  <a:pt x="88512" y="34563"/>
                </a:lnTo>
                <a:lnTo>
                  <a:pt x="88212" y="35165"/>
                </a:lnTo>
                <a:lnTo>
                  <a:pt x="87756" y="35773"/>
                </a:lnTo>
                <a:lnTo>
                  <a:pt x="87906" y="36071"/>
                </a:lnTo>
                <a:lnTo>
                  <a:pt x="87906" y="36226"/>
                </a:lnTo>
                <a:lnTo>
                  <a:pt x="88212" y="36226"/>
                </a:lnTo>
                <a:lnTo>
                  <a:pt x="90950" y="35320"/>
                </a:lnTo>
                <a:lnTo>
                  <a:pt x="93837" y="34563"/>
                </a:lnTo>
                <a:lnTo>
                  <a:pt x="96725" y="33658"/>
                </a:lnTo>
                <a:lnTo>
                  <a:pt x="99618" y="33056"/>
                </a:lnTo>
                <a:lnTo>
                  <a:pt x="103725" y="32454"/>
                </a:lnTo>
                <a:lnTo>
                  <a:pt x="106156" y="31846"/>
                </a:lnTo>
                <a:lnTo>
                  <a:pt x="107218" y="31549"/>
                </a:lnTo>
                <a:lnTo>
                  <a:pt x="108131" y="31096"/>
                </a:lnTo>
                <a:lnTo>
                  <a:pt x="109806" y="33813"/>
                </a:lnTo>
                <a:lnTo>
                  <a:pt x="89275" y="41809"/>
                </a:lnTo>
                <a:lnTo>
                  <a:pt x="88512" y="41356"/>
                </a:lnTo>
                <a:lnTo>
                  <a:pt x="87450" y="40903"/>
                </a:lnTo>
                <a:lnTo>
                  <a:pt x="85625" y="39693"/>
                </a:lnTo>
                <a:lnTo>
                  <a:pt x="84562" y="39092"/>
                </a:lnTo>
                <a:lnTo>
                  <a:pt x="83650" y="38788"/>
                </a:lnTo>
                <a:lnTo>
                  <a:pt x="82581" y="38788"/>
                </a:lnTo>
                <a:lnTo>
                  <a:pt x="81518" y="38943"/>
                </a:lnTo>
                <a:lnTo>
                  <a:pt x="80756" y="39396"/>
                </a:lnTo>
                <a:lnTo>
                  <a:pt x="80000" y="39849"/>
                </a:lnTo>
                <a:lnTo>
                  <a:pt x="78631" y="40903"/>
                </a:lnTo>
                <a:lnTo>
                  <a:pt x="77412" y="42113"/>
                </a:lnTo>
                <a:lnTo>
                  <a:pt x="76043" y="43316"/>
                </a:lnTo>
                <a:lnTo>
                  <a:pt x="74825" y="43924"/>
                </a:lnTo>
                <a:lnTo>
                  <a:pt x="74218" y="44222"/>
                </a:lnTo>
                <a:lnTo>
                  <a:pt x="73612" y="44377"/>
                </a:lnTo>
                <a:lnTo>
                  <a:pt x="73000" y="44377"/>
                </a:lnTo>
                <a:lnTo>
                  <a:pt x="72393" y="44222"/>
                </a:lnTo>
                <a:lnTo>
                  <a:pt x="71787" y="44073"/>
                </a:lnTo>
                <a:lnTo>
                  <a:pt x="71025" y="43769"/>
                </a:lnTo>
                <a:lnTo>
                  <a:pt x="70568" y="43471"/>
                </a:lnTo>
                <a:lnTo>
                  <a:pt x="70568" y="43018"/>
                </a:lnTo>
                <a:lnTo>
                  <a:pt x="70568" y="42714"/>
                </a:lnTo>
                <a:lnTo>
                  <a:pt x="70875" y="42410"/>
                </a:lnTo>
                <a:lnTo>
                  <a:pt x="71631" y="41809"/>
                </a:lnTo>
                <a:lnTo>
                  <a:pt x="72393" y="41505"/>
                </a:lnTo>
                <a:lnTo>
                  <a:pt x="73456" y="41052"/>
                </a:lnTo>
                <a:lnTo>
                  <a:pt x="74368" y="40599"/>
                </a:lnTo>
                <a:lnTo>
                  <a:pt x="76500" y="39849"/>
                </a:lnTo>
                <a:lnTo>
                  <a:pt x="76956" y="39545"/>
                </a:lnTo>
                <a:lnTo>
                  <a:pt x="77262" y="39241"/>
                </a:lnTo>
                <a:lnTo>
                  <a:pt x="77262" y="38943"/>
                </a:lnTo>
                <a:lnTo>
                  <a:pt x="77262" y="38490"/>
                </a:lnTo>
                <a:lnTo>
                  <a:pt x="77106" y="37584"/>
                </a:lnTo>
                <a:lnTo>
                  <a:pt x="77106" y="37280"/>
                </a:lnTo>
                <a:lnTo>
                  <a:pt x="77262" y="36828"/>
                </a:lnTo>
                <a:lnTo>
                  <a:pt x="77718" y="36226"/>
                </a:lnTo>
                <a:lnTo>
                  <a:pt x="78175" y="35618"/>
                </a:lnTo>
                <a:lnTo>
                  <a:pt x="79387" y="34719"/>
                </a:lnTo>
                <a:lnTo>
                  <a:pt x="80606" y="33658"/>
                </a:lnTo>
                <a:lnTo>
                  <a:pt x="81062" y="33056"/>
                </a:lnTo>
                <a:lnTo>
                  <a:pt x="81518" y="32299"/>
                </a:lnTo>
                <a:lnTo>
                  <a:pt x="81518" y="31846"/>
                </a:lnTo>
                <a:lnTo>
                  <a:pt x="81668" y="31394"/>
                </a:lnTo>
                <a:lnTo>
                  <a:pt x="81518" y="30488"/>
                </a:lnTo>
                <a:lnTo>
                  <a:pt x="81368" y="29582"/>
                </a:lnTo>
                <a:lnTo>
                  <a:pt x="81518" y="28677"/>
                </a:lnTo>
                <a:lnTo>
                  <a:pt x="81668" y="28075"/>
                </a:lnTo>
                <a:lnTo>
                  <a:pt x="82125" y="27473"/>
                </a:lnTo>
                <a:lnTo>
                  <a:pt x="84106" y="27169"/>
                </a:lnTo>
                <a:lnTo>
                  <a:pt x="86081" y="26568"/>
                </a:lnTo>
                <a:lnTo>
                  <a:pt x="88056" y="25811"/>
                </a:lnTo>
                <a:lnTo>
                  <a:pt x="90037" y="25054"/>
                </a:lnTo>
                <a:lnTo>
                  <a:pt x="90493" y="24756"/>
                </a:lnTo>
                <a:close/>
                <a:moveTo>
                  <a:pt x="110868" y="35773"/>
                </a:moveTo>
                <a:lnTo>
                  <a:pt x="112543" y="39241"/>
                </a:lnTo>
                <a:lnTo>
                  <a:pt x="110868" y="39693"/>
                </a:lnTo>
                <a:lnTo>
                  <a:pt x="109350" y="40301"/>
                </a:lnTo>
                <a:lnTo>
                  <a:pt x="106462" y="41505"/>
                </a:lnTo>
                <a:lnTo>
                  <a:pt x="101593" y="43316"/>
                </a:lnTo>
                <a:lnTo>
                  <a:pt x="96575" y="44979"/>
                </a:lnTo>
                <a:lnTo>
                  <a:pt x="95812" y="44377"/>
                </a:lnTo>
                <a:lnTo>
                  <a:pt x="94750" y="43769"/>
                </a:lnTo>
                <a:lnTo>
                  <a:pt x="93381" y="43167"/>
                </a:lnTo>
                <a:lnTo>
                  <a:pt x="91862" y="42566"/>
                </a:lnTo>
                <a:lnTo>
                  <a:pt x="94143" y="42113"/>
                </a:lnTo>
                <a:lnTo>
                  <a:pt x="96425" y="41505"/>
                </a:lnTo>
                <a:lnTo>
                  <a:pt x="100831" y="39997"/>
                </a:lnTo>
                <a:lnTo>
                  <a:pt x="103725" y="38788"/>
                </a:lnTo>
                <a:lnTo>
                  <a:pt x="106762" y="37584"/>
                </a:lnTo>
                <a:lnTo>
                  <a:pt x="109656" y="36375"/>
                </a:lnTo>
                <a:lnTo>
                  <a:pt x="110868" y="35773"/>
                </a:lnTo>
                <a:close/>
                <a:moveTo>
                  <a:pt x="83193" y="41052"/>
                </a:moveTo>
                <a:lnTo>
                  <a:pt x="83800" y="41207"/>
                </a:lnTo>
                <a:lnTo>
                  <a:pt x="85168" y="41660"/>
                </a:lnTo>
                <a:lnTo>
                  <a:pt x="86387" y="42262"/>
                </a:lnTo>
                <a:lnTo>
                  <a:pt x="87600" y="43018"/>
                </a:lnTo>
                <a:lnTo>
                  <a:pt x="88968" y="43620"/>
                </a:lnTo>
                <a:lnTo>
                  <a:pt x="90187" y="44073"/>
                </a:lnTo>
                <a:lnTo>
                  <a:pt x="93531" y="45127"/>
                </a:lnTo>
                <a:lnTo>
                  <a:pt x="94600" y="45735"/>
                </a:lnTo>
                <a:lnTo>
                  <a:pt x="93987" y="45884"/>
                </a:lnTo>
                <a:lnTo>
                  <a:pt x="93837" y="46033"/>
                </a:lnTo>
                <a:lnTo>
                  <a:pt x="93837" y="46188"/>
                </a:lnTo>
                <a:lnTo>
                  <a:pt x="93837" y="46337"/>
                </a:lnTo>
                <a:lnTo>
                  <a:pt x="93987" y="46486"/>
                </a:lnTo>
                <a:lnTo>
                  <a:pt x="95356" y="46790"/>
                </a:lnTo>
                <a:lnTo>
                  <a:pt x="94750" y="47243"/>
                </a:lnTo>
                <a:lnTo>
                  <a:pt x="93837" y="47547"/>
                </a:lnTo>
                <a:lnTo>
                  <a:pt x="92618" y="47844"/>
                </a:lnTo>
                <a:lnTo>
                  <a:pt x="91406" y="47696"/>
                </a:lnTo>
                <a:lnTo>
                  <a:pt x="90037" y="47547"/>
                </a:lnTo>
                <a:lnTo>
                  <a:pt x="87600" y="46939"/>
                </a:lnTo>
                <a:lnTo>
                  <a:pt x="85168" y="46188"/>
                </a:lnTo>
                <a:lnTo>
                  <a:pt x="82737" y="45431"/>
                </a:lnTo>
                <a:lnTo>
                  <a:pt x="81212" y="44979"/>
                </a:lnTo>
                <a:lnTo>
                  <a:pt x="79543" y="44675"/>
                </a:lnTo>
                <a:lnTo>
                  <a:pt x="77868" y="44526"/>
                </a:lnTo>
                <a:lnTo>
                  <a:pt x="76193" y="44526"/>
                </a:lnTo>
                <a:lnTo>
                  <a:pt x="78325" y="43620"/>
                </a:lnTo>
                <a:lnTo>
                  <a:pt x="79387" y="42863"/>
                </a:lnTo>
                <a:lnTo>
                  <a:pt x="80150" y="42113"/>
                </a:lnTo>
                <a:lnTo>
                  <a:pt x="80756" y="41660"/>
                </a:lnTo>
                <a:lnTo>
                  <a:pt x="81368" y="41356"/>
                </a:lnTo>
                <a:lnTo>
                  <a:pt x="81975" y="41207"/>
                </a:lnTo>
                <a:lnTo>
                  <a:pt x="82581" y="41052"/>
                </a:lnTo>
                <a:close/>
                <a:moveTo>
                  <a:pt x="114518" y="44830"/>
                </a:moveTo>
                <a:lnTo>
                  <a:pt x="115281" y="47547"/>
                </a:lnTo>
                <a:lnTo>
                  <a:pt x="115737" y="50264"/>
                </a:lnTo>
                <a:lnTo>
                  <a:pt x="112850" y="51014"/>
                </a:lnTo>
                <a:lnTo>
                  <a:pt x="111781" y="50413"/>
                </a:lnTo>
                <a:lnTo>
                  <a:pt x="110718" y="49656"/>
                </a:lnTo>
                <a:lnTo>
                  <a:pt x="108743" y="48148"/>
                </a:lnTo>
                <a:lnTo>
                  <a:pt x="110412" y="47547"/>
                </a:lnTo>
                <a:lnTo>
                  <a:pt x="111937" y="46790"/>
                </a:lnTo>
                <a:lnTo>
                  <a:pt x="113456" y="45884"/>
                </a:lnTo>
                <a:lnTo>
                  <a:pt x="113912" y="45431"/>
                </a:lnTo>
                <a:lnTo>
                  <a:pt x="114518" y="44830"/>
                </a:lnTo>
                <a:close/>
                <a:moveTo>
                  <a:pt x="107218" y="49811"/>
                </a:moveTo>
                <a:lnTo>
                  <a:pt x="108287" y="50264"/>
                </a:lnTo>
                <a:lnTo>
                  <a:pt x="109500" y="51318"/>
                </a:lnTo>
                <a:lnTo>
                  <a:pt x="109656" y="51467"/>
                </a:lnTo>
                <a:lnTo>
                  <a:pt x="108287" y="50865"/>
                </a:lnTo>
                <a:lnTo>
                  <a:pt x="107675" y="50561"/>
                </a:lnTo>
                <a:lnTo>
                  <a:pt x="107068" y="50109"/>
                </a:lnTo>
                <a:lnTo>
                  <a:pt x="106762" y="49960"/>
                </a:lnTo>
                <a:lnTo>
                  <a:pt x="106762" y="49811"/>
                </a:lnTo>
                <a:close/>
                <a:moveTo>
                  <a:pt x="104937" y="49507"/>
                </a:moveTo>
                <a:lnTo>
                  <a:pt x="104937" y="49960"/>
                </a:lnTo>
                <a:lnTo>
                  <a:pt x="104937" y="50561"/>
                </a:lnTo>
                <a:lnTo>
                  <a:pt x="105093" y="51014"/>
                </a:lnTo>
                <a:lnTo>
                  <a:pt x="105393" y="51318"/>
                </a:lnTo>
                <a:lnTo>
                  <a:pt x="106006" y="52075"/>
                </a:lnTo>
                <a:lnTo>
                  <a:pt x="107068" y="52528"/>
                </a:lnTo>
                <a:lnTo>
                  <a:pt x="107218" y="52677"/>
                </a:lnTo>
                <a:lnTo>
                  <a:pt x="105243" y="53278"/>
                </a:lnTo>
                <a:lnTo>
                  <a:pt x="102050" y="54035"/>
                </a:lnTo>
                <a:lnTo>
                  <a:pt x="101287" y="52528"/>
                </a:lnTo>
                <a:lnTo>
                  <a:pt x="100681" y="51014"/>
                </a:lnTo>
                <a:lnTo>
                  <a:pt x="102812" y="50264"/>
                </a:lnTo>
                <a:lnTo>
                  <a:pt x="104937" y="49507"/>
                </a:lnTo>
                <a:close/>
                <a:moveTo>
                  <a:pt x="98093" y="51622"/>
                </a:moveTo>
                <a:lnTo>
                  <a:pt x="98400" y="51920"/>
                </a:lnTo>
                <a:lnTo>
                  <a:pt x="98706" y="52373"/>
                </a:lnTo>
                <a:lnTo>
                  <a:pt x="99312" y="53433"/>
                </a:lnTo>
                <a:lnTo>
                  <a:pt x="99618" y="54488"/>
                </a:lnTo>
                <a:lnTo>
                  <a:pt x="98400" y="54792"/>
                </a:lnTo>
                <a:lnTo>
                  <a:pt x="97943" y="53731"/>
                </a:lnTo>
                <a:lnTo>
                  <a:pt x="97487" y="52528"/>
                </a:lnTo>
                <a:lnTo>
                  <a:pt x="97337" y="52075"/>
                </a:lnTo>
                <a:lnTo>
                  <a:pt x="97337" y="51771"/>
                </a:lnTo>
                <a:lnTo>
                  <a:pt x="98093" y="51622"/>
                </a:lnTo>
                <a:close/>
                <a:moveTo>
                  <a:pt x="109500" y="54488"/>
                </a:moveTo>
                <a:lnTo>
                  <a:pt x="109500" y="55245"/>
                </a:lnTo>
                <a:lnTo>
                  <a:pt x="109200" y="55698"/>
                </a:lnTo>
                <a:lnTo>
                  <a:pt x="108893" y="56150"/>
                </a:lnTo>
                <a:lnTo>
                  <a:pt x="108287" y="56448"/>
                </a:lnTo>
                <a:lnTo>
                  <a:pt x="107675" y="56603"/>
                </a:lnTo>
                <a:lnTo>
                  <a:pt x="106306" y="56752"/>
                </a:lnTo>
                <a:lnTo>
                  <a:pt x="105243" y="56603"/>
                </a:lnTo>
                <a:lnTo>
                  <a:pt x="104331" y="56299"/>
                </a:lnTo>
                <a:lnTo>
                  <a:pt x="103568" y="55995"/>
                </a:lnTo>
                <a:lnTo>
                  <a:pt x="104787" y="55698"/>
                </a:lnTo>
                <a:lnTo>
                  <a:pt x="109500" y="54488"/>
                </a:lnTo>
                <a:close/>
                <a:moveTo>
                  <a:pt x="116193" y="53433"/>
                </a:moveTo>
                <a:lnTo>
                  <a:pt x="116500" y="55995"/>
                </a:lnTo>
                <a:lnTo>
                  <a:pt x="116343" y="55995"/>
                </a:lnTo>
                <a:lnTo>
                  <a:pt x="114975" y="56150"/>
                </a:lnTo>
                <a:lnTo>
                  <a:pt x="113456" y="56299"/>
                </a:lnTo>
                <a:lnTo>
                  <a:pt x="110718" y="57056"/>
                </a:lnTo>
                <a:lnTo>
                  <a:pt x="111025" y="56448"/>
                </a:lnTo>
                <a:lnTo>
                  <a:pt x="111325" y="55698"/>
                </a:lnTo>
                <a:lnTo>
                  <a:pt x="111481" y="54941"/>
                </a:lnTo>
                <a:lnTo>
                  <a:pt x="111325" y="54035"/>
                </a:lnTo>
                <a:lnTo>
                  <a:pt x="113762" y="53433"/>
                </a:lnTo>
                <a:close/>
                <a:moveTo>
                  <a:pt x="100831" y="56603"/>
                </a:moveTo>
                <a:lnTo>
                  <a:pt x="101443" y="57205"/>
                </a:lnTo>
                <a:lnTo>
                  <a:pt x="102200" y="57807"/>
                </a:lnTo>
                <a:lnTo>
                  <a:pt x="103112" y="58260"/>
                </a:lnTo>
                <a:lnTo>
                  <a:pt x="104025" y="58712"/>
                </a:lnTo>
                <a:lnTo>
                  <a:pt x="105243" y="58867"/>
                </a:lnTo>
                <a:lnTo>
                  <a:pt x="103725" y="59469"/>
                </a:lnTo>
                <a:lnTo>
                  <a:pt x="103725" y="59618"/>
                </a:lnTo>
                <a:lnTo>
                  <a:pt x="102200" y="58867"/>
                </a:lnTo>
                <a:lnTo>
                  <a:pt x="100987" y="57962"/>
                </a:lnTo>
                <a:lnTo>
                  <a:pt x="99768" y="56752"/>
                </a:lnTo>
                <a:lnTo>
                  <a:pt x="100831" y="56603"/>
                </a:lnTo>
                <a:close/>
                <a:moveTo>
                  <a:pt x="116500" y="58111"/>
                </a:moveTo>
                <a:lnTo>
                  <a:pt x="116500" y="62037"/>
                </a:lnTo>
                <a:lnTo>
                  <a:pt x="116193" y="62186"/>
                </a:lnTo>
                <a:lnTo>
                  <a:pt x="114218" y="62788"/>
                </a:lnTo>
                <a:lnTo>
                  <a:pt x="112393" y="63545"/>
                </a:lnTo>
                <a:lnTo>
                  <a:pt x="109806" y="64301"/>
                </a:lnTo>
                <a:lnTo>
                  <a:pt x="107218" y="64903"/>
                </a:lnTo>
                <a:lnTo>
                  <a:pt x="107375" y="63997"/>
                </a:lnTo>
                <a:lnTo>
                  <a:pt x="107218" y="62943"/>
                </a:lnTo>
                <a:lnTo>
                  <a:pt x="106918" y="62037"/>
                </a:lnTo>
                <a:lnTo>
                  <a:pt x="106306" y="61429"/>
                </a:lnTo>
                <a:lnTo>
                  <a:pt x="116500" y="58111"/>
                </a:lnTo>
                <a:close/>
                <a:moveTo>
                  <a:pt x="116193" y="65052"/>
                </a:moveTo>
                <a:lnTo>
                  <a:pt x="115587" y="69283"/>
                </a:lnTo>
                <a:lnTo>
                  <a:pt x="115431" y="69283"/>
                </a:lnTo>
                <a:lnTo>
                  <a:pt x="113606" y="69580"/>
                </a:lnTo>
                <a:lnTo>
                  <a:pt x="111781" y="70188"/>
                </a:lnTo>
                <a:lnTo>
                  <a:pt x="108131" y="71547"/>
                </a:lnTo>
                <a:lnTo>
                  <a:pt x="105243" y="72452"/>
                </a:lnTo>
                <a:lnTo>
                  <a:pt x="102356" y="73358"/>
                </a:lnTo>
                <a:lnTo>
                  <a:pt x="102506" y="72750"/>
                </a:lnTo>
                <a:lnTo>
                  <a:pt x="102656" y="72000"/>
                </a:lnTo>
                <a:lnTo>
                  <a:pt x="103268" y="70790"/>
                </a:lnTo>
                <a:lnTo>
                  <a:pt x="104025" y="69580"/>
                </a:lnTo>
                <a:lnTo>
                  <a:pt x="104787" y="68675"/>
                </a:lnTo>
                <a:lnTo>
                  <a:pt x="105243" y="68073"/>
                </a:lnTo>
                <a:lnTo>
                  <a:pt x="105850" y="67924"/>
                </a:lnTo>
                <a:lnTo>
                  <a:pt x="109956" y="67018"/>
                </a:lnTo>
                <a:lnTo>
                  <a:pt x="114062" y="65809"/>
                </a:lnTo>
                <a:lnTo>
                  <a:pt x="115131" y="65505"/>
                </a:lnTo>
                <a:lnTo>
                  <a:pt x="116193" y="65052"/>
                </a:lnTo>
                <a:close/>
                <a:moveTo>
                  <a:pt x="114975" y="72000"/>
                </a:moveTo>
                <a:lnTo>
                  <a:pt x="114368" y="74264"/>
                </a:lnTo>
                <a:lnTo>
                  <a:pt x="113762" y="76677"/>
                </a:lnTo>
                <a:lnTo>
                  <a:pt x="112543" y="76528"/>
                </a:lnTo>
                <a:lnTo>
                  <a:pt x="111175" y="76528"/>
                </a:lnTo>
                <a:lnTo>
                  <a:pt x="110868" y="75920"/>
                </a:lnTo>
                <a:lnTo>
                  <a:pt x="110412" y="75467"/>
                </a:lnTo>
                <a:lnTo>
                  <a:pt x="110112" y="75318"/>
                </a:lnTo>
                <a:lnTo>
                  <a:pt x="109200" y="75318"/>
                </a:lnTo>
                <a:lnTo>
                  <a:pt x="108743" y="75622"/>
                </a:lnTo>
                <a:lnTo>
                  <a:pt x="108437" y="75771"/>
                </a:lnTo>
                <a:lnTo>
                  <a:pt x="107375" y="76528"/>
                </a:lnTo>
                <a:lnTo>
                  <a:pt x="106612" y="77278"/>
                </a:lnTo>
                <a:lnTo>
                  <a:pt x="106006" y="78035"/>
                </a:lnTo>
                <a:lnTo>
                  <a:pt x="104637" y="78488"/>
                </a:lnTo>
                <a:lnTo>
                  <a:pt x="102656" y="79394"/>
                </a:lnTo>
                <a:lnTo>
                  <a:pt x="102656" y="78792"/>
                </a:lnTo>
                <a:lnTo>
                  <a:pt x="102506" y="75920"/>
                </a:lnTo>
                <a:lnTo>
                  <a:pt x="106006" y="74865"/>
                </a:lnTo>
                <a:lnTo>
                  <a:pt x="109806" y="73507"/>
                </a:lnTo>
                <a:lnTo>
                  <a:pt x="113762" y="72297"/>
                </a:lnTo>
                <a:lnTo>
                  <a:pt x="114975" y="72000"/>
                </a:lnTo>
                <a:close/>
                <a:moveTo>
                  <a:pt x="112850" y="79394"/>
                </a:moveTo>
                <a:lnTo>
                  <a:pt x="111631" y="82260"/>
                </a:lnTo>
                <a:lnTo>
                  <a:pt x="110412" y="82415"/>
                </a:lnTo>
                <a:lnTo>
                  <a:pt x="110868" y="81056"/>
                </a:lnTo>
                <a:lnTo>
                  <a:pt x="111325" y="79543"/>
                </a:lnTo>
                <a:lnTo>
                  <a:pt x="112850" y="79394"/>
                </a:lnTo>
                <a:close/>
                <a:moveTo>
                  <a:pt x="108893" y="80150"/>
                </a:moveTo>
                <a:lnTo>
                  <a:pt x="108437" y="81354"/>
                </a:lnTo>
                <a:lnTo>
                  <a:pt x="108131" y="81962"/>
                </a:lnTo>
                <a:lnTo>
                  <a:pt x="107675" y="82563"/>
                </a:lnTo>
                <a:lnTo>
                  <a:pt x="107525" y="82712"/>
                </a:lnTo>
                <a:lnTo>
                  <a:pt x="107525" y="82563"/>
                </a:lnTo>
                <a:lnTo>
                  <a:pt x="107068" y="82111"/>
                </a:lnTo>
                <a:lnTo>
                  <a:pt x="106918" y="81658"/>
                </a:lnTo>
                <a:lnTo>
                  <a:pt x="106918" y="81205"/>
                </a:lnTo>
                <a:lnTo>
                  <a:pt x="106918" y="80752"/>
                </a:lnTo>
                <a:lnTo>
                  <a:pt x="108893" y="80150"/>
                </a:lnTo>
                <a:close/>
                <a:moveTo>
                  <a:pt x="104937" y="81509"/>
                </a:moveTo>
                <a:lnTo>
                  <a:pt x="105093" y="82111"/>
                </a:lnTo>
                <a:lnTo>
                  <a:pt x="105243" y="82867"/>
                </a:lnTo>
                <a:lnTo>
                  <a:pt x="105550" y="83469"/>
                </a:lnTo>
                <a:lnTo>
                  <a:pt x="106006" y="84071"/>
                </a:lnTo>
                <a:lnTo>
                  <a:pt x="103112" y="85429"/>
                </a:lnTo>
                <a:lnTo>
                  <a:pt x="101287" y="86335"/>
                </a:lnTo>
                <a:lnTo>
                  <a:pt x="99312" y="87092"/>
                </a:lnTo>
                <a:lnTo>
                  <a:pt x="95356" y="88146"/>
                </a:lnTo>
                <a:lnTo>
                  <a:pt x="95356" y="88146"/>
                </a:lnTo>
                <a:lnTo>
                  <a:pt x="96425" y="86639"/>
                </a:lnTo>
                <a:lnTo>
                  <a:pt x="97487" y="85280"/>
                </a:lnTo>
                <a:lnTo>
                  <a:pt x="99006" y="84071"/>
                </a:lnTo>
                <a:lnTo>
                  <a:pt x="102356" y="82415"/>
                </a:lnTo>
                <a:lnTo>
                  <a:pt x="104937" y="81509"/>
                </a:lnTo>
                <a:close/>
                <a:moveTo>
                  <a:pt x="113456" y="41809"/>
                </a:moveTo>
                <a:lnTo>
                  <a:pt x="114062" y="43316"/>
                </a:lnTo>
                <a:lnTo>
                  <a:pt x="112850" y="43471"/>
                </a:lnTo>
                <a:lnTo>
                  <a:pt x="111781" y="43769"/>
                </a:lnTo>
                <a:lnTo>
                  <a:pt x="109500" y="44830"/>
                </a:lnTo>
                <a:lnTo>
                  <a:pt x="107218" y="45884"/>
                </a:lnTo>
                <a:lnTo>
                  <a:pt x="105243" y="46790"/>
                </a:lnTo>
                <a:lnTo>
                  <a:pt x="102050" y="47844"/>
                </a:lnTo>
                <a:lnTo>
                  <a:pt x="100531" y="48452"/>
                </a:lnTo>
                <a:lnTo>
                  <a:pt x="98856" y="49054"/>
                </a:lnTo>
                <a:lnTo>
                  <a:pt x="98093" y="48750"/>
                </a:lnTo>
                <a:lnTo>
                  <a:pt x="97181" y="48601"/>
                </a:lnTo>
                <a:lnTo>
                  <a:pt x="96268" y="48750"/>
                </a:lnTo>
                <a:lnTo>
                  <a:pt x="95968" y="49054"/>
                </a:lnTo>
                <a:lnTo>
                  <a:pt x="95512" y="49203"/>
                </a:lnTo>
                <a:lnTo>
                  <a:pt x="95206" y="49811"/>
                </a:lnTo>
                <a:lnTo>
                  <a:pt x="94900" y="50561"/>
                </a:lnTo>
                <a:lnTo>
                  <a:pt x="94900" y="51318"/>
                </a:lnTo>
                <a:lnTo>
                  <a:pt x="94900" y="52075"/>
                </a:lnTo>
                <a:lnTo>
                  <a:pt x="95356" y="53582"/>
                </a:lnTo>
                <a:lnTo>
                  <a:pt x="95812" y="54941"/>
                </a:lnTo>
                <a:lnTo>
                  <a:pt x="96118" y="55394"/>
                </a:lnTo>
                <a:lnTo>
                  <a:pt x="94750" y="55846"/>
                </a:lnTo>
                <a:lnTo>
                  <a:pt x="93381" y="56448"/>
                </a:lnTo>
                <a:lnTo>
                  <a:pt x="93231" y="56603"/>
                </a:lnTo>
                <a:lnTo>
                  <a:pt x="93231" y="56752"/>
                </a:lnTo>
                <a:lnTo>
                  <a:pt x="93231" y="56901"/>
                </a:lnTo>
                <a:lnTo>
                  <a:pt x="93381" y="57056"/>
                </a:lnTo>
                <a:lnTo>
                  <a:pt x="95356" y="57205"/>
                </a:lnTo>
                <a:lnTo>
                  <a:pt x="97181" y="57205"/>
                </a:lnTo>
                <a:lnTo>
                  <a:pt x="97943" y="58111"/>
                </a:lnTo>
                <a:lnTo>
                  <a:pt x="98856" y="59016"/>
                </a:lnTo>
                <a:lnTo>
                  <a:pt x="99768" y="59922"/>
                </a:lnTo>
                <a:lnTo>
                  <a:pt x="100831" y="60679"/>
                </a:lnTo>
                <a:lnTo>
                  <a:pt x="96118" y="62490"/>
                </a:lnTo>
                <a:lnTo>
                  <a:pt x="93987" y="63545"/>
                </a:lnTo>
                <a:lnTo>
                  <a:pt x="91706" y="64754"/>
                </a:lnTo>
                <a:lnTo>
                  <a:pt x="91556" y="65052"/>
                </a:lnTo>
                <a:lnTo>
                  <a:pt x="91556" y="65356"/>
                </a:lnTo>
                <a:lnTo>
                  <a:pt x="91706" y="65660"/>
                </a:lnTo>
                <a:lnTo>
                  <a:pt x="92012" y="65660"/>
                </a:lnTo>
                <a:lnTo>
                  <a:pt x="93531" y="65505"/>
                </a:lnTo>
                <a:lnTo>
                  <a:pt x="94900" y="65356"/>
                </a:lnTo>
                <a:lnTo>
                  <a:pt x="97793" y="64450"/>
                </a:lnTo>
                <a:lnTo>
                  <a:pt x="100681" y="63545"/>
                </a:lnTo>
                <a:lnTo>
                  <a:pt x="103418" y="62490"/>
                </a:lnTo>
                <a:lnTo>
                  <a:pt x="103568" y="62335"/>
                </a:lnTo>
                <a:lnTo>
                  <a:pt x="104331" y="63092"/>
                </a:lnTo>
                <a:lnTo>
                  <a:pt x="104481" y="63396"/>
                </a:lnTo>
                <a:lnTo>
                  <a:pt x="104637" y="63849"/>
                </a:lnTo>
                <a:lnTo>
                  <a:pt x="104637" y="64301"/>
                </a:lnTo>
                <a:lnTo>
                  <a:pt x="104637" y="64754"/>
                </a:lnTo>
                <a:lnTo>
                  <a:pt x="104181" y="65660"/>
                </a:lnTo>
                <a:lnTo>
                  <a:pt x="100987" y="66410"/>
                </a:lnTo>
                <a:lnTo>
                  <a:pt x="97487" y="67018"/>
                </a:lnTo>
                <a:lnTo>
                  <a:pt x="95968" y="67471"/>
                </a:lnTo>
                <a:lnTo>
                  <a:pt x="94293" y="68073"/>
                </a:lnTo>
                <a:lnTo>
                  <a:pt x="92775" y="68830"/>
                </a:lnTo>
                <a:lnTo>
                  <a:pt x="91406" y="69580"/>
                </a:lnTo>
                <a:lnTo>
                  <a:pt x="91250" y="69884"/>
                </a:lnTo>
                <a:lnTo>
                  <a:pt x="91250" y="70188"/>
                </a:lnTo>
                <a:lnTo>
                  <a:pt x="91406" y="70486"/>
                </a:lnTo>
                <a:lnTo>
                  <a:pt x="91706" y="70486"/>
                </a:lnTo>
                <a:lnTo>
                  <a:pt x="94293" y="70337"/>
                </a:lnTo>
                <a:lnTo>
                  <a:pt x="96725" y="69884"/>
                </a:lnTo>
                <a:lnTo>
                  <a:pt x="101743" y="68830"/>
                </a:lnTo>
                <a:lnTo>
                  <a:pt x="101443" y="69431"/>
                </a:lnTo>
                <a:lnTo>
                  <a:pt x="100831" y="70641"/>
                </a:lnTo>
                <a:lnTo>
                  <a:pt x="100375" y="71696"/>
                </a:lnTo>
                <a:lnTo>
                  <a:pt x="100225" y="72750"/>
                </a:lnTo>
                <a:lnTo>
                  <a:pt x="100075" y="73960"/>
                </a:lnTo>
                <a:lnTo>
                  <a:pt x="96118" y="74865"/>
                </a:lnTo>
                <a:lnTo>
                  <a:pt x="94293" y="75318"/>
                </a:lnTo>
                <a:lnTo>
                  <a:pt x="92468" y="76075"/>
                </a:lnTo>
                <a:lnTo>
                  <a:pt x="92318" y="76224"/>
                </a:lnTo>
                <a:lnTo>
                  <a:pt x="92318" y="76373"/>
                </a:lnTo>
                <a:lnTo>
                  <a:pt x="92318" y="76528"/>
                </a:lnTo>
                <a:lnTo>
                  <a:pt x="92468" y="76677"/>
                </a:lnTo>
                <a:lnTo>
                  <a:pt x="93381" y="76981"/>
                </a:lnTo>
                <a:lnTo>
                  <a:pt x="94293" y="77130"/>
                </a:lnTo>
                <a:lnTo>
                  <a:pt x="96268" y="77130"/>
                </a:lnTo>
                <a:lnTo>
                  <a:pt x="98250" y="76981"/>
                </a:lnTo>
                <a:lnTo>
                  <a:pt x="100225" y="76528"/>
                </a:lnTo>
                <a:lnTo>
                  <a:pt x="100225" y="77886"/>
                </a:lnTo>
                <a:lnTo>
                  <a:pt x="100225" y="78792"/>
                </a:lnTo>
                <a:lnTo>
                  <a:pt x="100075" y="79543"/>
                </a:lnTo>
                <a:lnTo>
                  <a:pt x="99918" y="80299"/>
                </a:lnTo>
                <a:lnTo>
                  <a:pt x="99462" y="80752"/>
                </a:lnTo>
                <a:lnTo>
                  <a:pt x="97793" y="81658"/>
                </a:lnTo>
                <a:lnTo>
                  <a:pt x="95968" y="82260"/>
                </a:lnTo>
                <a:lnTo>
                  <a:pt x="94143" y="83016"/>
                </a:lnTo>
                <a:lnTo>
                  <a:pt x="92318" y="83773"/>
                </a:lnTo>
                <a:lnTo>
                  <a:pt x="90493" y="84679"/>
                </a:lnTo>
                <a:lnTo>
                  <a:pt x="90337" y="84976"/>
                </a:lnTo>
                <a:lnTo>
                  <a:pt x="90337" y="85125"/>
                </a:lnTo>
                <a:lnTo>
                  <a:pt x="90337" y="85429"/>
                </a:lnTo>
                <a:lnTo>
                  <a:pt x="90643" y="85578"/>
                </a:lnTo>
                <a:lnTo>
                  <a:pt x="91556" y="85733"/>
                </a:lnTo>
                <a:lnTo>
                  <a:pt x="92468" y="85882"/>
                </a:lnTo>
                <a:lnTo>
                  <a:pt x="93381" y="85733"/>
                </a:lnTo>
                <a:lnTo>
                  <a:pt x="94293" y="85733"/>
                </a:lnTo>
                <a:lnTo>
                  <a:pt x="93231" y="87092"/>
                </a:lnTo>
                <a:lnTo>
                  <a:pt x="91556" y="88903"/>
                </a:lnTo>
                <a:lnTo>
                  <a:pt x="90950" y="89356"/>
                </a:lnTo>
                <a:lnTo>
                  <a:pt x="90337" y="89505"/>
                </a:lnTo>
                <a:lnTo>
                  <a:pt x="89731" y="89505"/>
                </a:lnTo>
                <a:lnTo>
                  <a:pt x="89125" y="89201"/>
                </a:lnTo>
                <a:lnTo>
                  <a:pt x="88668" y="88903"/>
                </a:lnTo>
                <a:lnTo>
                  <a:pt x="88212" y="88450"/>
                </a:lnTo>
                <a:lnTo>
                  <a:pt x="87300" y="87390"/>
                </a:lnTo>
                <a:lnTo>
                  <a:pt x="86687" y="86639"/>
                </a:lnTo>
                <a:lnTo>
                  <a:pt x="86387" y="85733"/>
                </a:lnTo>
                <a:lnTo>
                  <a:pt x="85625" y="84071"/>
                </a:lnTo>
                <a:lnTo>
                  <a:pt x="85318" y="82260"/>
                </a:lnTo>
                <a:lnTo>
                  <a:pt x="85168" y="80448"/>
                </a:lnTo>
                <a:lnTo>
                  <a:pt x="85168" y="78488"/>
                </a:lnTo>
                <a:lnTo>
                  <a:pt x="85018" y="76677"/>
                </a:lnTo>
                <a:lnTo>
                  <a:pt x="84862" y="75771"/>
                </a:lnTo>
                <a:lnTo>
                  <a:pt x="84712" y="74865"/>
                </a:lnTo>
                <a:lnTo>
                  <a:pt x="84256" y="74109"/>
                </a:lnTo>
                <a:lnTo>
                  <a:pt x="83650" y="73203"/>
                </a:lnTo>
                <a:lnTo>
                  <a:pt x="82887" y="72148"/>
                </a:lnTo>
                <a:lnTo>
                  <a:pt x="82281" y="71094"/>
                </a:lnTo>
                <a:lnTo>
                  <a:pt x="81668" y="69884"/>
                </a:lnTo>
                <a:lnTo>
                  <a:pt x="81368" y="68526"/>
                </a:lnTo>
                <a:lnTo>
                  <a:pt x="81062" y="67620"/>
                </a:lnTo>
                <a:lnTo>
                  <a:pt x="80756" y="66714"/>
                </a:lnTo>
                <a:lnTo>
                  <a:pt x="80150" y="65958"/>
                </a:lnTo>
                <a:lnTo>
                  <a:pt x="79543" y="65207"/>
                </a:lnTo>
                <a:lnTo>
                  <a:pt x="78931" y="64754"/>
                </a:lnTo>
                <a:lnTo>
                  <a:pt x="78175" y="64450"/>
                </a:lnTo>
                <a:lnTo>
                  <a:pt x="77562" y="64146"/>
                </a:lnTo>
                <a:lnTo>
                  <a:pt x="76806" y="63997"/>
                </a:lnTo>
                <a:lnTo>
                  <a:pt x="73612" y="63997"/>
                </a:lnTo>
                <a:lnTo>
                  <a:pt x="72087" y="63849"/>
                </a:lnTo>
                <a:lnTo>
                  <a:pt x="71481" y="63693"/>
                </a:lnTo>
                <a:lnTo>
                  <a:pt x="71025" y="63396"/>
                </a:lnTo>
                <a:lnTo>
                  <a:pt x="70418" y="63092"/>
                </a:lnTo>
                <a:lnTo>
                  <a:pt x="70112" y="62788"/>
                </a:lnTo>
                <a:lnTo>
                  <a:pt x="69506" y="61882"/>
                </a:lnTo>
                <a:lnTo>
                  <a:pt x="69050" y="60828"/>
                </a:lnTo>
                <a:lnTo>
                  <a:pt x="68893" y="59618"/>
                </a:lnTo>
                <a:lnTo>
                  <a:pt x="68893" y="58415"/>
                </a:lnTo>
                <a:lnTo>
                  <a:pt x="68893" y="57056"/>
                </a:lnTo>
                <a:lnTo>
                  <a:pt x="69200" y="55245"/>
                </a:lnTo>
                <a:lnTo>
                  <a:pt x="69350" y="53278"/>
                </a:lnTo>
                <a:lnTo>
                  <a:pt x="69806" y="51467"/>
                </a:lnTo>
                <a:lnTo>
                  <a:pt x="70568" y="49811"/>
                </a:lnTo>
                <a:lnTo>
                  <a:pt x="71331" y="48750"/>
                </a:lnTo>
                <a:lnTo>
                  <a:pt x="72393" y="47844"/>
                </a:lnTo>
                <a:lnTo>
                  <a:pt x="73456" y="47243"/>
                </a:lnTo>
                <a:lnTo>
                  <a:pt x="74675" y="46939"/>
                </a:lnTo>
                <a:lnTo>
                  <a:pt x="76043" y="46641"/>
                </a:lnTo>
                <a:lnTo>
                  <a:pt x="78781" y="46641"/>
                </a:lnTo>
                <a:lnTo>
                  <a:pt x="80000" y="46790"/>
                </a:lnTo>
                <a:lnTo>
                  <a:pt x="81825" y="47094"/>
                </a:lnTo>
                <a:lnTo>
                  <a:pt x="83650" y="47696"/>
                </a:lnTo>
                <a:lnTo>
                  <a:pt x="87450" y="48750"/>
                </a:lnTo>
                <a:lnTo>
                  <a:pt x="89275" y="49203"/>
                </a:lnTo>
                <a:lnTo>
                  <a:pt x="91100" y="49358"/>
                </a:lnTo>
                <a:lnTo>
                  <a:pt x="93987" y="49358"/>
                </a:lnTo>
                <a:lnTo>
                  <a:pt x="94900" y="49054"/>
                </a:lnTo>
                <a:lnTo>
                  <a:pt x="95968" y="48601"/>
                </a:lnTo>
                <a:lnTo>
                  <a:pt x="96725" y="48148"/>
                </a:lnTo>
                <a:lnTo>
                  <a:pt x="97181" y="47547"/>
                </a:lnTo>
                <a:lnTo>
                  <a:pt x="97337" y="46790"/>
                </a:lnTo>
                <a:lnTo>
                  <a:pt x="99162" y="46641"/>
                </a:lnTo>
                <a:lnTo>
                  <a:pt x="100987" y="46188"/>
                </a:lnTo>
                <a:lnTo>
                  <a:pt x="102962" y="45580"/>
                </a:lnTo>
                <a:lnTo>
                  <a:pt x="104787" y="44830"/>
                </a:lnTo>
                <a:lnTo>
                  <a:pt x="111025" y="42410"/>
                </a:lnTo>
                <a:lnTo>
                  <a:pt x="113456" y="41809"/>
                </a:lnTo>
                <a:close/>
                <a:moveTo>
                  <a:pt x="38787" y="16903"/>
                </a:moveTo>
                <a:lnTo>
                  <a:pt x="38937" y="17207"/>
                </a:lnTo>
                <a:lnTo>
                  <a:pt x="38937" y="17660"/>
                </a:lnTo>
                <a:lnTo>
                  <a:pt x="38937" y="18262"/>
                </a:lnTo>
                <a:lnTo>
                  <a:pt x="38175" y="20073"/>
                </a:lnTo>
                <a:lnTo>
                  <a:pt x="37875" y="20979"/>
                </a:lnTo>
                <a:lnTo>
                  <a:pt x="37718" y="21884"/>
                </a:lnTo>
                <a:lnTo>
                  <a:pt x="37718" y="22337"/>
                </a:lnTo>
                <a:lnTo>
                  <a:pt x="37718" y="22945"/>
                </a:lnTo>
                <a:lnTo>
                  <a:pt x="38175" y="23851"/>
                </a:lnTo>
                <a:lnTo>
                  <a:pt x="38631" y="24905"/>
                </a:lnTo>
                <a:lnTo>
                  <a:pt x="39087" y="25811"/>
                </a:lnTo>
                <a:lnTo>
                  <a:pt x="39087" y="26115"/>
                </a:lnTo>
                <a:lnTo>
                  <a:pt x="39087" y="26264"/>
                </a:lnTo>
                <a:lnTo>
                  <a:pt x="38937" y="26264"/>
                </a:lnTo>
                <a:lnTo>
                  <a:pt x="38631" y="26413"/>
                </a:lnTo>
                <a:lnTo>
                  <a:pt x="38025" y="26264"/>
                </a:lnTo>
                <a:lnTo>
                  <a:pt x="37262" y="25960"/>
                </a:lnTo>
                <a:lnTo>
                  <a:pt x="35593" y="25209"/>
                </a:lnTo>
                <a:lnTo>
                  <a:pt x="34681" y="24601"/>
                </a:lnTo>
                <a:lnTo>
                  <a:pt x="33312" y="23696"/>
                </a:lnTo>
                <a:lnTo>
                  <a:pt x="32550" y="23398"/>
                </a:lnTo>
                <a:lnTo>
                  <a:pt x="31787" y="23243"/>
                </a:lnTo>
                <a:lnTo>
                  <a:pt x="31181" y="23243"/>
                </a:lnTo>
                <a:lnTo>
                  <a:pt x="30575" y="23398"/>
                </a:lnTo>
                <a:lnTo>
                  <a:pt x="29506" y="23851"/>
                </a:lnTo>
                <a:lnTo>
                  <a:pt x="27075" y="25054"/>
                </a:lnTo>
                <a:lnTo>
                  <a:pt x="24793" y="26115"/>
                </a:lnTo>
                <a:lnTo>
                  <a:pt x="23881" y="26413"/>
                </a:lnTo>
                <a:lnTo>
                  <a:pt x="23275" y="26865"/>
                </a:lnTo>
                <a:lnTo>
                  <a:pt x="22818" y="27473"/>
                </a:lnTo>
                <a:lnTo>
                  <a:pt x="22512" y="28075"/>
                </a:lnTo>
                <a:lnTo>
                  <a:pt x="22362" y="28677"/>
                </a:lnTo>
                <a:lnTo>
                  <a:pt x="22362" y="29285"/>
                </a:lnTo>
                <a:lnTo>
                  <a:pt x="22362" y="29886"/>
                </a:lnTo>
                <a:lnTo>
                  <a:pt x="22512" y="30488"/>
                </a:lnTo>
                <a:lnTo>
                  <a:pt x="22818" y="31096"/>
                </a:lnTo>
                <a:lnTo>
                  <a:pt x="23275" y="31549"/>
                </a:lnTo>
                <a:lnTo>
                  <a:pt x="23731" y="32002"/>
                </a:lnTo>
                <a:lnTo>
                  <a:pt x="24337" y="32454"/>
                </a:lnTo>
                <a:lnTo>
                  <a:pt x="24943" y="32603"/>
                </a:lnTo>
                <a:lnTo>
                  <a:pt x="25706" y="32752"/>
                </a:lnTo>
                <a:lnTo>
                  <a:pt x="26468" y="32752"/>
                </a:lnTo>
                <a:lnTo>
                  <a:pt x="27225" y="32603"/>
                </a:lnTo>
                <a:lnTo>
                  <a:pt x="28443" y="32150"/>
                </a:lnTo>
                <a:lnTo>
                  <a:pt x="29506" y="31549"/>
                </a:lnTo>
                <a:lnTo>
                  <a:pt x="31637" y="30339"/>
                </a:lnTo>
                <a:lnTo>
                  <a:pt x="32700" y="30035"/>
                </a:lnTo>
                <a:lnTo>
                  <a:pt x="33768" y="29886"/>
                </a:lnTo>
                <a:lnTo>
                  <a:pt x="34225" y="30035"/>
                </a:lnTo>
                <a:lnTo>
                  <a:pt x="34831" y="30190"/>
                </a:lnTo>
                <a:lnTo>
                  <a:pt x="35287" y="30488"/>
                </a:lnTo>
                <a:lnTo>
                  <a:pt x="35893" y="30941"/>
                </a:lnTo>
                <a:lnTo>
                  <a:pt x="36656" y="31846"/>
                </a:lnTo>
                <a:lnTo>
                  <a:pt x="36962" y="32603"/>
                </a:lnTo>
                <a:lnTo>
                  <a:pt x="37112" y="33205"/>
                </a:lnTo>
                <a:lnTo>
                  <a:pt x="36806" y="33813"/>
                </a:lnTo>
                <a:lnTo>
                  <a:pt x="36506" y="34266"/>
                </a:lnTo>
                <a:lnTo>
                  <a:pt x="35893" y="34719"/>
                </a:lnTo>
                <a:lnTo>
                  <a:pt x="34375" y="35469"/>
                </a:lnTo>
                <a:lnTo>
                  <a:pt x="31943" y="36524"/>
                </a:lnTo>
                <a:lnTo>
                  <a:pt x="30875" y="37132"/>
                </a:lnTo>
                <a:lnTo>
                  <a:pt x="29662" y="37882"/>
                </a:lnTo>
                <a:lnTo>
                  <a:pt x="27837" y="39396"/>
                </a:lnTo>
                <a:lnTo>
                  <a:pt x="26312" y="41052"/>
                </a:lnTo>
                <a:lnTo>
                  <a:pt x="23118" y="44526"/>
                </a:lnTo>
                <a:lnTo>
                  <a:pt x="22206" y="45431"/>
                </a:lnTo>
                <a:lnTo>
                  <a:pt x="21293" y="46033"/>
                </a:lnTo>
                <a:lnTo>
                  <a:pt x="20381" y="46641"/>
                </a:lnTo>
                <a:lnTo>
                  <a:pt x="19318" y="47094"/>
                </a:lnTo>
                <a:lnTo>
                  <a:pt x="17193" y="48000"/>
                </a:lnTo>
                <a:lnTo>
                  <a:pt x="15062" y="48750"/>
                </a:lnTo>
                <a:lnTo>
                  <a:pt x="13843" y="49358"/>
                </a:lnTo>
                <a:lnTo>
                  <a:pt x="12475" y="49960"/>
                </a:lnTo>
                <a:lnTo>
                  <a:pt x="11106" y="50865"/>
                </a:lnTo>
                <a:lnTo>
                  <a:pt x="9893" y="51920"/>
                </a:lnTo>
                <a:lnTo>
                  <a:pt x="9437" y="52528"/>
                </a:lnTo>
                <a:lnTo>
                  <a:pt x="8981" y="53130"/>
                </a:lnTo>
                <a:lnTo>
                  <a:pt x="8675" y="53886"/>
                </a:lnTo>
                <a:lnTo>
                  <a:pt x="8525" y="54488"/>
                </a:lnTo>
                <a:lnTo>
                  <a:pt x="8525" y="55090"/>
                </a:lnTo>
                <a:lnTo>
                  <a:pt x="8675" y="55846"/>
                </a:lnTo>
                <a:lnTo>
                  <a:pt x="8981" y="56448"/>
                </a:lnTo>
                <a:lnTo>
                  <a:pt x="9587" y="57205"/>
                </a:lnTo>
                <a:lnTo>
                  <a:pt x="10193" y="57658"/>
                </a:lnTo>
                <a:lnTo>
                  <a:pt x="10806" y="57807"/>
                </a:lnTo>
                <a:lnTo>
                  <a:pt x="12325" y="58260"/>
                </a:lnTo>
                <a:lnTo>
                  <a:pt x="13693" y="58563"/>
                </a:lnTo>
                <a:lnTo>
                  <a:pt x="14756" y="59165"/>
                </a:lnTo>
                <a:lnTo>
                  <a:pt x="15825" y="59922"/>
                </a:lnTo>
                <a:lnTo>
                  <a:pt x="16887" y="60976"/>
                </a:lnTo>
                <a:lnTo>
                  <a:pt x="17950" y="61882"/>
                </a:lnTo>
                <a:lnTo>
                  <a:pt x="19168" y="62490"/>
                </a:lnTo>
                <a:lnTo>
                  <a:pt x="20381" y="62943"/>
                </a:lnTo>
                <a:lnTo>
                  <a:pt x="21600" y="63241"/>
                </a:lnTo>
                <a:lnTo>
                  <a:pt x="24337" y="63849"/>
                </a:lnTo>
                <a:lnTo>
                  <a:pt x="25556" y="63997"/>
                </a:lnTo>
                <a:lnTo>
                  <a:pt x="26925" y="64450"/>
                </a:lnTo>
                <a:lnTo>
                  <a:pt x="29812" y="65356"/>
                </a:lnTo>
                <a:lnTo>
                  <a:pt x="32700" y="66714"/>
                </a:lnTo>
                <a:lnTo>
                  <a:pt x="38175" y="69580"/>
                </a:lnTo>
                <a:lnTo>
                  <a:pt x="39543" y="70337"/>
                </a:lnTo>
                <a:lnTo>
                  <a:pt x="40912" y="71243"/>
                </a:lnTo>
                <a:lnTo>
                  <a:pt x="41981" y="72452"/>
                </a:lnTo>
                <a:lnTo>
                  <a:pt x="42437" y="73054"/>
                </a:lnTo>
                <a:lnTo>
                  <a:pt x="42737" y="73811"/>
                </a:lnTo>
                <a:lnTo>
                  <a:pt x="43043" y="74716"/>
                </a:lnTo>
                <a:lnTo>
                  <a:pt x="43043" y="75622"/>
                </a:lnTo>
                <a:lnTo>
                  <a:pt x="42893" y="76528"/>
                </a:lnTo>
                <a:lnTo>
                  <a:pt x="42737" y="77433"/>
                </a:lnTo>
                <a:lnTo>
                  <a:pt x="42131" y="79090"/>
                </a:lnTo>
                <a:lnTo>
                  <a:pt x="41218" y="80752"/>
                </a:lnTo>
                <a:lnTo>
                  <a:pt x="40456" y="82111"/>
                </a:lnTo>
                <a:lnTo>
                  <a:pt x="39543" y="83469"/>
                </a:lnTo>
                <a:lnTo>
                  <a:pt x="37568" y="86031"/>
                </a:lnTo>
                <a:lnTo>
                  <a:pt x="35593" y="88599"/>
                </a:lnTo>
                <a:lnTo>
                  <a:pt x="33768" y="91167"/>
                </a:lnTo>
                <a:lnTo>
                  <a:pt x="33006" y="92371"/>
                </a:lnTo>
                <a:lnTo>
                  <a:pt x="32400" y="93729"/>
                </a:lnTo>
                <a:lnTo>
                  <a:pt x="31943" y="95088"/>
                </a:lnTo>
                <a:lnTo>
                  <a:pt x="31637" y="96446"/>
                </a:lnTo>
                <a:lnTo>
                  <a:pt x="31637" y="98257"/>
                </a:lnTo>
                <a:lnTo>
                  <a:pt x="31487" y="99318"/>
                </a:lnTo>
                <a:lnTo>
                  <a:pt x="31331" y="100224"/>
                </a:lnTo>
                <a:lnTo>
                  <a:pt x="30725" y="98561"/>
                </a:lnTo>
                <a:lnTo>
                  <a:pt x="30118" y="96899"/>
                </a:lnTo>
                <a:lnTo>
                  <a:pt x="29206" y="93431"/>
                </a:lnTo>
                <a:lnTo>
                  <a:pt x="28443" y="89809"/>
                </a:lnTo>
                <a:lnTo>
                  <a:pt x="27531" y="86335"/>
                </a:lnTo>
                <a:lnTo>
                  <a:pt x="26768" y="84226"/>
                </a:lnTo>
                <a:lnTo>
                  <a:pt x="26012" y="82111"/>
                </a:lnTo>
                <a:lnTo>
                  <a:pt x="24337" y="78035"/>
                </a:lnTo>
                <a:lnTo>
                  <a:pt x="22662" y="73960"/>
                </a:lnTo>
                <a:lnTo>
                  <a:pt x="20993" y="69735"/>
                </a:lnTo>
                <a:lnTo>
                  <a:pt x="20381" y="68377"/>
                </a:lnTo>
                <a:lnTo>
                  <a:pt x="19775" y="67018"/>
                </a:lnTo>
                <a:lnTo>
                  <a:pt x="19168" y="65809"/>
                </a:lnTo>
                <a:lnTo>
                  <a:pt x="18406" y="64599"/>
                </a:lnTo>
                <a:lnTo>
                  <a:pt x="17493" y="63545"/>
                </a:lnTo>
                <a:lnTo>
                  <a:pt x="16431" y="62490"/>
                </a:lnTo>
                <a:lnTo>
                  <a:pt x="15368" y="61429"/>
                </a:lnTo>
                <a:lnTo>
                  <a:pt x="14150" y="60524"/>
                </a:lnTo>
                <a:lnTo>
                  <a:pt x="12781" y="59618"/>
                </a:lnTo>
                <a:lnTo>
                  <a:pt x="11262" y="58712"/>
                </a:lnTo>
                <a:lnTo>
                  <a:pt x="8368" y="57205"/>
                </a:lnTo>
                <a:lnTo>
                  <a:pt x="7612" y="56603"/>
                </a:lnTo>
                <a:lnTo>
                  <a:pt x="7000" y="56150"/>
                </a:lnTo>
                <a:lnTo>
                  <a:pt x="6087" y="54941"/>
                </a:lnTo>
                <a:lnTo>
                  <a:pt x="5331" y="53731"/>
                </a:lnTo>
                <a:lnTo>
                  <a:pt x="4568" y="52224"/>
                </a:lnTo>
                <a:lnTo>
                  <a:pt x="4262" y="51771"/>
                </a:lnTo>
                <a:lnTo>
                  <a:pt x="5025" y="48297"/>
                </a:lnTo>
                <a:lnTo>
                  <a:pt x="5787" y="44830"/>
                </a:lnTo>
                <a:lnTo>
                  <a:pt x="6850" y="41505"/>
                </a:lnTo>
                <a:lnTo>
                  <a:pt x="8218" y="38186"/>
                </a:lnTo>
                <a:lnTo>
                  <a:pt x="9587" y="34867"/>
                </a:lnTo>
                <a:lnTo>
                  <a:pt x="11262" y="31846"/>
                </a:lnTo>
                <a:lnTo>
                  <a:pt x="12931" y="28832"/>
                </a:lnTo>
                <a:lnTo>
                  <a:pt x="14912" y="25960"/>
                </a:lnTo>
                <a:lnTo>
                  <a:pt x="16581" y="23696"/>
                </a:lnTo>
                <a:lnTo>
                  <a:pt x="18406" y="21586"/>
                </a:lnTo>
                <a:lnTo>
                  <a:pt x="20231" y="22492"/>
                </a:lnTo>
                <a:lnTo>
                  <a:pt x="22362" y="23094"/>
                </a:lnTo>
                <a:lnTo>
                  <a:pt x="24337" y="23398"/>
                </a:lnTo>
                <a:lnTo>
                  <a:pt x="25400" y="23398"/>
                </a:lnTo>
                <a:lnTo>
                  <a:pt x="26468" y="23243"/>
                </a:lnTo>
                <a:lnTo>
                  <a:pt x="27381" y="23094"/>
                </a:lnTo>
                <a:lnTo>
                  <a:pt x="28137" y="22790"/>
                </a:lnTo>
                <a:lnTo>
                  <a:pt x="29662" y="22039"/>
                </a:lnTo>
                <a:lnTo>
                  <a:pt x="31181" y="20979"/>
                </a:lnTo>
                <a:lnTo>
                  <a:pt x="32550" y="19924"/>
                </a:lnTo>
                <a:lnTo>
                  <a:pt x="34068" y="18869"/>
                </a:lnTo>
                <a:lnTo>
                  <a:pt x="35287" y="18113"/>
                </a:lnTo>
                <a:lnTo>
                  <a:pt x="36506" y="17511"/>
                </a:lnTo>
                <a:lnTo>
                  <a:pt x="37568" y="17058"/>
                </a:lnTo>
                <a:lnTo>
                  <a:pt x="38025" y="16903"/>
                </a:lnTo>
                <a:close/>
                <a:moveTo>
                  <a:pt x="76500" y="112146"/>
                </a:moveTo>
                <a:lnTo>
                  <a:pt x="77412" y="112450"/>
                </a:lnTo>
                <a:lnTo>
                  <a:pt x="78475" y="112599"/>
                </a:lnTo>
                <a:lnTo>
                  <a:pt x="76806" y="113052"/>
                </a:lnTo>
                <a:lnTo>
                  <a:pt x="76806" y="112599"/>
                </a:lnTo>
                <a:lnTo>
                  <a:pt x="76650" y="112295"/>
                </a:lnTo>
                <a:lnTo>
                  <a:pt x="76500" y="112146"/>
                </a:lnTo>
                <a:close/>
                <a:moveTo>
                  <a:pt x="64031" y="4677"/>
                </a:moveTo>
                <a:lnTo>
                  <a:pt x="67525" y="4832"/>
                </a:lnTo>
                <a:lnTo>
                  <a:pt x="70718" y="5130"/>
                </a:lnTo>
                <a:lnTo>
                  <a:pt x="72087" y="5285"/>
                </a:lnTo>
                <a:lnTo>
                  <a:pt x="73456" y="5582"/>
                </a:lnTo>
                <a:lnTo>
                  <a:pt x="76350" y="6488"/>
                </a:lnTo>
                <a:lnTo>
                  <a:pt x="79237" y="7698"/>
                </a:lnTo>
                <a:lnTo>
                  <a:pt x="81975" y="8907"/>
                </a:lnTo>
                <a:lnTo>
                  <a:pt x="84862" y="10266"/>
                </a:lnTo>
                <a:lnTo>
                  <a:pt x="81518" y="11624"/>
                </a:lnTo>
                <a:lnTo>
                  <a:pt x="80150" y="12226"/>
                </a:lnTo>
                <a:lnTo>
                  <a:pt x="78931" y="12828"/>
                </a:lnTo>
                <a:lnTo>
                  <a:pt x="77718" y="13584"/>
                </a:lnTo>
                <a:lnTo>
                  <a:pt x="76650" y="14639"/>
                </a:lnTo>
                <a:lnTo>
                  <a:pt x="76500" y="14794"/>
                </a:lnTo>
                <a:lnTo>
                  <a:pt x="76650" y="14943"/>
                </a:lnTo>
                <a:lnTo>
                  <a:pt x="76806" y="15092"/>
                </a:lnTo>
                <a:lnTo>
                  <a:pt x="78325" y="14794"/>
                </a:lnTo>
                <a:lnTo>
                  <a:pt x="79693" y="14341"/>
                </a:lnTo>
                <a:lnTo>
                  <a:pt x="82581" y="13436"/>
                </a:lnTo>
                <a:lnTo>
                  <a:pt x="85018" y="12679"/>
                </a:lnTo>
                <a:lnTo>
                  <a:pt x="86387" y="12375"/>
                </a:lnTo>
                <a:lnTo>
                  <a:pt x="87450" y="11773"/>
                </a:lnTo>
                <a:lnTo>
                  <a:pt x="88512" y="12375"/>
                </a:lnTo>
                <a:lnTo>
                  <a:pt x="88212" y="12530"/>
                </a:lnTo>
                <a:lnTo>
                  <a:pt x="85775" y="13584"/>
                </a:lnTo>
                <a:lnTo>
                  <a:pt x="83193" y="14794"/>
                </a:lnTo>
                <a:lnTo>
                  <a:pt x="82125" y="15396"/>
                </a:lnTo>
                <a:lnTo>
                  <a:pt x="80912" y="16153"/>
                </a:lnTo>
                <a:lnTo>
                  <a:pt x="79843" y="17058"/>
                </a:lnTo>
                <a:lnTo>
                  <a:pt x="79087" y="17964"/>
                </a:lnTo>
                <a:lnTo>
                  <a:pt x="78931" y="18262"/>
                </a:lnTo>
                <a:lnTo>
                  <a:pt x="79087" y="18417"/>
                </a:lnTo>
                <a:lnTo>
                  <a:pt x="79237" y="18417"/>
                </a:lnTo>
                <a:lnTo>
                  <a:pt x="80150" y="18262"/>
                </a:lnTo>
                <a:lnTo>
                  <a:pt x="81212" y="18113"/>
                </a:lnTo>
                <a:lnTo>
                  <a:pt x="83037" y="17511"/>
                </a:lnTo>
                <a:lnTo>
                  <a:pt x="86537" y="15849"/>
                </a:lnTo>
                <a:lnTo>
                  <a:pt x="88818" y="14794"/>
                </a:lnTo>
                <a:lnTo>
                  <a:pt x="91100" y="14037"/>
                </a:lnTo>
                <a:lnTo>
                  <a:pt x="91862" y="14490"/>
                </a:lnTo>
                <a:lnTo>
                  <a:pt x="93837" y="15849"/>
                </a:lnTo>
                <a:lnTo>
                  <a:pt x="90643" y="17356"/>
                </a:lnTo>
                <a:lnTo>
                  <a:pt x="85931" y="19167"/>
                </a:lnTo>
                <a:lnTo>
                  <a:pt x="83493" y="20228"/>
                </a:lnTo>
                <a:lnTo>
                  <a:pt x="81212" y="21431"/>
                </a:lnTo>
                <a:lnTo>
                  <a:pt x="81062" y="21586"/>
                </a:lnTo>
                <a:lnTo>
                  <a:pt x="81062" y="21735"/>
                </a:lnTo>
                <a:lnTo>
                  <a:pt x="81212" y="21884"/>
                </a:lnTo>
                <a:lnTo>
                  <a:pt x="81368" y="22039"/>
                </a:lnTo>
                <a:lnTo>
                  <a:pt x="82581" y="22039"/>
                </a:lnTo>
                <a:lnTo>
                  <a:pt x="83950" y="21884"/>
                </a:lnTo>
                <a:lnTo>
                  <a:pt x="86387" y="21283"/>
                </a:lnTo>
                <a:lnTo>
                  <a:pt x="88968" y="20526"/>
                </a:lnTo>
                <a:lnTo>
                  <a:pt x="91406" y="19620"/>
                </a:lnTo>
                <a:lnTo>
                  <a:pt x="93837" y="18869"/>
                </a:lnTo>
                <a:lnTo>
                  <a:pt x="96575" y="17964"/>
                </a:lnTo>
                <a:lnTo>
                  <a:pt x="97793" y="19018"/>
                </a:lnTo>
                <a:lnTo>
                  <a:pt x="96425" y="19471"/>
                </a:lnTo>
                <a:lnTo>
                  <a:pt x="95056" y="20073"/>
                </a:lnTo>
                <a:lnTo>
                  <a:pt x="92468" y="21283"/>
                </a:lnTo>
                <a:lnTo>
                  <a:pt x="90187" y="22337"/>
                </a:lnTo>
                <a:lnTo>
                  <a:pt x="88362" y="22492"/>
                </a:lnTo>
                <a:lnTo>
                  <a:pt x="86687" y="22641"/>
                </a:lnTo>
                <a:lnTo>
                  <a:pt x="84862" y="22945"/>
                </a:lnTo>
                <a:lnTo>
                  <a:pt x="83193" y="23547"/>
                </a:lnTo>
                <a:lnTo>
                  <a:pt x="82431" y="24000"/>
                </a:lnTo>
                <a:lnTo>
                  <a:pt x="81668" y="24452"/>
                </a:lnTo>
                <a:lnTo>
                  <a:pt x="81062" y="25054"/>
                </a:lnTo>
                <a:lnTo>
                  <a:pt x="80456" y="25662"/>
                </a:lnTo>
                <a:lnTo>
                  <a:pt x="80000" y="26413"/>
                </a:lnTo>
                <a:lnTo>
                  <a:pt x="79543" y="27169"/>
                </a:lnTo>
                <a:lnTo>
                  <a:pt x="79087" y="28832"/>
                </a:lnTo>
                <a:lnTo>
                  <a:pt x="78931" y="29433"/>
                </a:lnTo>
                <a:lnTo>
                  <a:pt x="78931" y="30035"/>
                </a:lnTo>
                <a:lnTo>
                  <a:pt x="78931" y="31096"/>
                </a:lnTo>
                <a:lnTo>
                  <a:pt x="78931" y="31698"/>
                </a:lnTo>
                <a:lnTo>
                  <a:pt x="78781" y="32150"/>
                </a:lnTo>
                <a:lnTo>
                  <a:pt x="78475" y="32752"/>
                </a:lnTo>
                <a:lnTo>
                  <a:pt x="77868" y="33205"/>
                </a:lnTo>
                <a:lnTo>
                  <a:pt x="76500" y="34415"/>
                </a:lnTo>
                <a:lnTo>
                  <a:pt x="75281" y="35773"/>
                </a:lnTo>
                <a:lnTo>
                  <a:pt x="74981" y="36226"/>
                </a:lnTo>
                <a:lnTo>
                  <a:pt x="74825" y="36828"/>
                </a:lnTo>
                <a:lnTo>
                  <a:pt x="74825" y="37280"/>
                </a:lnTo>
                <a:lnTo>
                  <a:pt x="74981" y="37882"/>
                </a:lnTo>
                <a:lnTo>
                  <a:pt x="75281" y="38186"/>
                </a:lnTo>
                <a:lnTo>
                  <a:pt x="75437" y="38186"/>
                </a:lnTo>
                <a:lnTo>
                  <a:pt x="74675" y="38490"/>
                </a:lnTo>
                <a:lnTo>
                  <a:pt x="72087" y="39545"/>
                </a:lnTo>
                <a:lnTo>
                  <a:pt x="71025" y="40301"/>
                </a:lnTo>
                <a:lnTo>
                  <a:pt x="69806" y="41052"/>
                </a:lnTo>
                <a:lnTo>
                  <a:pt x="69050" y="41809"/>
                </a:lnTo>
                <a:lnTo>
                  <a:pt x="68743" y="42566"/>
                </a:lnTo>
                <a:lnTo>
                  <a:pt x="68743" y="43316"/>
                </a:lnTo>
                <a:lnTo>
                  <a:pt x="69050" y="43924"/>
                </a:lnTo>
                <a:lnTo>
                  <a:pt x="69506" y="44526"/>
                </a:lnTo>
                <a:lnTo>
                  <a:pt x="70112" y="45127"/>
                </a:lnTo>
                <a:lnTo>
                  <a:pt x="71025" y="45431"/>
                </a:lnTo>
                <a:lnTo>
                  <a:pt x="71787" y="45735"/>
                </a:lnTo>
                <a:lnTo>
                  <a:pt x="70875" y="46337"/>
                </a:lnTo>
                <a:lnTo>
                  <a:pt x="69962" y="47094"/>
                </a:lnTo>
                <a:lnTo>
                  <a:pt x="69200" y="48000"/>
                </a:lnTo>
                <a:lnTo>
                  <a:pt x="68437" y="49054"/>
                </a:lnTo>
                <a:lnTo>
                  <a:pt x="67831" y="50561"/>
                </a:lnTo>
                <a:lnTo>
                  <a:pt x="67525" y="52224"/>
                </a:lnTo>
                <a:lnTo>
                  <a:pt x="67068" y="55543"/>
                </a:lnTo>
                <a:lnTo>
                  <a:pt x="66768" y="57205"/>
                </a:lnTo>
                <a:lnTo>
                  <a:pt x="66618" y="59016"/>
                </a:lnTo>
                <a:lnTo>
                  <a:pt x="66768" y="60828"/>
                </a:lnTo>
                <a:lnTo>
                  <a:pt x="66918" y="61733"/>
                </a:lnTo>
                <a:lnTo>
                  <a:pt x="67375" y="62490"/>
                </a:lnTo>
                <a:lnTo>
                  <a:pt x="68287" y="63849"/>
                </a:lnTo>
                <a:lnTo>
                  <a:pt x="68743" y="64450"/>
                </a:lnTo>
                <a:lnTo>
                  <a:pt x="69350" y="64903"/>
                </a:lnTo>
                <a:lnTo>
                  <a:pt x="69962" y="65207"/>
                </a:lnTo>
                <a:lnTo>
                  <a:pt x="70718" y="65505"/>
                </a:lnTo>
                <a:lnTo>
                  <a:pt x="72393" y="65958"/>
                </a:lnTo>
                <a:lnTo>
                  <a:pt x="74218" y="65958"/>
                </a:lnTo>
                <a:lnTo>
                  <a:pt x="76193" y="65809"/>
                </a:lnTo>
                <a:lnTo>
                  <a:pt x="77106" y="65958"/>
                </a:lnTo>
                <a:lnTo>
                  <a:pt x="77868" y="66262"/>
                </a:lnTo>
                <a:lnTo>
                  <a:pt x="78475" y="66714"/>
                </a:lnTo>
                <a:lnTo>
                  <a:pt x="78931" y="67316"/>
                </a:lnTo>
                <a:lnTo>
                  <a:pt x="79387" y="68073"/>
                </a:lnTo>
                <a:lnTo>
                  <a:pt x="79693" y="68830"/>
                </a:lnTo>
                <a:lnTo>
                  <a:pt x="80000" y="70486"/>
                </a:lnTo>
                <a:lnTo>
                  <a:pt x="80300" y="71243"/>
                </a:lnTo>
                <a:lnTo>
                  <a:pt x="80606" y="72000"/>
                </a:lnTo>
                <a:lnTo>
                  <a:pt x="80912" y="72750"/>
                </a:lnTo>
                <a:lnTo>
                  <a:pt x="81518" y="73358"/>
                </a:lnTo>
                <a:lnTo>
                  <a:pt x="82281" y="74561"/>
                </a:lnTo>
                <a:lnTo>
                  <a:pt x="82887" y="75771"/>
                </a:lnTo>
                <a:lnTo>
                  <a:pt x="83193" y="77130"/>
                </a:lnTo>
                <a:lnTo>
                  <a:pt x="83193" y="78637"/>
                </a:lnTo>
                <a:lnTo>
                  <a:pt x="83193" y="81205"/>
                </a:lnTo>
                <a:lnTo>
                  <a:pt x="83493" y="83773"/>
                </a:lnTo>
                <a:lnTo>
                  <a:pt x="83800" y="84976"/>
                </a:lnTo>
                <a:lnTo>
                  <a:pt x="84106" y="86186"/>
                </a:lnTo>
                <a:lnTo>
                  <a:pt x="84712" y="87390"/>
                </a:lnTo>
                <a:lnTo>
                  <a:pt x="85318" y="88599"/>
                </a:lnTo>
                <a:lnTo>
                  <a:pt x="86387" y="90107"/>
                </a:lnTo>
                <a:lnTo>
                  <a:pt x="86993" y="90714"/>
                </a:lnTo>
                <a:lnTo>
                  <a:pt x="87600" y="91316"/>
                </a:lnTo>
                <a:lnTo>
                  <a:pt x="88362" y="91769"/>
                </a:lnTo>
                <a:lnTo>
                  <a:pt x="89125" y="92073"/>
                </a:lnTo>
                <a:lnTo>
                  <a:pt x="90037" y="92222"/>
                </a:lnTo>
                <a:lnTo>
                  <a:pt x="91100" y="92073"/>
                </a:lnTo>
                <a:lnTo>
                  <a:pt x="91862" y="91769"/>
                </a:lnTo>
                <a:lnTo>
                  <a:pt x="92618" y="91465"/>
                </a:lnTo>
                <a:lnTo>
                  <a:pt x="93231" y="90863"/>
                </a:lnTo>
                <a:lnTo>
                  <a:pt x="93837" y="90262"/>
                </a:lnTo>
                <a:lnTo>
                  <a:pt x="95968" y="89958"/>
                </a:lnTo>
                <a:lnTo>
                  <a:pt x="98093" y="89505"/>
                </a:lnTo>
                <a:lnTo>
                  <a:pt x="102356" y="88295"/>
                </a:lnTo>
                <a:lnTo>
                  <a:pt x="104481" y="87545"/>
                </a:lnTo>
                <a:lnTo>
                  <a:pt x="106462" y="86639"/>
                </a:lnTo>
                <a:lnTo>
                  <a:pt x="108437" y="85733"/>
                </a:lnTo>
                <a:lnTo>
                  <a:pt x="110568" y="84976"/>
                </a:lnTo>
                <a:lnTo>
                  <a:pt x="109200" y="87545"/>
                </a:lnTo>
                <a:lnTo>
                  <a:pt x="107675" y="90107"/>
                </a:lnTo>
                <a:lnTo>
                  <a:pt x="106918" y="90107"/>
                </a:lnTo>
                <a:lnTo>
                  <a:pt x="106006" y="90262"/>
                </a:lnTo>
                <a:lnTo>
                  <a:pt x="104181" y="90559"/>
                </a:lnTo>
                <a:lnTo>
                  <a:pt x="101443" y="91316"/>
                </a:lnTo>
                <a:lnTo>
                  <a:pt x="95206" y="93127"/>
                </a:lnTo>
                <a:lnTo>
                  <a:pt x="89275" y="95088"/>
                </a:lnTo>
                <a:lnTo>
                  <a:pt x="89125" y="95243"/>
                </a:lnTo>
                <a:lnTo>
                  <a:pt x="88968" y="95392"/>
                </a:lnTo>
                <a:lnTo>
                  <a:pt x="88968" y="95540"/>
                </a:lnTo>
                <a:lnTo>
                  <a:pt x="89275" y="95696"/>
                </a:lnTo>
                <a:lnTo>
                  <a:pt x="90337" y="95844"/>
                </a:lnTo>
                <a:lnTo>
                  <a:pt x="91706" y="95993"/>
                </a:lnTo>
                <a:lnTo>
                  <a:pt x="92925" y="95844"/>
                </a:lnTo>
                <a:lnTo>
                  <a:pt x="94143" y="95696"/>
                </a:lnTo>
                <a:lnTo>
                  <a:pt x="96575" y="95088"/>
                </a:lnTo>
                <a:lnTo>
                  <a:pt x="99006" y="94486"/>
                </a:lnTo>
                <a:lnTo>
                  <a:pt x="101900" y="93729"/>
                </a:lnTo>
                <a:lnTo>
                  <a:pt x="104787" y="92979"/>
                </a:lnTo>
                <a:lnTo>
                  <a:pt x="105850" y="92979"/>
                </a:lnTo>
                <a:lnTo>
                  <a:pt x="105093" y="94033"/>
                </a:lnTo>
                <a:lnTo>
                  <a:pt x="103568" y="96148"/>
                </a:lnTo>
                <a:lnTo>
                  <a:pt x="101443" y="96297"/>
                </a:lnTo>
                <a:lnTo>
                  <a:pt x="99312" y="96601"/>
                </a:lnTo>
                <a:lnTo>
                  <a:pt x="95206" y="97805"/>
                </a:lnTo>
                <a:lnTo>
                  <a:pt x="89881" y="99318"/>
                </a:lnTo>
                <a:lnTo>
                  <a:pt x="87300" y="100069"/>
                </a:lnTo>
                <a:lnTo>
                  <a:pt x="84562" y="100677"/>
                </a:lnTo>
                <a:lnTo>
                  <a:pt x="84406" y="100974"/>
                </a:lnTo>
                <a:lnTo>
                  <a:pt x="84256" y="101130"/>
                </a:lnTo>
                <a:lnTo>
                  <a:pt x="84406" y="101427"/>
                </a:lnTo>
                <a:lnTo>
                  <a:pt x="84712" y="101582"/>
                </a:lnTo>
                <a:lnTo>
                  <a:pt x="86993" y="101427"/>
                </a:lnTo>
                <a:lnTo>
                  <a:pt x="89275" y="101278"/>
                </a:lnTo>
                <a:lnTo>
                  <a:pt x="91406" y="101130"/>
                </a:lnTo>
                <a:lnTo>
                  <a:pt x="93687" y="100677"/>
                </a:lnTo>
                <a:lnTo>
                  <a:pt x="97181" y="100069"/>
                </a:lnTo>
                <a:lnTo>
                  <a:pt x="100831" y="99318"/>
                </a:lnTo>
                <a:lnTo>
                  <a:pt x="99162" y="100974"/>
                </a:lnTo>
                <a:lnTo>
                  <a:pt x="97337" y="101278"/>
                </a:lnTo>
                <a:lnTo>
                  <a:pt x="95512" y="101582"/>
                </a:lnTo>
                <a:lnTo>
                  <a:pt x="91862" y="102184"/>
                </a:lnTo>
                <a:lnTo>
                  <a:pt x="89425" y="102488"/>
                </a:lnTo>
                <a:lnTo>
                  <a:pt x="87143" y="102786"/>
                </a:lnTo>
                <a:lnTo>
                  <a:pt x="84862" y="103394"/>
                </a:lnTo>
                <a:lnTo>
                  <a:pt x="83800" y="103691"/>
                </a:lnTo>
                <a:lnTo>
                  <a:pt x="82737" y="104299"/>
                </a:lnTo>
                <a:lnTo>
                  <a:pt x="82581" y="104299"/>
                </a:lnTo>
                <a:lnTo>
                  <a:pt x="82581" y="104448"/>
                </a:lnTo>
                <a:lnTo>
                  <a:pt x="82737" y="104597"/>
                </a:lnTo>
                <a:lnTo>
                  <a:pt x="82887" y="104752"/>
                </a:lnTo>
                <a:lnTo>
                  <a:pt x="84106" y="104901"/>
                </a:lnTo>
                <a:lnTo>
                  <a:pt x="87906" y="104901"/>
                </a:lnTo>
                <a:lnTo>
                  <a:pt x="90493" y="104752"/>
                </a:lnTo>
                <a:lnTo>
                  <a:pt x="92925" y="104448"/>
                </a:lnTo>
                <a:lnTo>
                  <a:pt x="95512" y="104144"/>
                </a:lnTo>
                <a:lnTo>
                  <a:pt x="93837" y="105503"/>
                </a:lnTo>
                <a:lnTo>
                  <a:pt x="92012" y="106712"/>
                </a:lnTo>
                <a:lnTo>
                  <a:pt x="90950" y="106563"/>
                </a:lnTo>
                <a:lnTo>
                  <a:pt x="89731" y="106408"/>
                </a:lnTo>
                <a:lnTo>
                  <a:pt x="87300" y="106563"/>
                </a:lnTo>
                <a:lnTo>
                  <a:pt x="85018" y="106712"/>
                </a:lnTo>
                <a:lnTo>
                  <a:pt x="82737" y="106861"/>
                </a:lnTo>
                <a:lnTo>
                  <a:pt x="78325" y="107314"/>
                </a:lnTo>
                <a:lnTo>
                  <a:pt x="78018" y="107469"/>
                </a:lnTo>
                <a:lnTo>
                  <a:pt x="77868" y="107767"/>
                </a:lnTo>
                <a:lnTo>
                  <a:pt x="78018" y="108071"/>
                </a:lnTo>
                <a:lnTo>
                  <a:pt x="78325" y="108220"/>
                </a:lnTo>
                <a:lnTo>
                  <a:pt x="82281" y="108673"/>
                </a:lnTo>
                <a:lnTo>
                  <a:pt x="84256" y="108828"/>
                </a:lnTo>
                <a:lnTo>
                  <a:pt x="86231" y="108976"/>
                </a:lnTo>
                <a:lnTo>
                  <a:pt x="88056" y="109125"/>
                </a:lnTo>
                <a:lnTo>
                  <a:pt x="86537" y="109882"/>
                </a:lnTo>
                <a:lnTo>
                  <a:pt x="84562" y="110639"/>
                </a:lnTo>
                <a:lnTo>
                  <a:pt x="84406" y="110484"/>
                </a:lnTo>
                <a:lnTo>
                  <a:pt x="83950" y="110335"/>
                </a:lnTo>
                <a:lnTo>
                  <a:pt x="83343" y="110186"/>
                </a:lnTo>
                <a:lnTo>
                  <a:pt x="82125" y="110186"/>
                </a:lnTo>
                <a:lnTo>
                  <a:pt x="80912" y="110335"/>
                </a:lnTo>
                <a:lnTo>
                  <a:pt x="79693" y="110335"/>
                </a:lnTo>
                <a:lnTo>
                  <a:pt x="77106" y="110186"/>
                </a:lnTo>
                <a:lnTo>
                  <a:pt x="74675" y="110186"/>
                </a:lnTo>
                <a:lnTo>
                  <a:pt x="74368" y="110335"/>
                </a:lnTo>
                <a:lnTo>
                  <a:pt x="74368" y="110639"/>
                </a:lnTo>
                <a:lnTo>
                  <a:pt x="75131" y="111390"/>
                </a:lnTo>
                <a:lnTo>
                  <a:pt x="76043" y="111842"/>
                </a:lnTo>
                <a:lnTo>
                  <a:pt x="74675" y="111545"/>
                </a:lnTo>
                <a:lnTo>
                  <a:pt x="72850" y="111390"/>
                </a:lnTo>
                <a:lnTo>
                  <a:pt x="72087" y="111390"/>
                </a:lnTo>
                <a:lnTo>
                  <a:pt x="71331" y="111545"/>
                </a:lnTo>
                <a:lnTo>
                  <a:pt x="70875" y="111842"/>
                </a:lnTo>
                <a:lnTo>
                  <a:pt x="70875" y="111997"/>
                </a:lnTo>
                <a:lnTo>
                  <a:pt x="70718" y="112295"/>
                </a:lnTo>
                <a:lnTo>
                  <a:pt x="70875" y="112748"/>
                </a:lnTo>
                <a:lnTo>
                  <a:pt x="71175" y="113052"/>
                </a:lnTo>
                <a:lnTo>
                  <a:pt x="72243" y="113505"/>
                </a:lnTo>
                <a:lnTo>
                  <a:pt x="73456" y="113958"/>
                </a:lnTo>
                <a:lnTo>
                  <a:pt x="71937" y="114262"/>
                </a:lnTo>
                <a:lnTo>
                  <a:pt x="71481" y="113809"/>
                </a:lnTo>
                <a:lnTo>
                  <a:pt x="70568" y="113505"/>
                </a:lnTo>
                <a:lnTo>
                  <a:pt x="69506" y="113356"/>
                </a:lnTo>
                <a:lnTo>
                  <a:pt x="68287" y="113505"/>
                </a:lnTo>
                <a:lnTo>
                  <a:pt x="67225" y="113809"/>
                </a:lnTo>
                <a:lnTo>
                  <a:pt x="67068" y="113958"/>
                </a:lnTo>
                <a:lnTo>
                  <a:pt x="67068" y="114107"/>
                </a:lnTo>
                <a:lnTo>
                  <a:pt x="67068" y="114262"/>
                </a:lnTo>
                <a:lnTo>
                  <a:pt x="67225" y="114410"/>
                </a:lnTo>
                <a:lnTo>
                  <a:pt x="68893" y="115012"/>
                </a:lnTo>
                <a:lnTo>
                  <a:pt x="68287" y="115167"/>
                </a:lnTo>
                <a:lnTo>
                  <a:pt x="67981" y="115012"/>
                </a:lnTo>
                <a:lnTo>
                  <a:pt x="65550" y="115012"/>
                </a:lnTo>
                <a:lnTo>
                  <a:pt x="59468" y="115167"/>
                </a:lnTo>
                <a:lnTo>
                  <a:pt x="52475" y="115167"/>
                </a:lnTo>
                <a:lnTo>
                  <a:pt x="49281" y="114863"/>
                </a:lnTo>
                <a:lnTo>
                  <a:pt x="47912" y="114714"/>
                </a:lnTo>
                <a:lnTo>
                  <a:pt x="46693" y="114410"/>
                </a:lnTo>
                <a:lnTo>
                  <a:pt x="44262" y="113654"/>
                </a:lnTo>
                <a:lnTo>
                  <a:pt x="41825" y="112748"/>
                </a:lnTo>
                <a:lnTo>
                  <a:pt x="39393" y="111693"/>
                </a:lnTo>
                <a:lnTo>
                  <a:pt x="37112" y="110639"/>
                </a:lnTo>
                <a:lnTo>
                  <a:pt x="32550" y="108220"/>
                </a:lnTo>
                <a:lnTo>
                  <a:pt x="28293" y="105503"/>
                </a:lnTo>
                <a:lnTo>
                  <a:pt x="26012" y="103995"/>
                </a:lnTo>
                <a:lnTo>
                  <a:pt x="23731" y="102184"/>
                </a:lnTo>
                <a:lnTo>
                  <a:pt x="21600" y="100373"/>
                </a:lnTo>
                <a:lnTo>
                  <a:pt x="19625" y="98413"/>
                </a:lnTo>
                <a:lnTo>
                  <a:pt x="17643" y="96446"/>
                </a:lnTo>
                <a:lnTo>
                  <a:pt x="15825" y="94337"/>
                </a:lnTo>
                <a:lnTo>
                  <a:pt x="14150" y="92073"/>
                </a:lnTo>
                <a:lnTo>
                  <a:pt x="12475" y="89809"/>
                </a:lnTo>
                <a:lnTo>
                  <a:pt x="10956" y="87545"/>
                </a:lnTo>
                <a:lnTo>
                  <a:pt x="9587" y="84976"/>
                </a:lnTo>
                <a:lnTo>
                  <a:pt x="8368" y="82563"/>
                </a:lnTo>
                <a:lnTo>
                  <a:pt x="7306" y="79995"/>
                </a:lnTo>
                <a:lnTo>
                  <a:pt x="6243" y="77433"/>
                </a:lnTo>
                <a:lnTo>
                  <a:pt x="5481" y="74716"/>
                </a:lnTo>
                <a:lnTo>
                  <a:pt x="4718" y="72000"/>
                </a:lnTo>
                <a:lnTo>
                  <a:pt x="4262" y="69283"/>
                </a:lnTo>
                <a:lnTo>
                  <a:pt x="3806" y="66113"/>
                </a:lnTo>
                <a:lnTo>
                  <a:pt x="3506" y="62943"/>
                </a:lnTo>
                <a:lnTo>
                  <a:pt x="3506" y="59618"/>
                </a:lnTo>
                <a:lnTo>
                  <a:pt x="3656" y="56448"/>
                </a:lnTo>
                <a:lnTo>
                  <a:pt x="4875" y="57807"/>
                </a:lnTo>
                <a:lnTo>
                  <a:pt x="6087" y="59016"/>
                </a:lnTo>
                <a:lnTo>
                  <a:pt x="7612" y="60071"/>
                </a:lnTo>
                <a:lnTo>
                  <a:pt x="9437" y="61132"/>
                </a:lnTo>
                <a:lnTo>
                  <a:pt x="11106" y="62037"/>
                </a:lnTo>
                <a:lnTo>
                  <a:pt x="12631" y="63092"/>
                </a:lnTo>
                <a:lnTo>
                  <a:pt x="13843" y="64146"/>
                </a:lnTo>
                <a:lnTo>
                  <a:pt x="15062" y="65356"/>
                </a:lnTo>
                <a:lnTo>
                  <a:pt x="16125" y="66566"/>
                </a:lnTo>
                <a:lnTo>
                  <a:pt x="16887" y="68073"/>
                </a:lnTo>
                <a:lnTo>
                  <a:pt x="17800" y="69580"/>
                </a:lnTo>
                <a:lnTo>
                  <a:pt x="18406" y="71392"/>
                </a:lnTo>
                <a:lnTo>
                  <a:pt x="20081" y="75622"/>
                </a:lnTo>
                <a:lnTo>
                  <a:pt x="21750" y="79698"/>
                </a:lnTo>
                <a:lnTo>
                  <a:pt x="23575" y="83922"/>
                </a:lnTo>
                <a:lnTo>
                  <a:pt x="24337" y="86031"/>
                </a:lnTo>
                <a:lnTo>
                  <a:pt x="24943" y="88146"/>
                </a:lnTo>
                <a:lnTo>
                  <a:pt x="26012" y="92073"/>
                </a:lnTo>
                <a:lnTo>
                  <a:pt x="26925" y="95993"/>
                </a:lnTo>
                <a:lnTo>
                  <a:pt x="27531" y="97960"/>
                </a:lnTo>
                <a:lnTo>
                  <a:pt x="28137" y="99920"/>
                </a:lnTo>
                <a:lnTo>
                  <a:pt x="29050" y="101731"/>
                </a:lnTo>
                <a:lnTo>
                  <a:pt x="30118" y="103543"/>
                </a:lnTo>
                <a:lnTo>
                  <a:pt x="30418" y="103995"/>
                </a:lnTo>
                <a:lnTo>
                  <a:pt x="30875" y="104144"/>
                </a:lnTo>
                <a:lnTo>
                  <a:pt x="31487" y="104144"/>
                </a:lnTo>
                <a:lnTo>
                  <a:pt x="31943" y="103995"/>
                </a:lnTo>
                <a:lnTo>
                  <a:pt x="32700" y="103543"/>
                </a:lnTo>
                <a:lnTo>
                  <a:pt x="33156" y="102786"/>
                </a:lnTo>
                <a:lnTo>
                  <a:pt x="33612" y="102184"/>
                </a:lnTo>
                <a:lnTo>
                  <a:pt x="33768" y="101427"/>
                </a:lnTo>
                <a:lnTo>
                  <a:pt x="34068" y="99771"/>
                </a:lnTo>
                <a:lnTo>
                  <a:pt x="34225" y="98109"/>
                </a:lnTo>
                <a:lnTo>
                  <a:pt x="34525" y="96601"/>
                </a:lnTo>
                <a:lnTo>
                  <a:pt x="34831" y="95088"/>
                </a:lnTo>
                <a:lnTo>
                  <a:pt x="35437" y="93729"/>
                </a:lnTo>
                <a:lnTo>
                  <a:pt x="36200" y="92371"/>
                </a:lnTo>
                <a:lnTo>
                  <a:pt x="37718" y="89809"/>
                </a:lnTo>
                <a:lnTo>
                  <a:pt x="39543" y="87241"/>
                </a:lnTo>
                <a:lnTo>
                  <a:pt x="40762" y="85578"/>
                </a:lnTo>
                <a:lnTo>
                  <a:pt x="42131" y="83618"/>
                </a:lnTo>
                <a:lnTo>
                  <a:pt x="43350" y="81658"/>
                </a:lnTo>
                <a:lnTo>
                  <a:pt x="44412" y="79394"/>
                </a:lnTo>
                <a:lnTo>
                  <a:pt x="44718" y="78339"/>
                </a:lnTo>
                <a:lnTo>
                  <a:pt x="45018" y="77278"/>
                </a:lnTo>
                <a:lnTo>
                  <a:pt x="45175" y="76075"/>
                </a:lnTo>
                <a:lnTo>
                  <a:pt x="45175" y="75014"/>
                </a:lnTo>
                <a:lnTo>
                  <a:pt x="45018" y="73960"/>
                </a:lnTo>
                <a:lnTo>
                  <a:pt x="44718" y="72905"/>
                </a:lnTo>
                <a:lnTo>
                  <a:pt x="44262" y="72000"/>
                </a:lnTo>
                <a:lnTo>
                  <a:pt x="43500" y="70939"/>
                </a:lnTo>
                <a:lnTo>
                  <a:pt x="42893" y="70188"/>
                </a:lnTo>
                <a:lnTo>
                  <a:pt x="41981" y="69580"/>
                </a:lnTo>
                <a:lnTo>
                  <a:pt x="40306" y="68377"/>
                </a:lnTo>
                <a:lnTo>
                  <a:pt x="38481" y="67316"/>
                </a:lnTo>
                <a:lnTo>
                  <a:pt x="36656" y="66410"/>
                </a:lnTo>
                <a:lnTo>
                  <a:pt x="31637" y="64146"/>
                </a:lnTo>
                <a:lnTo>
                  <a:pt x="29050" y="62943"/>
                </a:lnTo>
                <a:lnTo>
                  <a:pt x="26468" y="62037"/>
                </a:lnTo>
                <a:lnTo>
                  <a:pt x="24943" y="61733"/>
                </a:lnTo>
                <a:lnTo>
                  <a:pt x="23275" y="61584"/>
                </a:lnTo>
                <a:lnTo>
                  <a:pt x="21600" y="61280"/>
                </a:lnTo>
                <a:lnTo>
                  <a:pt x="20837" y="60976"/>
                </a:lnTo>
                <a:lnTo>
                  <a:pt x="20081" y="60679"/>
                </a:lnTo>
                <a:lnTo>
                  <a:pt x="19012" y="60071"/>
                </a:lnTo>
                <a:lnTo>
                  <a:pt x="17950" y="59165"/>
                </a:lnTo>
                <a:lnTo>
                  <a:pt x="17037" y="58260"/>
                </a:lnTo>
                <a:lnTo>
                  <a:pt x="16125" y="57509"/>
                </a:lnTo>
                <a:lnTo>
                  <a:pt x="15368" y="56901"/>
                </a:lnTo>
                <a:lnTo>
                  <a:pt x="14606" y="56603"/>
                </a:lnTo>
                <a:lnTo>
                  <a:pt x="12931" y="56150"/>
                </a:lnTo>
                <a:lnTo>
                  <a:pt x="12018" y="55995"/>
                </a:lnTo>
                <a:lnTo>
                  <a:pt x="11412" y="55543"/>
                </a:lnTo>
                <a:lnTo>
                  <a:pt x="11106" y="55245"/>
                </a:lnTo>
                <a:lnTo>
                  <a:pt x="10956" y="54637"/>
                </a:lnTo>
                <a:lnTo>
                  <a:pt x="10956" y="54184"/>
                </a:lnTo>
                <a:lnTo>
                  <a:pt x="11106" y="53582"/>
                </a:lnTo>
                <a:lnTo>
                  <a:pt x="11562" y="52981"/>
                </a:lnTo>
                <a:lnTo>
                  <a:pt x="12175" y="52373"/>
                </a:lnTo>
                <a:lnTo>
                  <a:pt x="12931" y="51771"/>
                </a:lnTo>
                <a:lnTo>
                  <a:pt x="13693" y="51318"/>
                </a:lnTo>
                <a:lnTo>
                  <a:pt x="15518" y="50413"/>
                </a:lnTo>
                <a:lnTo>
                  <a:pt x="19318" y="49054"/>
                </a:lnTo>
                <a:lnTo>
                  <a:pt x="20381" y="48601"/>
                </a:lnTo>
                <a:lnTo>
                  <a:pt x="21293" y="48000"/>
                </a:lnTo>
                <a:lnTo>
                  <a:pt x="22968" y="46790"/>
                </a:lnTo>
                <a:lnTo>
                  <a:pt x="24487" y="45283"/>
                </a:lnTo>
                <a:lnTo>
                  <a:pt x="25856" y="43620"/>
                </a:lnTo>
                <a:lnTo>
                  <a:pt x="27681" y="41660"/>
                </a:lnTo>
                <a:lnTo>
                  <a:pt x="29506" y="39997"/>
                </a:lnTo>
                <a:lnTo>
                  <a:pt x="31487" y="38639"/>
                </a:lnTo>
                <a:lnTo>
                  <a:pt x="32550" y="37882"/>
                </a:lnTo>
                <a:lnTo>
                  <a:pt x="33768" y="37280"/>
                </a:lnTo>
                <a:lnTo>
                  <a:pt x="35287" y="36679"/>
                </a:lnTo>
                <a:lnTo>
                  <a:pt x="36806" y="35922"/>
                </a:lnTo>
                <a:lnTo>
                  <a:pt x="37418" y="35469"/>
                </a:lnTo>
                <a:lnTo>
                  <a:pt x="38025" y="35016"/>
                </a:lnTo>
                <a:lnTo>
                  <a:pt x="38481" y="34415"/>
                </a:lnTo>
                <a:lnTo>
                  <a:pt x="38787" y="33658"/>
                </a:lnTo>
                <a:lnTo>
                  <a:pt x="38787" y="32907"/>
                </a:lnTo>
                <a:lnTo>
                  <a:pt x="38631" y="32299"/>
                </a:lnTo>
                <a:lnTo>
                  <a:pt x="38175" y="31549"/>
                </a:lnTo>
                <a:lnTo>
                  <a:pt x="37718" y="31096"/>
                </a:lnTo>
                <a:lnTo>
                  <a:pt x="36506" y="30035"/>
                </a:lnTo>
                <a:lnTo>
                  <a:pt x="35437" y="29285"/>
                </a:lnTo>
                <a:lnTo>
                  <a:pt x="34831" y="28832"/>
                </a:lnTo>
                <a:lnTo>
                  <a:pt x="33312" y="28832"/>
                </a:lnTo>
                <a:lnTo>
                  <a:pt x="32700" y="28981"/>
                </a:lnTo>
                <a:lnTo>
                  <a:pt x="31181" y="29737"/>
                </a:lnTo>
                <a:lnTo>
                  <a:pt x="29962" y="30339"/>
                </a:lnTo>
                <a:lnTo>
                  <a:pt x="27681" y="31096"/>
                </a:lnTo>
                <a:lnTo>
                  <a:pt x="26468" y="31096"/>
                </a:lnTo>
                <a:lnTo>
                  <a:pt x="25706" y="30792"/>
                </a:lnTo>
                <a:lnTo>
                  <a:pt x="24943" y="30488"/>
                </a:lnTo>
                <a:lnTo>
                  <a:pt x="24337" y="30035"/>
                </a:lnTo>
                <a:lnTo>
                  <a:pt x="24187" y="29737"/>
                </a:lnTo>
                <a:lnTo>
                  <a:pt x="24031" y="29433"/>
                </a:lnTo>
                <a:lnTo>
                  <a:pt x="24031" y="29130"/>
                </a:lnTo>
                <a:lnTo>
                  <a:pt x="24187" y="28832"/>
                </a:lnTo>
                <a:lnTo>
                  <a:pt x="24487" y="28528"/>
                </a:lnTo>
                <a:lnTo>
                  <a:pt x="24943" y="28224"/>
                </a:lnTo>
                <a:lnTo>
                  <a:pt x="25706" y="27771"/>
                </a:lnTo>
                <a:lnTo>
                  <a:pt x="26618" y="27473"/>
                </a:lnTo>
                <a:lnTo>
                  <a:pt x="28593" y="26865"/>
                </a:lnTo>
                <a:lnTo>
                  <a:pt x="29812" y="26115"/>
                </a:lnTo>
                <a:lnTo>
                  <a:pt x="30875" y="25507"/>
                </a:lnTo>
                <a:lnTo>
                  <a:pt x="31331" y="25358"/>
                </a:lnTo>
                <a:lnTo>
                  <a:pt x="31943" y="25358"/>
                </a:lnTo>
                <a:lnTo>
                  <a:pt x="32550" y="25507"/>
                </a:lnTo>
                <a:lnTo>
                  <a:pt x="33462" y="25960"/>
                </a:lnTo>
                <a:lnTo>
                  <a:pt x="35287" y="27020"/>
                </a:lnTo>
                <a:lnTo>
                  <a:pt x="36050" y="27622"/>
                </a:lnTo>
                <a:lnTo>
                  <a:pt x="36962" y="28075"/>
                </a:lnTo>
                <a:lnTo>
                  <a:pt x="37875" y="28224"/>
                </a:lnTo>
                <a:lnTo>
                  <a:pt x="38787" y="28224"/>
                </a:lnTo>
                <a:lnTo>
                  <a:pt x="39543" y="28075"/>
                </a:lnTo>
                <a:lnTo>
                  <a:pt x="40156" y="27622"/>
                </a:lnTo>
                <a:lnTo>
                  <a:pt x="40612" y="27020"/>
                </a:lnTo>
                <a:lnTo>
                  <a:pt x="40912" y="26264"/>
                </a:lnTo>
                <a:lnTo>
                  <a:pt x="41068" y="25507"/>
                </a:lnTo>
                <a:lnTo>
                  <a:pt x="40912" y="24601"/>
                </a:lnTo>
                <a:lnTo>
                  <a:pt x="40456" y="23398"/>
                </a:lnTo>
                <a:lnTo>
                  <a:pt x="40000" y="22039"/>
                </a:lnTo>
                <a:lnTo>
                  <a:pt x="39850" y="21735"/>
                </a:lnTo>
                <a:lnTo>
                  <a:pt x="40000" y="21283"/>
                </a:lnTo>
                <a:lnTo>
                  <a:pt x="40306" y="20073"/>
                </a:lnTo>
                <a:lnTo>
                  <a:pt x="40912" y="19018"/>
                </a:lnTo>
                <a:lnTo>
                  <a:pt x="41218" y="18113"/>
                </a:lnTo>
                <a:lnTo>
                  <a:pt x="41368" y="17207"/>
                </a:lnTo>
                <a:lnTo>
                  <a:pt x="41218" y="16301"/>
                </a:lnTo>
                <a:lnTo>
                  <a:pt x="40762" y="15545"/>
                </a:lnTo>
                <a:lnTo>
                  <a:pt x="40000" y="14943"/>
                </a:lnTo>
                <a:lnTo>
                  <a:pt x="39543" y="14639"/>
                </a:lnTo>
                <a:lnTo>
                  <a:pt x="39087" y="14490"/>
                </a:lnTo>
                <a:lnTo>
                  <a:pt x="38481" y="14341"/>
                </a:lnTo>
                <a:lnTo>
                  <a:pt x="38025" y="14341"/>
                </a:lnTo>
                <a:lnTo>
                  <a:pt x="36962" y="14639"/>
                </a:lnTo>
                <a:lnTo>
                  <a:pt x="35743" y="15092"/>
                </a:lnTo>
                <a:lnTo>
                  <a:pt x="34681" y="15700"/>
                </a:lnTo>
                <a:lnTo>
                  <a:pt x="33612" y="16450"/>
                </a:lnTo>
                <a:lnTo>
                  <a:pt x="32093" y="17660"/>
                </a:lnTo>
                <a:lnTo>
                  <a:pt x="29812" y="19322"/>
                </a:lnTo>
                <a:lnTo>
                  <a:pt x="28750" y="20073"/>
                </a:lnTo>
                <a:lnTo>
                  <a:pt x="27531" y="20830"/>
                </a:lnTo>
                <a:lnTo>
                  <a:pt x="26768" y="21134"/>
                </a:lnTo>
                <a:lnTo>
                  <a:pt x="25706" y="21283"/>
                </a:lnTo>
                <a:lnTo>
                  <a:pt x="24793" y="21431"/>
                </a:lnTo>
                <a:lnTo>
                  <a:pt x="23731" y="21283"/>
                </a:lnTo>
                <a:lnTo>
                  <a:pt x="21600" y="20830"/>
                </a:lnTo>
                <a:lnTo>
                  <a:pt x="19625" y="20228"/>
                </a:lnTo>
                <a:lnTo>
                  <a:pt x="21143" y="18714"/>
                </a:lnTo>
                <a:lnTo>
                  <a:pt x="22818" y="17207"/>
                </a:lnTo>
                <a:lnTo>
                  <a:pt x="24487" y="15849"/>
                </a:lnTo>
                <a:lnTo>
                  <a:pt x="26162" y="14490"/>
                </a:lnTo>
                <a:lnTo>
                  <a:pt x="27987" y="13280"/>
                </a:lnTo>
                <a:lnTo>
                  <a:pt x="29812" y="12077"/>
                </a:lnTo>
                <a:lnTo>
                  <a:pt x="31637" y="11016"/>
                </a:lnTo>
                <a:lnTo>
                  <a:pt x="33612" y="10111"/>
                </a:lnTo>
                <a:lnTo>
                  <a:pt x="35743" y="9205"/>
                </a:lnTo>
                <a:lnTo>
                  <a:pt x="38025" y="8454"/>
                </a:lnTo>
                <a:lnTo>
                  <a:pt x="42587" y="7096"/>
                </a:lnTo>
                <a:lnTo>
                  <a:pt x="47150" y="5886"/>
                </a:lnTo>
                <a:lnTo>
                  <a:pt x="51862" y="4832"/>
                </a:lnTo>
                <a:lnTo>
                  <a:pt x="52018" y="4981"/>
                </a:lnTo>
                <a:lnTo>
                  <a:pt x="54600" y="4981"/>
                </a:lnTo>
                <a:lnTo>
                  <a:pt x="60531" y="4832"/>
                </a:lnTo>
                <a:lnTo>
                  <a:pt x="64031" y="4677"/>
                </a:lnTo>
                <a:close/>
                <a:moveTo>
                  <a:pt x="59925" y="0"/>
                </a:moveTo>
                <a:lnTo>
                  <a:pt x="57337" y="148"/>
                </a:lnTo>
                <a:lnTo>
                  <a:pt x="54756" y="756"/>
                </a:lnTo>
                <a:lnTo>
                  <a:pt x="49737" y="1811"/>
                </a:lnTo>
                <a:lnTo>
                  <a:pt x="43650" y="3169"/>
                </a:lnTo>
                <a:lnTo>
                  <a:pt x="40612" y="4075"/>
                </a:lnTo>
                <a:lnTo>
                  <a:pt x="37718" y="4832"/>
                </a:lnTo>
                <a:lnTo>
                  <a:pt x="34831" y="5886"/>
                </a:lnTo>
                <a:lnTo>
                  <a:pt x="32093" y="6941"/>
                </a:lnTo>
                <a:lnTo>
                  <a:pt x="29506" y="8150"/>
                </a:lnTo>
                <a:lnTo>
                  <a:pt x="27075" y="9658"/>
                </a:lnTo>
                <a:lnTo>
                  <a:pt x="24643" y="11171"/>
                </a:lnTo>
                <a:lnTo>
                  <a:pt x="22362" y="12983"/>
                </a:lnTo>
                <a:lnTo>
                  <a:pt x="20081" y="14794"/>
                </a:lnTo>
                <a:lnTo>
                  <a:pt x="17950" y="16903"/>
                </a:lnTo>
                <a:lnTo>
                  <a:pt x="16125" y="18869"/>
                </a:lnTo>
                <a:lnTo>
                  <a:pt x="14300" y="20830"/>
                </a:lnTo>
                <a:lnTo>
                  <a:pt x="12631" y="22945"/>
                </a:lnTo>
                <a:lnTo>
                  <a:pt x="11106" y="25209"/>
                </a:lnTo>
                <a:lnTo>
                  <a:pt x="9587" y="27473"/>
                </a:lnTo>
                <a:lnTo>
                  <a:pt x="8218" y="29737"/>
                </a:lnTo>
                <a:lnTo>
                  <a:pt x="7000" y="32002"/>
                </a:lnTo>
                <a:lnTo>
                  <a:pt x="5787" y="34415"/>
                </a:lnTo>
                <a:lnTo>
                  <a:pt x="4875" y="36976"/>
                </a:lnTo>
                <a:lnTo>
                  <a:pt x="3806" y="39396"/>
                </a:lnTo>
                <a:lnTo>
                  <a:pt x="3050" y="41958"/>
                </a:lnTo>
                <a:lnTo>
                  <a:pt x="2287" y="44526"/>
                </a:lnTo>
                <a:lnTo>
                  <a:pt x="1681" y="47243"/>
                </a:lnTo>
                <a:lnTo>
                  <a:pt x="1225" y="49811"/>
                </a:lnTo>
                <a:lnTo>
                  <a:pt x="768" y="52528"/>
                </a:lnTo>
                <a:lnTo>
                  <a:pt x="462" y="55245"/>
                </a:lnTo>
                <a:lnTo>
                  <a:pt x="156" y="57962"/>
                </a:lnTo>
                <a:lnTo>
                  <a:pt x="6" y="60679"/>
                </a:lnTo>
                <a:lnTo>
                  <a:pt x="156" y="63396"/>
                </a:lnTo>
                <a:lnTo>
                  <a:pt x="312" y="65958"/>
                </a:lnTo>
                <a:lnTo>
                  <a:pt x="612" y="68675"/>
                </a:lnTo>
                <a:lnTo>
                  <a:pt x="1068" y="71243"/>
                </a:lnTo>
                <a:lnTo>
                  <a:pt x="1525" y="73811"/>
                </a:lnTo>
                <a:lnTo>
                  <a:pt x="2287" y="76224"/>
                </a:lnTo>
                <a:lnTo>
                  <a:pt x="3050" y="78637"/>
                </a:lnTo>
                <a:lnTo>
                  <a:pt x="3962" y="81056"/>
                </a:lnTo>
                <a:lnTo>
                  <a:pt x="5025" y="83469"/>
                </a:lnTo>
                <a:lnTo>
                  <a:pt x="6087" y="85733"/>
                </a:lnTo>
                <a:lnTo>
                  <a:pt x="7306" y="87997"/>
                </a:lnTo>
                <a:lnTo>
                  <a:pt x="8675" y="90107"/>
                </a:lnTo>
                <a:lnTo>
                  <a:pt x="10043" y="92371"/>
                </a:lnTo>
                <a:lnTo>
                  <a:pt x="11562" y="94337"/>
                </a:lnTo>
                <a:lnTo>
                  <a:pt x="13237" y="96446"/>
                </a:lnTo>
                <a:lnTo>
                  <a:pt x="14912" y="98257"/>
                </a:lnTo>
                <a:lnTo>
                  <a:pt x="16581" y="100224"/>
                </a:lnTo>
                <a:lnTo>
                  <a:pt x="18406" y="102035"/>
                </a:lnTo>
                <a:lnTo>
                  <a:pt x="20381" y="103846"/>
                </a:lnTo>
                <a:lnTo>
                  <a:pt x="22362" y="105503"/>
                </a:lnTo>
                <a:lnTo>
                  <a:pt x="24487" y="107016"/>
                </a:lnTo>
                <a:lnTo>
                  <a:pt x="26618" y="108524"/>
                </a:lnTo>
                <a:lnTo>
                  <a:pt x="28750" y="110031"/>
                </a:lnTo>
                <a:lnTo>
                  <a:pt x="31031" y="111390"/>
                </a:lnTo>
                <a:lnTo>
                  <a:pt x="33312" y="112748"/>
                </a:lnTo>
                <a:lnTo>
                  <a:pt x="35743" y="113958"/>
                </a:lnTo>
                <a:lnTo>
                  <a:pt x="38175" y="115012"/>
                </a:lnTo>
                <a:lnTo>
                  <a:pt x="40612" y="116073"/>
                </a:lnTo>
                <a:lnTo>
                  <a:pt x="43193" y="116979"/>
                </a:lnTo>
                <a:lnTo>
                  <a:pt x="45631" y="117884"/>
                </a:lnTo>
                <a:lnTo>
                  <a:pt x="49125" y="118790"/>
                </a:lnTo>
                <a:lnTo>
                  <a:pt x="52625" y="119540"/>
                </a:lnTo>
                <a:lnTo>
                  <a:pt x="54450" y="119844"/>
                </a:lnTo>
                <a:lnTo>
                  <a:pt x="56125" y="119993"/>
                </a:lnTo>
                <a:lnTo>
                  <a:pt x="57950" y="119993"/>
                </a:lnTo>
                <a:lnTo>
                  <a:pt x="59775" y="119844"/>
                </a:lnTo>
                <a:lnTo>
                  <a:pt x="60231" y="119993"/>
                </a:lnTo>
                <a:lnTo>
                  <a:pt x="62812" y="119696"/>
                </a:lnTo>
                <a:lnTo>
                  <a:pt x="65250" y="119243"/>
                </a:lnTo>
                <a:lnTo>
                  <a:pt x="70418" y="118033"/>
                </a:lnTo>
                <a:lnTo>
                  <a:pt x="76500" y="116675"/>
                </a:lnTo>
                <a:lnTo>
                  <a:pt x="79387" y="115918"/>
                </a:lnTo>
                <a:lnTo>
                  <a:pt x="82431" y="115167"/>
                </a:lnTo>
                <a:lnTo>
                  <a:pt x="85168" y="114107"/>
                </a:lnTo>
                <a:lnTo>
                  <a:pt x="87906" y="113052"/>
                </a:lnTo>
                <a:lnTo>
                  <a:pt x="90493" y="111693"/>
                </a:lnTo>
                <a:lnTo>
                  <a:pt x="92925" y="110335"/>
                </a:lnTo>
                <a:lnTo>
                  <a:pt x="95356" y="108673"/>
                </a:lnTo>
                <a:lnTo>
                  <a:pt x="97637" y="107016"/>
                </a:lnTo>
                <a:lnTo>
                  <a:pt x="99918" y="105205"/>
                </a:lnTo>
                <a:lnTo>
                  <a:pt x="102050" y="103090"/>
                </a:lnTo>
                <a:lnTo>
                  <a:pt x="102656" y="102488"/>
                </a:lnTo>
                <a:lnTo>
                  <a:pt x="102812" y="102488"/>
                </a:lnTo>
                <a:lnTo>
                  <a:pt x="102962" y="102184"/>
                </a:lnTo>
                <a:lnTo>
                  <a:pt x="103112" y="102035"/>
                </a:lnTo>
                <a:lnTo>
                  <a:pt x="106156" y="98710"/>
                </a:lnTo>
                <a:lnTo>
                  <a:pt x="108743" y="95243"/>
                </a:lnTo>
                <a:lnTo>
                  <a:pt x="111175" y="91465"/>
                </a:lnTo>
                <a:lnTo>
                  <a:pt x="113150" y="87693"/>
                </a:lnTo>
                <a:lnTo>
                  <a:pt x="114975" y="83773"/>
                </a:lnTo>
                <a:lnTo>
                  <a:pt x="116500" y="79543"/>
                </a:lnTo>
                <a:lnTo>
                  <a:pt x="117712" y="75467"/>
                </a:lnTo>
                <a:lnTo>
                  <a:pt x="118775" y="71094"/>
                </a:lnTo>
                <a:lnTo>
                  <a:pt x="118931" y="70790"/>
                </a:lnTo>
                <a:lnTo>
                  <a:pt x="119081" y="70337"/>
                </a:lnTo>
                <a:lnTo>
                  <a:pt x="119081" y="70033"/>
                </a:lnTo>
                <a:lnTo>
                  <a:pt x="118931" y="69580"/>
                </a:lnTo>
                <a:lnTo>
                  <a:pt x="119687" y="64754"/>
                </a:lnTo>
                <a:lnTo>
                  <a:pt x="119993" y="61429"/>
                </a:lnTo>
                <a:lnTo>
                  <a:pt x="119993" y="57962"/>
                </a:lnTo>
                <a:lnTo>
                  <a:pt x="119843" y="54792"/>
                </a:lnTo>
                <a:lnTo>
                  <a:pt x="119537" y="51467"/>
                </a:lnTo>
                <a:lnTo>
                  <a:pt x="119687" y="51014"/>
                </a:lnTo>
                <a:lnTo>
                  <a:pt x="119687" y="50561"/>
                </a:lnTo>
                <a:lnTo>
                  <a:pt x="119537" y="50109"/>
                </a:lnTo>
                <a:lnTo>
                  <a:pt x="119231" y="49656"/>
                </a:lnTo>
                <a:lnTo>
                  <a:pt x="118775" y="47243"/>
                </a:lnTo>
                <a:lnTo>
                  <a:pt x="118168" y="44830"/>
                </a:lnTo>
                <a:lnTo>
                  <a:pt x="117406" y="42566"/>
                </a:lnTo>
                <a:lnTo>
                  <a:pt x="116650" y="40146"/>
                </a:lnTo>
                <a:lnTo>
                  <a:pt x="115737" y="37882"/>
                </a:lnTo>
                <a:lnTo>
                  <a:pt x="114675" y="35773"/>
                </a:lnTo>
                <a:lnTo>
                  <a:pt x="113606" y="33509"/>
                </a:lnTo>
                <a:lnTo>
                  <a:pt x="112393" y="31394"/>
                </a:lnTo>
                <a:lnTo>
                  <a:pt x="111025" y="29285"/>
                </a:lnTo>
                <a:lnTo>
                  <a:pt x="109656" y="27318"/>
                </a:lnTo>
                <a:lnTo>
                  <a:pt x="108287" y="25358"/>
                </a:lnTo>
                <a:lnTo>
                  <a:pt x="106762" y="23398"/>
                </a:lnTo>
                <a:lnTo>
                  <a:pt x="105093" y="21586"/>
                </a:lnTo>
                <a:lnTo>
                  <a:pt x="103418" y="19775"/>
                </a:lnTo>
                <a:lnTo>
                  <a:pt x="101593" y="17964"/>
                </a:lnTo>
                <a:lnTo>
                  <a:pt x="99768" y="16301"/>
                </a:lnTo>
                <a:lnTo>
                  <a:pt x="100225" y="15997"/>
                </a:lnTo>
                <a:lnTo>
                  <a:pt x="100375" y="15849"/>
                </a:lnTo>
                <a:lnTo>
                  <a:pt x="100531" y="15545"/>
                </a:lnTo>
                <a:lnTo>
                  <a:pt x="100375" y="15092"/>
                </a:lnTo>
                <a:lnTo>
                  <a:pt x="100075" y="14639"/>
                </a:lnTo>
                <a:lnTo>
                  <a:pt x="99618" y="14490"/>
                </a:lnTo>
                <a:lnTo>
                  <a:pt x="98706" y="14490"/>
                </a:lnTo>
                <a:lnTo>
                  <a:pt x="97793" y="14639"/>
                </a:lnTo>
                <a:lnTo>
                  <a:pt x="95056" y="12530"/>
                </a:lnTo>
                <a:lnTo>
                  <a:pt x="95356" y="12077"/>
                </a:lnTo>
                <a:lnTo>
                  <a:pt x="95512" y="11773"/>
                </a:lnTo>
                <a:lnTo>
                  <a:pt x="95512" y="11469"/>
                </a:lnTo>
                <a:lnTo>
                  <a:pt x="95356" y="11320"/>
                </a:lnTo>
                <a:lnTo>
                  <a:pt x="94750" y="11016"/>
                </a:lnTo>
                <a:lnTo>
                  <a:pt x="94143" y="10867"/>
                </a:lnTo>
                <a:lnTo>
                  <a:pt x="92775" y="10867"/>
                </a:lnTo>
                <a:lnTo>
                  <a:pt x="88512" y="8299"/>
                </a:lnTo>
                <a:lnTo>
                  <a:pt x="83950" y="5886"/>
                </a:lnTo>
                <a:lnTo>
                  <a:pt x="81668" y="4832"/>
                </a:lnTo>
                <a:lnTo>
                  <a:pt x="79237" y="3771"/>
                </a:lnTo>
                <a:lnTo>
                  <a:pt x="76806" y="2865"/>
                </a:lnTo>
                <a:lnTo>
                  <a:pt x="74368" y="2115"/>
                </a:lnTo>
                <a:lnTo>
                  <a:pt x="71025" y="1054"/>
                </a:lnTo>
                <a:lnTo>
                  <a:pt x="67375" y="452"/>
                </a:lnTo>
                <a:lnTo>
                  <a:pt x="65706" y="148"/>
                </a:lnTo>
                <a:lnTo>
                  <a:pt x="63881" y="0"/>
                </a:lnTo>
                <a:lnTo>
                  <a:pt x="62056" y="0"/>
                </a:lnTo>
                <a:lnTo>
                  <a:pt x="60231" y="148"/>
                </a:lnTo>
                <a:lnTo>
                  <a:pt x="59925" y="0"/>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val="F6F9FC"/>
            </a:gs>
            <a:gs pos="15000">
              <a:srgbClr val="F6F9FC"/>
            </a:gs>
            <a:gs pos="74000">
              <a:srgbClr val="B3D1EC"/>
            </a:gs>
            <a:gs pos="83000">
              <a:srgbClr val="B3D1EC"/>
            </a:gs>
            <a:gs pos="100000">
              <a:srgbClr val="CCE0F2"/>
            </a:gs>
          </a:gsLst>
          <a:lin ang="5400012" scaled="0"/>
        </a:gradFill>
        <a:effectLst/>
      </p:bgPr>
    </p:bg>
    <p:spTree>
      <p:nvGrpSpPr>
        <p:cNvPr id="1" name="Shape 1091"/>
        <p:cNvGrpSpPr/>
        <p:nvPr/>
      </p:nvGrpSpPr>
      <p:grpSpPr>
        <a:xfrm>
          <a:off x="0" y="0"/>
          <a:ext cx="0" cy="0"/>
          <a:chOff x="0" y="0"/>
          <a:chExt cx="0" cy="0"/>
        </a:xfrm>
      </p:grpSpPr>
      <p:sp>
        <p:nvSpPr>
          <p:cNvPr id="1092" name="Shape 1092"/>
          <p:cNvSpPr txBox="1">
            <a:spLocks noGrp="1"/>
          </p:cNvSpPr>
          <p:nvPr>
            <p:ph type="title"/>
          </p:nvPr>
        </p:nvSpPr>
        <p:spPr>
          <a:xfrm>
            <a:off x="628650" y="273842"/>
            <a:ext cx="7886700" cy="994200"/>
          </a:xfrm>
          <a:prstGeom prst="rect">
            <a:avLst/>
          </a:prstGeom>
          <a:noFill/>
          <a:ln>
            <a:noFill/>
          </a:ln>
        </p:spPr>
        <p:txBody>
          <a:bodyPr lIns="68575" tIns="34275" rIns="68575" bIns="34275"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 sz="3300" b="1" i="0" u="none" strike="noStrike" cap="none">
                <a:solidFill>
                  <a:schemeClr val="dk1"/>
                </a:solidFill>
                <a:latin typeface="Calibri"/>
                <a:ea typeface="Calibri"/>
                <a:cs typeface="Calibri"/>
                <a:sym typeface="Calibri"/>
              </a:rPr>
              <a:t>Social Science AP Courses</a:t>
            </a:r>
          </a:p>
        </p:txBody>
      </p:sp>
      <p:sp>
        <p:nvSpPr>
          <p:cNvPr id="1093" name="Shape 1093"/>
          <p:cNvSpPr txBox="1">
            <a:spLocks noGrp="1"/>
          </p:cNvSpPr>
          <p:nvPr>
            <p:ph type="body" idx="1"/>
          </p:nvPr>
        </p:nvSpPr>
        <p:spPr>
          <a:xfrm>
            <a:off x="381000" y="1152525"/>
            <a:ext cx="8134499" cy="3480298"/>
          </a:xfrm>
          <a:prstGeom prst="rect">
            <a:avLst/>
          </a:prstGeom>
          <a:noFill/>
          <a:ln>
            <a:noFill/>
          </a:ln>
        </p:spPr>
        <p:txBody>
          <a:bodyPr lIns="68575" tIns="34275" rIns="68575" bIns="34275" anchor="t" anchorCtr="0">
            <a:noAutofit/>
          </a:bodyPr>
          <a:lstStyle/>
          <a:p>
            <a:pPr marL="177800" marR="0" lvl="0" indent="-177800" algn="l" rtl="0">
              <a:lnSpc>
                <a:spcPct val="90000"/>
              </a:lnSpc>
              <a:spcBef>
                <a:spcPts val="0"/>
              </a:spcBef>
              <a:spcAft>
                <a:spcPts val="0"/>
              </a:spcAft>
              <a:buClr>
                <a:schemeClr val="dk1"/>
              </a:buClr>
              <a:buSzPct val="100000"/>
              <a:buFont typeface="Arial"/>
              <a:buChar char="•"/>
            </a:pPr>
            <a:r>
              <a:rPr lang="en" sz="2700" b="1" i="0" u="none" strike="noStrike" cap="none">
                <a:solidFill>
                  <a:schemeClr val="dk1"/>
                </a:solidFill>
                <a:latin typeface="Calibri"/>
                <a:ea typeface="Calibri"/>
                <a:cs typeface="Calibri"/>
                <a:sym typeface="Calibri"/>
              </a:rPr>
              <a:t>Freshman year= AP Human Geography (elective)</a:t>
            </a:r>
          </a:p>
          <a:p>
            <a:pPr marL="177800" marR="0" lvl="0" indent="-177800" algn="l" rtl="0">
              <a:lnSpc>
                <a:spcPct val="90000"/>
              </a:lnSpc>
              <a:spcBef>
                <a:spcPts val="800"/>
              </a:spcBef>
              <a:spcAft>
                <a:spcPts val="0"/>
              </a:spcAft>
              <a:buClr>
                <a:schemeClr val="dk1"/>
              </a:buClr>
              <a:buSzPct val="100000"/>
              <a:buFont typeface="Arial"/>
              <a:buChar char="•"/>
            </a:pPr>
            <a:r>
              <a:rPr lang="en" sz="2700" b="1" i="0" u="none" strike="noStrike" cap="none">
                <a:solidFill>
                  <a:schemeClr val="dk1"/>
                </a:solidFill>
                <a:latin typeface="Calibri"/>
                <a:ea typeface="Calibri"/>
                <a:cs typeface="Calibri"/>
                <a:sym typeface="Calibri"/>
              </a:rPr>
              <a:t>Sophomore year= AP European History</a:t>
            </a:r>
          </a:p>
          <a:p>
            <a:pPr marL="177800" marR="0" lvl="0" indent="-177800" algn="l" rtl="0">
              <a:lnSpc>
                <a:spcPct val="90000"/>
              </a:lnSpc>
              <a:spcBef>
                <a:spcPts val="800"/>
              </a:spcBef>
              <a:spcAft>
                <a:spcPts val="0"/>
              </a:spcAft>
              <a:buClr>
                <a:schemeClr val="dk1"/>
              </a:buClr>
              <a:buSzPct val="100000"/>
              <a:buFont typeface="Arial"/>
              <a:buChar char="•"/>
            </a:pPr>
            <a:r>
              <a:rPr lang="en" sz="2700" b="1" i="0" u="none" strike="noStrike" cap="none">
                <a:solidFill>
                  <a:schemeClr val="dk1"/>
                </a:solidFill>
                <a:latin typeface="Calibri"/>
                <a:ea typeface="Calibri"/>
                <a:cs typeface="Calibri"/>
                <a:sym typeface="Calibri"/>
              </a:rPr>
              <a:t>Junior year= AP United States History</a:t>
            </a:r>
          </a:p>
          <a:p>
            <a:pPr marL="177800" marR="0" lvl="0" indent="-177800" algn="l" rtl="0">
              <a:lnSpc>
                <a:spcPct val="90000"/>
              </a:lnSpc>
              <a:spcBef>
                <a:spcPts val="800"/>
              </a:spcBef>
              <a:spcAft>
                <a:spcPts val="0"/>
              </a:spcAft>
              <a:buClr>
                <a:schemeClr val="dk1"/>
              </a:buClr>
              <a:buSzPct val="100000"/>
              <a:buFont typeface="Arial"/>
              <a:buChar char="•"/>
            </a:pPr>
            <a:r>
              <a:rPr lang="en" sz="2700" b="1" i="0" u="none" strike="noStrike" cap="none">
                <a:solidFill>
                  <a:schemeClr val="dk1"/>
                </a:solidFill>
                <a:latin typeface="Calibri"/>
                <a:ea typeface="Calibri"/>
                <a:cs typeface="Calibri"/>
                <a:sym typeface="Calibri"/>
              </a:rPr>
              <a:t>Senior year= AP US Government (semester)</a:t>
            </a:r>
          </a:p>
          <a:p>
            <a:pPr marL="177800" marR="0" lvl="0" indent="-177800" algn="l" rtl="0">
              <a:lnSpc>
                <a:spcPct val="90000"/>
              </a:lnSpc>
              <a:spcBef>
                <a:spcPts val="800"/>
              </a:spcBef>
              <a:spcAft>
                <a:spcPts val="0"/>
              </a:spcAft>
              <a:buClr>
                <a:schemeClr val="dk1"/>
              </a:buClr>
              <a:buSzPct val="100000"/>
              <a:buFont typeface="Arial"/>
              <a:buChar char="•"/>
            </a:pPr>
            <a:r>
              <a:rPr lang="en" sz="2700" b="1" i="0" u="none" strike="noStrike" cap="none">
                <a:solidFill>
                  <a:schemeClr val="dk1"/>
                </a:solidFill>
                <a:latin typeface="Calibri"/>
                <a:ea typeface="Calibri"/>
                <a:cs typeface="Calibri"/>
                <a:sym typeface="Calibri"/>
              </a:rPr>
              <a:t>Senior year= AP Macroeconomics (semester)</a:t>
            </a:r>
          </a:p>
        </p:txBody>
      </p:sp>
      <p:pic>
        <p:nvPicPr>
          <p:cNvPr id="1094" name="Shape 1094"/>
          <p:cNvPicPr preferRelativeResize="0"/>
          <p:nvPr/>
        </p:nvPicPr>
        <p:blipFill rotWithShape="1">
          <a:blip r:embed="rId3">
            <a:alphaModFix/>
          </a:blip>
          <a:srcRect/>
          <a:stretch/>
        </p:blipFill>
        <p:spPr>
          <a:xfrm>
            <a:off x="3645692" y="3677176"/>
            <a:ext cx="3171898" cy="1351199"/>
          </a:xfrm>
          <a:prstGeom prst="rect">
            <a:avLst/>
          </a:prstGeom>
          <a:noFill/>
          <a:ln>
            <a:noFill/>
          </a:ln>
        </p:spPr>
      </p:pic>
      <p:pic>
        <p:nvPicPr>
          <p:cNvPr id="1095" name="Shape 1095"/>
          <p:cNvPicPr preferRelativeResize="0"/>
          <p:nvPr/>
        </p:nvPicPr>
        <p:blipFill rotWithShape="1">
          <a:blip r:embed="rId4">
            <a:alphaModFix/>
          </a:blip>
          <a:srcRect/>
          <a:stretch/>
        </p:blipFill>
        <p:spPr>
          <a:xfrm>
            <a:off x="496481" y="3705601"/>
            <a:ext cx="2466900" cy="1328099"/>
          </a:xfrm>
          <a:prstGeom prst="rect">
            <a:avLst/>
          </a:prstGeom>
          <a:noFill/>
          <a:ln>
            <a:noFill/>
          </a:ln>
        </p:spPr>
      </p:pic>
      <p:pic>
        <p:nvPicPr>
          <p:cNvPr id="1096" name="Shape 1096"/>
          <p:cNvPicPr preferRelativeResize="0"/>
          <p:nvPr/>
        </p:nvPicPr>
        <p:blipFill rotWithShape="1">
          <a:blip r:embed="rId5">
            <a:alphaModFix/>
          </a:blip>
          <a:srcRect/>
          <a:stretch/>
        </p:blipFill>
        <p:spPr>
          <a:xfrm>
            <a:off x="6809182" y="1663619"/>
            <a:ext cx="2388300" cy="2431500"/>
          </a:xfrm>
          <a:prstGeom prst="rect">
            <a:avLst/>
          </a:prstGeom>
          <a:noFill/>
          <a:ln>
            <a:noFill/>
          </a:ln>
        </p:spPr>
      </p:pic>
      <p:pic>
        <p:nvPicPr>
          <p:cNvPr id="1097" name="Shape 1097"/>
          <p:cNvPicPr preferRelativeResize="0"/>
          <p:nvPr/>
        </p:nvPicPr>
        <p:blipFill rotWithShape="1">
          <a:blip r:embed="rId6">
            <a:alphaModFix/>
          </a:blip>
          <a:srcRect/>
          <a:stretch/>
        </p:blipFill>
        <p:spPr>
          <a:xfrm>
            <a:off x="5231605" y="227791"/>
            <a:ext cx="3779099" cy="678599"/>
          </a:xfrm>
          <a:prstGeom prst="rect">
            <a:avLst/>
          </a:prstGeom>
          <a:noFill/>
          <a:ln>
            <a:noFill/>
          </a:ln>
        </p:spPr>
      </p:pic>
    </p:spTree>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101"/>
        <p:cNvGrpSpPr/>
        <p:nvPr/>
      </p:nvGrpSpPr>
      <p:grpSpPr>
        <a:xfrm>
          <a:off x="0" y="0"/>
          <a:ext cx="0" cy="0"/>
          <a:chOff x="0" y="0"/>
          <a:chExt cx="0" cy="0"/>
        </a:xfrm>
      </p:grpSpPr>
      <p:sp>
        <p:nvSpPr>
          <p:cNvPr id="1102" name="Shape 1102"/>
          <p:cNvSpPr txBox="1">
            <a:spLocks noGrp="1"/>
          </p:cNvSpPr>
          <p:nvPr>
            <p:ph type="title"/>
          </p:nvPr>
        </p:nvSpPr>
        <p:spPr>
          <a:xfrm>
            <a:off x="628650" y="7148"/>
            <a:ext cx="7886700" cy="774000"/>
          </a:xfrm>
          <a:prstGeom prst="rect">
            <a:avLst/>
          </a:prstGeom>
          <a:noFill/>
          <a:ln>
            <a:noFill/>
          </a:ln>
        </p:spPr>
        <p:txBody>
          <a:bodyPr lIns="68575" tIns="34275" rIns="68575" bIns="34275"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 sz="3300" b="1" i="0" u="none" strike="noStrike" cap="none">
                <a:solidFill>
                  <a:schemeClr val="dk1"/>
                </a:solidFill>
                <a:latin typeface="Calibri"/>
                <a:ea typeface="Calibri"/>
                <a:cs typeface="Calibri"/>
                <a:sym typeface="Calibri"/>
              </a:rPr>
              <a:t>AP Human Geography</a:t>
            </a:r>
          </a:p>
        </p:txBody>
      </p:sp>
      <p:sp>
        <p:nvSpPr>
          <p:cNvPr id="1103" name="Shape 1103"/>
          <p:cNvSpPr txBox="1">
            <a:spLocks noGrp="1"/>
          </p:cNvSpPr>
          <p:nvPr>
            <p:ph type="body" idx="1"/>
          </p:nvPr>
        </p:nvSpPr>
        <p:spPr>
          <a:xfrm>
            <a:off x="44550" y="632775"/>
            <a:ext cx="5244300" cy="4357800"/>
          </a:xfrm>
          <a:prstGeom prst="rect">
            <a:avLst/>
          </a:prstGeom>
          <a:noFill/>
          <a:ln>
            <a:noFill/>
          </a:ln>
        </p:spPr>
        <p:txBody>
          <a:bodyPr lIns="68575" tIns="34275" rIns="68575" bIns="34275" anchor="t" anchorCtr="0">
            <a:noAutofit/>
          </a:bodyPr>
          <a:lstStyle/>
          <a:p>
            <a:pPr marL="0" lvl="0" indent="-69850" rtl="0">
              <a:lnSpc>
                <a:spcPct val="100000"/>
              </a:lnSpc>
              <a:spcBef>
                <a:spcPts val="0"/>
              </a:spcBef>
              <a:buClr>
                <a:srgbClr val="000000"/>
              </a:buClr>
              <a:buSzPct val="47826"/>
              <a:buNone/>
            </a:pPr>
            <a:r>
              <a:rPr lang="en" sz="2300" b="1"/>
              <a:t>Course Overview: “The Why of Where”</a:t>
            </a:r>
          </a:p>
          <a:p>
            <a:pPr marL="457200" lvl="0" indent="-368300" rtl="0">
              <a:lnSpc>
                <a:spcPct val="115000"/>
              </a:lnSpc>
              <a:spcBef>
                <a:spcPts val="0"/>
              </a:spcBef>
              <a:buSzPct val="100000"/>
              <a:buFont typeface="Calibri"/>
            </a:pPr>
            <a:r>
              <a:rPr lang="en" sz="2200" b="1"/>
              <a:t>Equivalent of a one-semester, introductory college course in Human Geography</a:t>
            </a:r>
          </a:p>
          <a:p>
            <a:pPr marL="457200" lvl="0" indent="-368300" rtl="0">
              <a:lnSpc>
                <a:spcPct val="115000"/>
              </a:lnSpc>
              <a:spcBef>
                <a:spcPts val="0"/>
              </a:spcBef>
              <a:buSzPct val="100000"/>
              <a:buFont typeface="Calibri"/>
            </a:pPr>
            <a:r>
              <a:rPr lang="en" sz="2200" b="1"/>
              <a:t>APHuG is the branch of the social sciences that deals with the world, its people and their communities, cultures, economies, and interaction with the environment by emphasizing their relations with and across space and place.</a:t>
            </a:r>
          </a:p>
          <a:p>
            <a:pPr marL="520700" marR="0" lvl="1" indent="-177800" algn="l" rtl="0">
              <a:lnSpc>
                <a:spcPct val="90000"/>
              </a:lnSpc>
              <a:spcBef>
                <a:spcPts val="400"/>
              </a:spcBef>
              <a:spcAft>
                <a:spcPts val="0"/>
              </a:spcAft>
              <a:buClr>
                <a:schemeClr val="dk1"/>
              </a:buClr>
              <a:buSzPct val="25000"/>
              <a:buFont typeface="Arial"/>
              <a:buNone/>
            </a:pPr>
            <a:endParaRPr sz="1800" b="0" i="0" u="none" strike="noStrike" cap="none">
              <a:solidFill>
                <a:schemeClr val="dk1"/>
              </a:solidFill>
              <a:latin typeface="Calibri"/>
              <a:ea typeface="Calibri"/>
              <a:cs typeface="Calibri"/>
              <a:sym typeface="Calibri"/>
            </a:endParaRPr>
          </a:p>
        </p:txBody>
      </p:sp>
      <p:sp>
        <p:nvSpPr>
          <p:cNvPr id="1104" name="Shape 1104"/>
          <p:cNvSpPr/>
          <p:nvPr/>
        </p:nvSpPr>
        <p:spPr>
          <a:xfrm>
            <a:off x="116681" y="-108346"/>
            <a:ext cx="228600" cy="22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dk1"/>
              </a:solidFill>
              <a:latin typeface="Calibri"/>
              <a:ea typeface="Calibri"/>
              <a:cs typeface="Calibri"/>
              <a:sym typeface="Calibri"/>
            </a:endParaRPr>
          </a:p>
        </p:txBody>
      </p:sp>
      <p:sp>
        <p:nvSpPr>
          <p:cNvPr id="1105" name="Shape 1105"/>
          <p:cNvSpPr/>
          <p:nvPr/>
        </p:nvSpPr>
        <p:spPr>
          <a:xfrm>
            <a:off x="230981" y="5952"/>
            <a:ext cx="228600" cy="22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dk1"/>
              </a:solidFill>
              <a:latin typeface="Calibri"/>
              <a:ea typeface="Calibri"/>
              <a:cs typeface="Calibri"/>
              <a:sym typeface="Calibri"/>
            </a:endParaRPr>
          </a:p>
        </p:txBody>
      </p:sp>
      <p:sp>
        <p:nvSpPr>
          <p:cNvPr id="1106" name="Shape 1106"/>
          <p:cNvSpPr/>
          <p:nvPr/>
        </p:nvSpPr>
        <p:spPr>
          <a:xfrm>
            <a:off x="345281" y="120252"/>
            <a:ext cx="228600" cy="22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dk1"/>
              </a:solidFill>
              <a:latin typeface="Calibri"/>
              <a:ea typeface="Calibri"/>
              <a:cs typeface="Calibri"/>
              <a:sym typeface="Calibri"/>
            </a:endParaRPr>
          </a:p>
        </p:txBody>
      </p:sp>
      <p:pic>
        <p:nvPicPr>
          <p:cNvPr id="1107" name="Shape 1107"/>
          <p:cNvPicPr preferRelativeResize="0"/>
          <p:nvPr/>
        </p:nvPicPr>
        <p:blipFill rotWithShape="1">
          <a:blip r:embed="rId3">
            <a:alphaModFix/>
          </a:blip>
          <a:srcRect/>
          <a:stretch/>
        </p:blipFill>
        <p:spPr>
          <a:xfrm>
            <a:off x="5559541" y="148827"/>
            <a:ext cx="3214799" cy="2028899"/>
          </a:xfrm>
          <a:prstGeom prst="rect">
            <a:avLst/>
          </a:prstGeom>
          <a:noFill/>
          <a:ln>
            <a:noFill/>
          </a:ln>
        </p:spPr>
      </p:pic>
      <p:pic>
        <p:nvPicPr>
          <p:cNvPr id="1108" name="Shape 1108"/>
          <p:cNvPicPr preferRelativeResize="0"/>
          <p:nvPr/>
        </p:nvPicPr>
        <p:blipFill rotWithShape="1">
          <a:blip r:embed="rId4">
            <a:alphaModFix/>
          </a:blip>
          <a:srcRect/>
          <a:stretch/>
        </p:blipFill>
        <p:spPr>
          <a:xfrm>
            <a:off x="5288755" y="2177651"/>
            <a:ext cx="3750600" cy="2812800"/>
          </a:xfrm>
          <a:prstGeom prst="rect">
            <a:avLst/>
          </a:prstGeom>
          <a:noFill/>
          <a:ln>
            <a:noFill/>
          </a:ln>
        </p:spPr>
      </p:pic>
    </p:spTree>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112"/>
        <p:cNvGrpSpPr/>
        <p:nvPr/>
      </p:nvGrpSpPr>
      <p:grpSpPr>
        <a:xfrm>
          <a:off x="0" y="0"/>
          <a:ext cx="0" cy="0"/>
          <a:chOff x="0" y="0"/>
          <a:chExt cx="0" cy="0"/>
        </a:xfrm>
      </p:grpSpPr>
      <p:sp>
        <p:nvSpPr>
          <p:cNvPr id="1113" name="Shape 1113"/>
          <p:cNvSpPr txBox="1">
            <a:spLocks noGrp="1"/>
          </p:cNvSpPr>
          <p:nvPr>
            <p:ph type="title"/>
          </p:nvPr>
        </p:nvSpPr>
        <p:spPr>
          <a:xfrm>
            <a:off x="628650" y="7148"/>
            <a:ext cx="7886700" cy="774000"/>
          </a:xfrm>
          <a:prstGeom prst="rect">
            <a:avLst/>
          </a:prstGeom>
          <a:noFill/>
          <a:ln>
            <a:noFill/>
          </a:ln>
        </p:spPr>
        <p:txBody>
          <a:bodyPr lIns="68575" tIns="34275" rIns="68575" bIns="34275"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 sz="3300" b="1" i="0" u="none" strike="noStrike" cap="none">
                <a:solidFill>
                  <a:schemeClr val="dk1"/>
                </a:solidFill>
                <a:latin typeface="Calibri"/>
                <a:ea typeface="Calibri"/>
                <a:cs typeface="Calibri"/>
                <a:sym typeface="Calibri"/>
              </a:rPr>
              <a:t>AP Human Geography</a:t>
            </a:r>
          </a:p>
        </p:txBody>
      </p:sp>
      <p:sp>
        <p:nvSpPr>
          <p:cNvPr id="1114" name="Shape 1114"/>
          <p:cNvSpPr txBox="1">
            <a:spLocks noGrp="1"/>
          </p:cNvSpPr>
          <p:nvPr>
            <p:ph type="body" idx="1"/>
          </p:nvPr>
        </p:nvSpPr>
        <p:spPr>
          <a:xfrm>
            <a:off x="44550" y="632775"/>
            <a:ext cx="5244300" cy="4357800"/>
          </a:xfrm>
          <a:prstGeom prst="rect">
            <a:avLst/>
          </a:prstGeom>
          <a:noFill/>
          <a:ln>
            <a:noFill/>
          </a:ln>
        </p:spPr>
        <p:txBody>
          <a:bodyPr lIns="68575" tIns="34275" rIns="68575" bIns="34275" anchor="t" anchorCtr="0">
            <a:noAutofit/>
          </a:bodyPr>
          <a:lstStyle/>
          <a:p>
            <a:pPr marL="0" lvl="0" indent="-69850" rtl="0">
              <a:lnSpc>
                <a:spcPct val="100000"/>
              </a:lnSpc>
              <a:spcBef>
                <a:spcPts val="0"/>
              </a:spcBef>
              <a:buClr>
                <a:srgbClr val="000000"/>
              </a:buClr>
              <a:buSzPct val="45833"/>
              <a:buNone/>
            </a:pPr>
            <a:r>
              <a:rPr lang="en" sz="2400" b="1"/>
              <a:t>Why Take it?</a:t>
            </a:r>
          </a:p>
          <a:p>
            <a:pPr marL="457200" lvl="0" indent="-381000" rtl="0">
              <a:lnSpc>
                <a:spcPct val="100000"/>
              </a:lnSpc>
              <a:spcBef>
                <a:spcPts val="0"/>
              </a:spcBef>
              <a:buSzPct val="100000"/>
              <a:buFont typeface="Arial"/>
              <a:buChar char="●"/>
            </a:pPr>
            <a:r>
              <a:rPr lang="en" sz="2400" b="1"/>
              <a:t>Only Freshman AP class offered</a:t>
            </a:r>
          </a:p>
          <a:p>
            <a:pPr marL="457200" lvl="0" indent="-381000" rtl="0">
              <a:lnSpc>
                <a:spcPct val="100000"/>
              </a:lnSpc>
              <a:spcBef>
                <a:spcPts val="0"/>
              </a:spcBef>
              <a:buSzPct val="100000"/>
              <a:buFont typeface="Arial"/>
              <a:buChar char="●"/>
            </a:pPr>
            <a:r>
              <a:rPr lang="en" sz="2400" b="1"/>
              <a:t>Distinguished Scholar</a:t>
            </a:r>
          </a:p>
          <a:p>
            <a:pPr marL="457200" lvl="0" indent="-381000" rtl="0">
              <a:lnSpc>
                <a:spcPct val="100000"/>
              </a:lnSpc>
              <a:spcBef>
                <a:spcPts val="0"/>
              </a:spcBef>
              <a:buSzPct val="100000"/>
              <a:buFont typeface="Arial"/>
              <a:buChar char="●"/>
            </a:pPr>
            <a:r>
              <a:rPr lang="en" sz="2400" b="1"/>
              <a:t>Helps prepare you for future AP courses</a:t>
            </a:r>
          </a:p>
          <a:p>
            <a:pPr marL="0" lvl="0" indent="-69850" rtl="0">
              <a:lnSpc>
                <a:spcPct val="100000"/>
              </a:lnSpc>
              <a:spcBef>
                <a:spcPts val="0"/>
              </a:spcBef>
              <a:buClr>
                <a:srgbClr val="000000"/>
              </a:buClr>
              <a:buSzPct val="45833"/>
              <a:buNone/>
            </a:pPr>
            <a:endParaRPr sz="2400" b="1"/>
          </a:p>
          <a:p>
            <a:pPr marL="0" lvl="0" indent="-69850" rtl="0">
              <a:lnSpc>
                <a:spcPct val="100000"/>
              </a:lnSpc>
              <a:spcBef>
                <a:spcPts val="0"/>
              </a:spcBef>
              <a:buClr>
                <a:srgbClr val="000000"/>
              </a:buClr>
              <a:buSzPct val="45833"/>
              <a:buNone/>
            </a:pPr>
            <a:r>
              <a:rPr lang="en" sz="2400" b="1"/>
              <a:t>How to fit it in my schedule?</a:t>
            </a:r>
          </a:p>
          <a:p>
            <a:pPr marL="457200" lvl="0" indent="-381000" rtl="0">
              <a:lnSpc>
                <a:spcPct val="100000"/>
              </a:lnSpc>
              <a:spcBef>
                <a:spcPts val="0"/>
              </a:spcBef>
              <a:buSzPct val="100000"/>
              <a:buFont typeface="Arial"/>
              <a:buChar char="●"/>
            </a:pPr>
            <a:r>
              <a:rPr lang="en" sz="2400" b="1"/>
              <a:t>Take it as one of your elective courses</a:t>
            </a:r>
          </a:p>
          <a:p>
            <a:pPr marL="457200" lvl="0" indent="-381000" rtl="0">
              <a:lnSpc>
                <a:spcPct val="100000"/>
              </a:lnSpc>
              <a:spcBef>
                <a:spcPts val="0"/>
              </a:spcBef>
              <a:buSzPct val="100000"/>
              <a:buFont typeface="Arial"/>
              <a:buChar char="●"/>
            </a:pPr>
            <a:r>
              <a:rPr lang="en" sz="2400" b="1"/>
              <a:t>Take Health/Careers in summer prior to 9 grade or postpone to another summer</a:t>
            </a:r>
          </a:p>
          <a:p>
            <a:pPr marL="520700" marR="0" lvl="1" indent="-177800" algn="l" rtl="0">
              <a:lnSpc>
                <a:spcPct val="90000"/>
              </a:lnSpc>
              <a:spcBef>
                <a:spcPts val="400"/>
              </a:spcBef>
              <a:spcAft>
                <a:spcPts val="0"/>
              </a:spcAft>
              <a:buClr>
                <a:schemeClr val="dk1"/>
              </a:buClr>
              <a:buSzPct val="25000"/>
              <a:buFont typeface="Arial"/>
              <a:buNone/>
            </a:pPr>
            <a:endParaRPr sz="1800" b="0" i="0" u="none" strike="noStrike" cap="none">
              <a:solidFill>
                <a:schemeClr val="dk1"/>
              </a:solidFill>
              <a:latin typeface="Calibri"/>
              <a:ea typeface="Calibri"/>
              <a:cs typeface="Calibri"/>
              <a:sym typeface="Calibri"/>
            </a:endParaRPr>
          </a:p>
        </p:txBody>
      </p:sp>
      <p:sp>
        <p:nvSpPr>
          <p:cNvPr id="1115" name="Shape 1115"/>
          <p:cNvSpPr/>
          <p:nvPr/>
        </p:nvSpPr>
        <p:spPr>
          <a:xfrm>
            <a:off x="116681" y="-108346"/>
            <a:ext cx="228600" cy="22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dk1"/>
              </a:solidFill>
              <a:latin typeface="Calibri"/>
              <a:ea typeface="Calibri"/>
              <a:cs typeface="Calibri"/>
              <a:sym typeface="Calibri"/>
            </a:endParaRPr>
          </a:p>
        </p:txBody>
      </p:sp>
      <p:sp>
        <p:nvSpPr>
          <p:cNvPr id="1116" name="Shape 1116"/>
          <p:cNvSpPr/>
          <p:nvPr/>
        </p:nvSpPr>
        <p:spPr>
          <a:xfrm>
            <a:off x="230981" y="5951"/>
            <a:ext cx="228600" cy="22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dk1"/>
              </a:solidFill>
              <a:latin typeface="Calibri"/>
              <a:ea typeface="Calibri"/>
              <a:cs typeface="Calibri"/>
              <a:sym typeface="Calibri"/>
            </a:endParaRPr>
          </a:p>
        </p:txBody>
      </p:sp>
      <p:sp>
        <p:nvSpPr>
          <p:cNvPr id="1117" name="Shape 1117"/>
          <p:cNvSpPr/>
          <p:nvPr/>
        </p:nvSpPr>
        <p:spPr>
          <a:xfrm>
            <a:off x="345281" y="120252"/>
            <a:ext cx="228600" cy="22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dk1"/>
              </a:solidFill>
              <a:latin typeface="Calibri"/>
              <a:ea typeface="Calibri"/>
              <a:cs typeface="Calibri"/>
              <a:sym typeface="Calibri"/>
            </a:endParaRPr>
          </a:p>
        </p:txBody>
      </p:sp>
      <p:pic>
        <p:nvPicPr>
          <p:cNvPr id="1118" name="Shape 1118"/>
          <p:cNvPicPr preferRelativeResize="0"/>
          <p:nvPr/>
        </p:nvPicPr>
        <p:blipFill rotWithShape="1">
          <a:blip r:embed="rId3">
            <a:alphaModFix/>
          </a:blip>
          <a:srcRect/>
          <a:stretch/>
        </p:blipFill>
        <p:spPr>
          <a:xfrm>
            <a:off x="5559541" y="148827"/>
            <a:ext cx="3214800" cy="2028900"/>
          </a:xfrm>
          <a:prstGeom prst="rect">
            <a:avLst/>
          </a:prstGeom>
          <a:noFill/>
          <a:ln>
            <a:noFill/>
          </a:ln>
        </p:spPr>
      </p:pic>
      <p:pic>
        <p:nvPicPr>
          <p:cNvPr id="1119" name="Shape 1119"/>
          <p:cNvPicPr preferRelativeResize="0"/>
          <p:nvPr/>
        </p:nvPicPr>
        <p:blipFill rotWithShape="1">
          <a:blip r:embed="rId4">
            <a:alphaModFix/>
          </a:blip>
          <a:srcRect/>
          <a:stretch/>
        </p:blipFill>
        <p:spPr>
          <a:xfrm>
            <a:off x="5288755" y="2177651"/>
            <a:ext cx="3750599" cy="2812799"/>
          </a:xfrm>
          <a:prstGeom prst="rect">
            <a:avLst/>
          </a:prstGeom>
          <a:noFill/>
          <a:ln>
            <a:noFill/>
          </a:ln>
        </p:spPr>
      </p:pic>
    </p:spTree>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123"/>
        <p:cNvGrpSpPr/>
        <p:nvPr/>
      </p:nvGrpSpPr>
      <p:grpSpPr>
        <a:xfrm>
          <a:off x="0" y="0"/>
          <a:ext cx="0" cy="0"/>
          <a:chOff x="0" y="0"/>
          <a:chExt cx="0" cy="0"/>
        </a:xfrm>
      </p:grpSpPr>
      <p:sp>
        <p:nvSpPr>
          <p:cNvPr id="1124" name="Shape 1124"/>
          <p:cNvSpPr txBox="1">
            <a:spLocks noGrp="1"/>
          </p:cNvSpPr>
          <p:nvPr>
            <p:ph type="title"/>
          </p:nvPr>
        </p:nvSpPr>
        <p:spPr>
          <a:xfrm>
            <a:off x="628650" y="0"/>
            <a:ext cx="7886700" cy="677400"/>
          </a:xfrm>
          <a:prstGeom prst="rect">
            <a:avLst/>
          </a:prstGeom>
          <a:noFill/>
          <a:ln>
            <a:noFill/>
          </a:ln>
        </p:spPr>
        <p:txBody>
          <a:bodyPr lIns="68575" tIns="34275" rIns="68575" bIns="34275"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 sz="3300" b="1" i="0" u="none" strike="noStrike" cap="none">
                <a:solidFill>
                  <a:schemeClr val="dk1"/>
                </a:solidFill>
                <a:latin typeface="Calibri"/>
                <a:ea typeface="Calibri"/>
                <a:cs typeface="Calibri"/>
                <a:sym typeface="Calibri"/>
              </a:rPr>
              <a:t>AP European  and United States History</a:t>
            </a:r>
          </a:p>
        </p:txBody>
      </p:sp>
      <p:sp>
        <p:nvSpPr>
          <p:cNvPr id="1125" name="Shape 1125"/>
          <p:cNvSpPr txBox="1">
            <a:spLocks noGrp="1"/>
          </p:cNvSpPr>
          <p:nvPr>
            <p:ph type="body" idx="1"/>
          </p:nvPr>
        </p:nvSpPr>
        <p:spPr>
          <a:xfrm>
            <a:off x="295275" y="588200"/>
            <a:ext cx="8706000" cy="3663600"/>
          </a:xfrm>
          <a:prstGeom prst="rect">
            <a:avLst/>
          </a:prstGeom>
          <a:noFill/>
          <a:ln>
            <a:noFill/>
          </a:ln>
        </p:spPr>
        <p:txBody>
          <a:bodyPr lIns="68575" tIns="34275" rIns="68575" bIns="34275" anchor="t" anchorCtr="0">
            <a:noAutofit/>
          </a:bodyPr>
          <a:lstStyle/>
          <a:p>
            <a:pPr marL="177800" marR="0" lvl="0" indent="-177800" algn="l" rtl="0">
              <a:lnSpc>
                <a:spcPct val="90000"/>
              </a:lnSpc>
              <a:spcBef>
                <a:spcPts val="0"/>
              </a:spcBef>
              <a:spcAft>
                <a:spcPts val="0"/>
              </a:spcAft>
              <a:buClr>
                <a:schemeClr val="dk1"/>
              </a:buClr>
              <a:buSzPct val="100000"/>
              <a:buFont typeface="Arial"/>
              <a:buChar char="•"/>
            </a:pPr>
            <a:r>
              <a:rPr lang="en" sz="2400" b="1" i="0" u="none" strike="noStrike" cap="none">
                <a:solidFill>
                  <a:schemeClr val="dk1"/>
                </a:solidFill>
                <a:latin typeface="Calibri"/>
                <a:ea typeface="Calibri"/>
                <a:cs typeface="Calibri"/>
                <a:sym typeface="Calibri"/>
              </a:rPr>
              <a:t>Teachers work together to create seamless transition</a:t>
            </a:r>
          </a:p>
          <a:p>
            <a:pPr marL="177800" marR="0" lvl="0" indent="-177800" algn="l" rtl="0">
              <a:lnSpc>
                <a:spcPct val="90000"/>
              </a:lnSpc>
              <a:spcBef>
                <a:spcPts val="800"/>
              </a:spcBef>
              <a:spcAft>
                <a:spcPts val="0"/>
              </a:spcAft>
              <a:buClr>
                <a:schemeClr val="dk1"/>
              </a:buClr>
              <a:buSzPct val="100000"/>
              <a:buFont typeface="Arial"/>
              <a:buChar char="•"/>
            </a:pPr>
            <a:r>
              <a:rPr lang="en" sz="2400" b="1" i="0" u="none" strike="noStrike" cap="none">
                <a:solidFill>
                  <a:schemeClr val="dk1"/>
                </a:solidFill>
                <a:latin typeface="Calibri"/>
                <a:ea typeface="Calibri"/>
                <a:cs typeface="Calibri"/>
                <a:sym typeface="Calibri"/>
              </a:rPr>
              <a:t>College Board Redesign</a:t>
            </a:r>
          </a:p>
          <a:p>
            <a:pPr marL="520700" marR="0" lvl="1" indent="-177800" algn="l" rtl="0">
              <a:lnSpc>
                <a:spcPct val="90000"/>
              </a:lnSpc>
              <a:spcBef>
                <a:spcPts val="400"/>
              </a:spcBef>
              <a:spcAft>
                <a:spcPts val="0"/>
              </a:spcAft>
              <a:buClr>
                <a:schemeClr val="dk1"/>
              </a:buClr>
              <a:buSzPct val="100000"/>
              <a:buFont typeface="Arial"/>
              <a:buChar char="•"/>
            </a:pPr>
            <a:r>
              <a:rPr lang="en" sz="2100" b="1" i="0" u="none" strike="noStrike" cap="none">
                <a:solidFill>
                  <a:schemeClr val="dk1"/>
                </a:solidFill>
                <a:latin typeface="Calibri"/>
                <a:ea typeface="Calibri"/>
                <a:cs typeface="Calibri"/>
                <a:sym typeface="Calibri"/>
              </a:rPr>
              <a:t>Importance of critical thinking, reading, and writing</a:t>
            </a:r>
          </a:p>
          <a:p>
            <a:pPr marL="520700" marR="0" lvl="1" indent="-177800" algn="l" rtl="0">
              <a:lnSpc>
                <a:spcPct val="90000"/>
              </a:lnSpc>
              <a:spcBef>
                <a:spcPts val="400"/>
              </a:spcBef>
              <a:spcAft>
                <a:spcPts val="0"/>
              </a:spcAft>
              <a:buClr>
                <a:schemeClr val="dk1"/>
              </a:buClr>
              <a:buSzPct val="100000"/>
              <a:buFont typeface="Arial"/>
              <a:buChar char="•"/>
            </a:pPr>
            <a:r>
              <a:rPr lang="en" sz="2100" b="1" i="0" u="none" strike="noStrike" cap="none">
                <a:solidFill>
                  <a:schemeClr val="dk1"/>
                </a:solidFill>
                <a:latin typeface="Calibri"/>
                <a:ea typeface="Calibri"/>
                <a:cs typeface="Calibri"/>
                <a:sym typeface="Calibri"/>
              </a:rPr>
              <a:t>Students are expected to think as historians as they study the interaction of Europe/United States with the world</a:t>
            </a:r>
          </a:p>
          <a:p>
            <a:pPr marL="520700" marR="0" lvl="1" indent="-177800" algn="l" rtl="0">
              <a:lnSpc>
                <a:spcPct val="90000"/>
              </a:lnSpc>
              <a:spcBef>
                <a:spcPts val="400"/>
              </a:spcBef>
              <a:spcAft>
                <a:spcPts val="0"/>
              </a:spcAft>
              <a:buClr>
                <a:schemeClr val="dk1"/>
              </a:buClr>
              <a:buSzPct val="100000"/>
              <a:buFont typeface="Arial"/>
              <a:buChar char="•"/>
            </a:pPr>
            <a:r>
              <a:rPr lang="en" sz="2100" b="1" i="0" u="none" strike="noStrike" cap="none">
                <a:solidFill>
                  <a:schemeClr val="dk1"/>
                </a:solidFill>
                <a:latin typeface="Calibri"/>
                <a:ea typeface="Calibri"/>
                <a:cs typeface="Calibri"/>
                <a:sym typeface="Calibri"/>
              </a:rPr>
              <a:t>Increased emphasis on primary and secondary sources and students ability to evaluate various historical interpretations</a:t>
            </a:r>
          </a:p>
          <a:p>
            <a:pPr marL="520700" marR="0" lvl="1" indent="-177800" algn="l" rtl="0">
              <a:lnSpc>
                <a:spcPct val="90000"/>
              </a:lnSpc>
              <a:spcBef>
                <a:spcPts val="400"/>
              </a:spcBef>
              <a:spcAft>
                <a:spcPts val="0"/>
              </a:spcAft>
              <a:buClr>
                <a:schemeClr val="dk1"/>
              </a:buClr>
              <a:buSzPct val="100000"/>
              <a:buFont typeface="Arial"/>
              <a:buChar char="•"/>
            </a:pPr>
            <a:r>
              <a:rPr lang="en" sz="2100" b="1" i="0" u="none" strike="noStrike" cap="none">
                <a:solidFill>
                  <a:schemeClr val="dk1"/>
                </a:solidFill>
                <a:latin typeface="Calibri"/>
                <a:ea typeface="Calibri"/>
                <a:cs typeface="Calibri"/>
                <a:sym typeface="Calibri"/>
              </a:rPr>
              <a:t>Students are expected to recognize/evaluate continuity and change over time, comparisons across time and place, and historical causation</a:t>
            </a:r>
          </a:p>
          <a:p>
            <a:pPr marL="520700" marR="0" lvl="1" indent="-177800" algn="l" rtl="0">
              <a:lnSpc>
                <a:spcPct val="90000"/>
              </a:lnSpc>
              <a:spcBef>
                <a:spcPts val="400"/>
              </a:spcBef>
              <a:spcAft>
                <a:spcPts val="0"/>
              </a:spcAft>
              <a:buClr>
                <a:schemeClr val="dk1"/>
              </a:buClr>
              <a:buSzPct val="25000"/>
              <a:buFont typeface="Arial"/>
              <a:buNone/>
            </a:pPr>
            <a:endParaRPr sz="1800" b="0" i="0" u="none" strike="noStrike" cap="none">
              <a:solidFill>
                <a:schemeClr val="dk1"/>
              </a:solidFill>
              <a:latin typeface="Calibri"/>
              <a:ea typeface="Calibri"/>
              <a:cs typeface="Calibri"/>
              <a:sym typeface="Calibri"/>
            </a:endParaRPr>
          </a:p>
        </p:txBody>
      </p:sp>
      <p:pic>
        <p:nvPicPr>
          <p:cNvPr id="1126" name="Shape 1126"/>
          <p:cNvPicPr preferRelativeResize="0"/>
          <p:nvPr/>
        </p:nvPicPr>
        <p:blipFill rotWithShape="1">
          <a:blip r:embed="rId3">
            <a:alphaModFix/>
          </a:blip>
          <a:srcRect/>
          <a:stretch/>
        </p:blipFill>
        <p:spPr>
          <a:xfrm>
            <a:off x="4609430" y="3909414"/>
            <a:ext cx="3950699" cy="1254000"/>
          </a:xfrm>
          <a:prstGeom prst="rect">
            <a:avLst/>
          </a:prstGeom>
          <a:noFill/>
          <a:ln>
            <a:noFill/>
          </a:ln>
        </p:spPr>
      </p:pic>
      <p:pic>
        <p:nvPicPr>
          <p:cNvPr id="1127" name="Shape 1127"/>
          <p:cNvPicPr preferRelativeResize="0"/>
          <p:nvPr/>
        </p:nvPicPr>
        <p:blipFill rotWithShape="1">
          <a:blip r:embed="rId4">
            <a:alphaModFix/>
          </a:blip>
          <a:srcRect/>
          <a:stretch/>
        </p:blipFill>
        <p:spPr>
          <a:xfrm>
            <a:off x="628650" y="3909425"/>
            <a:ext cx="3243600" cy="1234200"/>
          </a:xfrm>
          <a:prstGeom prst="rect">
            <a:avLst/>
          </a:prstGeom>
          <a:noFill/>
          <a:ln>
            <a:noFill/>
          </a:ln>
        </p:spPr>
      </p:pic>
    </p:spTree>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131"/>
        <p:cNvGrpSpPr/>
        <p:nvPr/>
      </p:nvGrpSpPr>
      <p:grpSpPr>
        <a:xfrm>
          <a:off x="0" y="0"/>
          <a:ext cx="0" cy="0"/>
          <a:chOff x="0" y="0"/>
          <a:chExt cx="0" cy="0"/>
        </a:xfrm>
      </p:grpSpPr>
      <p:sp>
        <p:nvSpPr>
          <p:cNvPr id="1132" name="Shape 1132"/>
          <p:cNvSpPr txBox="1">
            <a:spLocks noGrp="1"/>
          </p:cNvSpPr>
          <p:nvPr>
            <p:ph type="title"/>
          </p:nvPr>
        </p:nvSpPr>
        <p:spPr>
          <a:xfrm>
            <a:off x="628650" y="0"/>
            <a:ext cx="7886700" cy="828600"/>
          </a:xfrm>
          <a:prstGeom prst="rect">
            <a:avLst/>
          </a:prstGeom>
          <a:noFill/>
          <a:ln>
            <a:noFill/>
          </a:ln>
        </p:spPr>
        <p:txBody>
          <a:bodyPr lIns="68575" tIns="34275" rIns="68575" bIns="34275" anchor="ctr" anchorCtr="0">
            <a:noAutofit/>
          </a:bodyPr>
          <a:lstStyle/>
          <a:p>
            <a:pPr marL="0" marR="0" lvl="0" indent="0" algn="ctr" rtl="0">
              <a:lnSpc>
                <a:spcPct val="90000"/>
              </a:lnSpc>
              <a:spcBef>
                <a:spcPts val="0"/>
              </a:spcBef>
              <a:spcAft>
                <a:spcPts val="0"/>
              </a:spcAft>
              <a:buClr>
                <a:schemeClr val="dk1"/>
              </a:buClr>
              <a:buSzPct val="25000"/>
              <a:buFont typeface="Calibri"/>
              <a:buNone/>
            </a:pPr>
            <a:r>
              <a:rPr lang="en" sz="3300" b="1" i="0" u="none" strike="noStrike" cap="none">
                <a:solidFill>
                  <a:schemeClr val="dk1"/>
                </a:solidFill>
                <a:latin typeface="Calibri"/>
                <a:ea typeface="Calibri"/>
                <a:cs typeface="Calibri"/>
                <a:sym typeface="Calibri"/>
              </a:rPr>
              <a:t>AP European and United States History </a:t>
            </a:r>
          </a:p>
        </p:txBody>
      </p:sp>
      <p:sp>
        <p:nvSpPr>
          <p:cNvPr id="1133" name="Shape 1133"/>
          <p:cNvSpPr txBox="1">
            <a:spLocks noGrp="1"/>
          </p:cNvSpPr>
          <p:nvPr>
            <p:ph type="body" idx="1"/>
          </p:nvPr>
        </p:nvSpPr>
        <p:spPr>
          <a:xfrm>
            <a:off x="133675" y="882325"/>
            <a:ext cx="5989500" cy="4185000"/>
          </a:xfrm>
          <a:prstGeom prst="rect">
            <a:avLst/>
          </a:prstGeom>
          <a:noFill/>
          <a:ln>
            <a:noFill/>
          </a:ln>
        </p:spPr>
        <p:txBody>
          <a:bodyPr lIns="68575" tIns="34275" rIns="68575" bIns="34275" anchor="t" anchorCtr="0">
            <a:noAutofit/>
          </a:bodyPr>
          <a:lstStyle/>
          <a:p>
            <a:pPr marL="177800" marR="0" lvl="0" indent="-177800" algn="l" rtl="0">
              <a:lnSpc>
                <a:spcPct val="70000"/>
              </a:lnSpc>
              <a:spcBef>
                <a:spcPts val="0"/>
              </a:spcBef>
              <a:spcAft>
                <a:spcPts val="0"/>
              </a:spcAft>
              <a:buClr>
                <a:schemeClr val="dk1"/>
              </a:buClr>
              <a:buSzPct val="100000"/>
              <a:buFont typeface="Arial"/>
              <a:buChar char="•"/>
            </a:pPr>
            <a:r>
              <a:rPr lang="en" sz="2400" b="1" i="0" u="none" strike="noStrike" cap="none">
                <a:solidFill>
                  <a:schemeClr val="dk1"/>
                </a:solidFill>
                <a:latin typeface="Calibri"/>
                <a:ea typeface="Calibri"/>
                <a:cs typeface="Calibri"/>
                <a:sym typeface="Calibri"/>
              </a:rPr>
              <a:t>Equivalent to a college introductory class</a:t>
            </a:r>
          </a:p>
          <a:p>
            <a:pPr marL="177800" marR="0" lvl="0" indent="-177800" algn="l" rtl="0">
              <a:lnSpc>
                <a:spcPct val="70000"/>
              </a:lnSpc>
              <a:spcBef>
                <a:spcPts val="800"/>
              </a:spcBef>
              <a:spcAft>
                <a:spcPts val="0"/>
              </a:spcAft>
              <a:buClr>
                <a:schemeClr val="dk1"/>
              </a:buClr>
              <a:buSzPct val="100000"/>
              <a:buFont typeface="Arial"/>
              <a:buChar char="•"/>
            </a:pPr>
            <a:r>
              <a:rPr lang="en" sz="2400" b="1" i="0" u="none" strike="noStrike" cap="none">
                <a:solidFill>
                  <a:schemeClr val="dk1"/>
                </a:solidFill>
                <a:latin typeface="Calibri"/>
                <a:ea typeface="Calibri"/>
                <a:cs typeface="Calibri"/>
                <a:sym typeface="Calibri"/>
              </a:rPr>
              <a:t>Weekly homework- at least 30 minutes a day</a:t>
            </a:r>
          </a:p>
          <a:p>
            <a:pPr marL="520700" marR="0" lvl="1" indent="-190500" algn="l" rtl="0">
              <a:lnSpc>
                <a:spcPct val="70000"/>
              </a:lnSpc>
              <a:spcBef>
                <a:spcPts val="400"/>
              </a:spcBef>
              <a:spcAft>
                <a:spcPts val="0"/>
              </a:spcAft>
              <a:buClr>
                <a:schemeClr val="dk1"/>
              </a:buClr>
              <a:buSzPct val="100000"/>
              <a:buFont typeface="Arial"/>
              <a:buChar char="•"/>
            </a:pPr>
            <a:r>
              <a:rPr lang="en" sz="2100" b="1" i="0" u="none" strike="noStrike" cap="none">
                <a:solidFill>
                  <a:schemeClr val="dk1"/>
                </a:solidFill>
                <a:latin typeface="Calibri"/>
                <a:ea typeface="Calibri"/>
                <a:cs typeface="Calibri"/>
                <a:sym typeface="Calibri"/>
              </a:rPr>
              <a:t>Monthly calendars</a:t>
            </a:r>
          </a:p>
          <a:p>
            <a:pPr marL="520700" marR="0" lvl="1" indent="-190500" algn="l" rtl="0">
              <a:lnSpc>
                <a:spcPct val="70000"/>
              </a:lnSpc>
              <a:spcBef>
                <a:spcPts val="400"/>
              </a:spcBef>
              <a:spcAft>
                <a:spcPts val="0"/>
              </a:spcAft>
              <a:buClr>
                <a:schemeClr val="dk1"/>
              </a:buClr>
              <a:buSzPct val="100000"/>
              <a:buFont typeface="Arial"/>
              <a:buChar char="•"/>
            </a:pPr>
            <a:r>
              <a:rPr lang="en" sz="2100" b="1" i="0" u="none" strike="noStrike" cap="none">
                <a:solidFill>
                  <a:schemeClr val="dk1"/>
                </a:solidFill>
                <a:latin typeface="Calibri"/>
                <a:ea typeface="Calibri"/>
                <a:cs typeface="Calibri"/>
                <a:sym typeface="Calibri"/>
              </a:rPr>
              <a:t>Ability to budget time &amp; plan ahead</a:t>
            </a:r>
          </a:p>
          <a:p>
            <a:pPr marL="520700" marR="0" lvl="1" indent="-190500" algn="l" rtl="0">
              <a:lnSpc>
                <a:spcPct val="70000"/>
              </a:lnSpc>
              <a:spcBef>
                <a:spcPts val="400"/>
              </a:spcBef>
              <a:spcAft>
                <a:spcPts val="0"/>
              </a:spcAft>
              <a:buClr>
                <a:schemeClr val="dk1"/>
              </a:buClr>
              <a:buSzPct val="100000"/>
              <a:buFont typeface="Arial"/>
              <a:buChar char="•"/>
            </a:pPr>
            <a:r>
              <a:rPr lang="en" sz="2100" b="1" i="0" u="none" strike="noStrike" cap="none">
                <a:solidFill>
                  <a:schemeClr val="dk1"/>
                </a:solidFill>
                <a:latin typeface="Calibri"/>
                <a:ea typeface="Calibri"/>
                <a:cs typeface="Calibri"/>
                <a:sym typeface="Calibri"/>
              </a:rPr>
              <a:t>Review past material </a:t>
            </a:r>
          </a:p>
          <a:p>
            <a:pPr marL="0" marR="0" lvl="0" indent="0" algn="l" rtl="0">
              <a:lnSpc>
                <a:spcPct val="70000"/>
              </a:lnSpc>
              <a:spcBef>
                <a:spcPts val="800"/>
              </a:spcBef>
              <a:spcAft>
                <a:spcPts val="0"/>
              </a:spcAft>
              <a:buNone/>
            </a:pPr>
            <a:endParaRPr/>
          </a:p>
        </p:txBody>
      </p:sp>
      <p:pic>
        <p:nvPicPr>
          <p:cNvPr id="1134" name="Shape 1134"/>
          <p:cNvPicPr preferRelativeResize="0"/>
          <p:nvPr/>
        </p:nvPicPr>
        <p:blipFill rotWithShape="1">
          <a:blip r:embed="rId3">
            <a:alphaModFix/>
          </a:blip>
          <a:srcRect/>
          <a:stretch/>
        </p:blipFill>
        <p:spPr>
          <a:xfrm>
            <a:off x="6167250" y="2902050"/>
            <a:ext cx="2790900" cy="2000100"/>
          </a:xfrm>
          <a:prstGeom prst="rect">
            <a:avLst/>
          </a:prstGeom>
          <a:noFill/>
          <a:ln>
            <a:noFill/>
          </a:ln>
        </p:spPr>
      </p:pic>
      <p:pic>
        <p:nvPicPr>
          <p:cNvPr id="1135" name="Shape 1135"/>
          <p:cNvPicPr preferRelativeResize="0"/>
          <p:nvPr/>
        </p:nvPicPr>
        <p:blipFill rotWithShape="1">
          <a:blip r:embed="rId4">
            <a:alphaModFix/>
          </a:blip>
          <a:srcRect/>
          <a:stretch/>
        </p:blipFill>
        <p:spPr>
          <a:xfrm>
            <a:off x="6159748" y="882325"/>
            <a:ext cx="2805899" cy="1528500"/>
          </a:xfrm>
          <a:prstGeom prst="rect">
            <a:avLst/>
          </a:prstGeom>
          <a:noFill/>
          <a:ln>
            <a:noFill/>
          </a:ln>
        </p:spPr>
      </p:pic>
    </p:spTree>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139"/>
        <p:cNvGrpSpPr/>
        <p:nvPr/>
      </p:nvGrpSpPr>
      <p:grpSpPr>
        <a:xfrm>
          <a:off x="0" y="0"/>
          <a:ext cx="0" cy="0"/>
          <a:chOff x="0" y="0"/>
          <a:chExt cx="0" cy="0"/>
        </a:xfrm>
      </p:grpSpPr>
      <p:sp>
        <p:nvSpPr>
          <p:cNvPr id="1140" name="Shape 1140"/>
          <p:cNvSpPr txBox="1">
            <a:spLocks noGrp="1"/>
          </p:cNvSpPr>
          <p:nvPr>
            <p:ph type="title"/>
          </p:nvPr>
        </p:nvSpPr>
        <p:spPr>
          <a:xfrm>
            <a:off x="628650" y="273848"/>
            <a:ext cx="7886700" cy="742200"/>
          </a:xfrm>
          <a:prstGeom prst="rect">
            <a:avLst/>
          </a:prstGeom>
        </p:spPr>
        <p:txBody>
          <a:bodyPr lIns="91425" tIns="91425" rIns="91425" bIns="91425" anchor="ctr" anchorCtr="0">
            <a:noAutofit/>
          </a:bodyPr>
          <a:lstStyle/>
          <a:p>
            <a:pPr lvl="0" algn="ctr" rtl="0">
              <a:spcBef>
                <a:spcPts val="0"/>
              </a:spcBef>
              <a:buClr>
                <a:schemeClr val="dk1"/>
              </a:buClr>
              <a:buSzPct val="25000"/>
              <a:buFont typeface="Calibri"/>
              <a:buNone/>
            </a:pPr>
            <a:r>
              <a:rPr lang="en" b="1"/>
              <a:t>AP European and United States History</a:t>
            </a:r>
          </a:p>
        </p:txBody>
      </p:sp>
      <p:sp>
        <p:nvSpPr>
          <p:cNvPr id="1141" name="Shape 1141"/>
          <p:cNvSpPr txBox="1">
            <a:spLocks noGrp="1"/>
          </p:cNvSpPr>
          <p:nvPr>
            <p:ph type="body" idx="1"/>
          </p:nvPr>
        </p:nvSpPr>
        <p:spPr>
          <a:xfrm>
            <a:off x="263250" y="1016050"/>
            <a:ext cx="5342700" cy="3263400"/>
          </a:xfrm>
          <a:prstGeom prst="rect">
            <a:avLst/>
          </a:prstGeom>
        </p:spPr>
        <p:txBody>
          <a:bodyPr lIns="91425" tIns="91425" rIns="91425" bIns="91425" anchor="t" anchorCtr="0">
            <a:noAutofit/>
          </a:bodyPr>
          <a:lstStyle/>
          <a:p>
            <a:pPr lvl="0" indent="0" rtl="0">
              <a:lnSpc>
                <a:spcPct val="70000"/>
              </a:lnSpc>
              <a:spcBef>
                <a:spcPts val="0"/>
              </a:spcBef>
              <a:buSzPct val="100000"/>
            </a:pPr>
            <a:r>
              <a:rPr lang="en" sz="2400" b="1"/>
              <a:t>Willingness to ask questions and ask for help when needed</a:t>
            </a:r>
          </a:p>
          <a:p>
            <a:pPr lvl="1" indent="330200" rtl="0">
              <a:lnSpc>
                <a:spcPct val="70000"/>
              </a:lnSpc>
              <a:spcBef>
                <a:spcPts val="0"/>
              </a:spcBef>
              <a:buSzPct val="100000"/>
            </a:pPr>
            <a:r>
              <a:rPr lang="en" sz="2100" b="1"/>
              <a:t>Homework &amp; Writing</a:t>
            </a:r>
          </a:p>
          <a:p>
            <a:pPr lvl="1" indent="330200" rtl="0">
              <a:lnSpc>
                <a:spcPct val="70000"/>
              </a:lnSpc>
              <a:spcBef>
                <a:spcPts val="0"/>
              </a:spcBef>
              <a:buSzPct val="100000"/>
            </a:pPr>
            <a:r>
              <a:rPr lang="en" sz="2100" b="1"/>
              <a:t>Test taking- strategies and study techniques</a:t>
            </a:r>
          </a:p>
          <a:p>
            <a:pPr lvl="0" indent="0" rtl="0">
              <a:lnSpc>
                <a:spcPct val="70000"/>
              </a:lnSpc>
              <a:spcBef>
                <a:spcPts val="0"/>
              </a:spcBef>
              <a:buSzPct val="100000"/>
            </a:pPr>
            <a:r>
              <a:rPr lang="en" sz="2400" b="1"/>
              <a:t>Perseverance!!! Students must learn how to read a true college level textbook</a:t>
            </a:r>
          </a:p>
          <a:p>
            <a:pPr lvl="0" indent="0" rtl="0">
              <a:lnSpc>
                <a:spcPct val="70000"/>
              </a:lnSpc>
              <a:spcBef>
                <a:spcPts val="0"/>
              </a:spcBef>
              <a:buSzPct val="100000"/>
            </a:pPr>
            <a:r>
              <a:rPr lang="en" sz="2400" b="1"/>
              <a:t>Participation and Discussion</a:t>
            </a:r>
          </a:p>
          <a:p>
            <a:pPr lvl="0">
              <a:spcBef>
                <a:spcPts val="0"/>
              </a:spcBef>
              <a:buNone/>
            </a:pPr>
            <a:endParaRPr/>
          </a:p>
        </p:txBody>
      </p:sp>
      <p:pic>
        <p:nvPicPr>
          <p:cNvPr id="1142" name="Shape 1142"/>
          <p:cNvPicPr preferRelativeResize="0"/>
          <p:nvPr/>
        </p:nvPicPr>
        <p:blipFill rotWithShape="1">
          <a:blip r:embed="rId3">
            <a:alphaModFix/>
          </a:blip>
          <a:srcRect/>
          <a:stretch/>
        </p:blipFill>
        <p:spPr>
          <a:xfrm>
            <a:off x="5999298" y="1202975"/>
            <a:ext cx="2805899" cy="1528500"/>
          </a:xfrm>
          <a:prstGeom prst="rect">
            <a:avLst/>
          </a:prstGeom>
          <a:noFill/>
          <a:ln>
            <a:noFill/>
          </a:ln>
        </p:spPr>
      </p:pic>
      <p:pic>
        <p:nvPicPr>
          <p:cNvPr id="1143" name="Shape 1143"/>
          <p:cNvPicPr preferRelativeResize="0"/>
          <p:nvPr/>
        </p:nvPicPr>
        <p:blipFill rotWithShape="1">
          <a:blip r:embed="rId4">
            <a:alphaModFix/>
          </a:blip>
          <a:srcRect/>
          <a:stretch/>
        </p:blipFill>
        <p:spPr>
          <a:xfrm>
            <a:off x="6006800" y="2918400"/>
            <a:ext cx="2790900" cy="20001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147"/>
        <p:cNvGrpSpPr/>
        <p:nvPr/>
      </p:nvGrpSpPr>
      <p:grpSpPr>
        <a:xfrm>
          <a:off x="0" y="0"/>
          <a:ext cx="0" cy="0"/>
          <a:chOff x="0" y="0"/>
          <a:chExt cx="0" cy="0"/>
        </a:xfrm>
      </p:grpSpPr>
      <p:sp>
        <p:nvSpPr>
          <p:cNvPr id="1148" name="Shape 1148"/>
          <p:cNvSpPr txBox="1">
            <a:spLocks noGrp="1"/>
          </p:cNvSpPr>
          <p:nvPr>
            <p:ph type="title"/>
          </p:nvPr>
        </p:nvSpPr>
        <p:spPr>
          <a:xfrm>
            <a:off x="542925" y="0"/>
            <a:ext cx="7886700" cy="999600"/>
          </a:xfrm>
          <a:prstGeom prst="rect">
            <a:avLst/>
          </a:prstGeom>
          <a:noFill/>
          <a:ln>
            <a:noFill/>
          </a:ln>
        </p:spPr>
        <p:txBody>
          <a:bodyPr lIns="68575" tIns="34275" rIns="68575" bIns="34275"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 sz="3300" b="1" i="0" u="none" strike="noStrike" cap="none">
                <a:solidFill>
                  <a:schemeClr val="dk1"/>
                </a:solidFill>
                <a:latin typeface="Calibri"/>
                <a:ea typeface="Calibri"/>
                <a:cs typeface="Calibri"/>
                <a:sym typeface="Calibri"/>
              </a:rPr>
              <a:t>AP European and United States History</a:t>
            </a:r>
          </a:p>
        </p:txBody>
      </p:sp>
      <p:sp>
        <p:nvSpPr>
          <p:cNvPr id="1149" name="Shape 1149"/>
          <p:cNvSpPr txBox="1">
            <a:spLocks noGrp="1"/>
          </p:cNvSpPr>
          <p:nvPr>
            <p:ph type="body" idx="1"/>
          </p:nvPr>
        </p:nvSpPr>
        <p:spPr>
          <a:xfrm>
            <a:off x="310250" y="867125"/>
            <a:ext cx="4582500" cy="3982500"/>
          </a:xfrm>
          <a:prstGeom prst="rect">
            <a:avLst/>
          </a:prstGeom>
          <a:noFill/>
          <a:ln>
            <a:noFill/>
          </a:ln>
        </p:spPr>
        <p:txBody>
          <a:bodyPr lIns="68575" tIns="34275" rIns="68575" bIns="34275" anchor="t" anchorCtr="0">
            <a:noAutofit/>
          </a:bodyPr>
          <a:lstStyle/>
          <a:p>
            <a:pPr marL="177800" marR="0" lvl="0" indent="-177800" algn="l" rtl="0">
              <a:lnSpc>
                <a:spcPct val="90000"/>
              </a:lnSpc>
              <a:spcBef>
                <a:spcPts val="0"/>
              </a:spcBef>
              <a:spcAft>
                <a:spcPts val="0"/>
              </a:spcAft>
              <a:buClr>
                <a:schemeClr val="dk1"/>
              </a:buClr>
              <a:buSzPct val="100000"/>
              <a:buFont typeface="Arial"/>
              <a:buChar char="•"/>
            </a:pPr>
            <a:r>
              <a:rPr lang="en" sz="2700" b="1" i="0" u="none" strike="noStrike" cap="none">
                <a:solidFill>
                  <a:schemeClr val="dk1"/>
                </a:solidFill>
                <a:latin typeface="Calibri"/>
                <a:ea typeface="Calibri"/>
                <a:cs typeface="Calibri"/>
                <a:sym typeface="Calibri"/>
              </a:rPr>
              <a:t>AP US-96% pass rate past 5 years</a:t>
            </a:r>
          </a:p>
          <a:p>
            <a:pPr marL="520700" marR="0" lvl="1" indent="-177800" algn="l" rtl="0">
              <a:lnSpc>
                <a:spcPct val="90000"/>
              </a:lnSpc>
              <a:spcBef>
                <a:spcPts val="400"/>
              </a:spcBef>
              <a:spcAft>
                <a:spcPts val="0"/>
              </a:spcAft>
              <a:buClr>
                <a:schemeClr val="dk1"/>
              </a:buClr>
              <a:buSzPct val="100000"/>
              <a:buFont typeface="Arial"/>
              <a:buChar char="•"/>
            </a:pPr>
            <a:r>
              <a:rPr lang="en" sz="2400" b="1" i="0" u="none" strike="noStrike" cap="none">
                <a:solidFill>
                  <a:schemeClr val="dk1"/>
                </a:solidFill>
                <a:latin typeface="Calibri"/>
                <a:ea typeface="Calibri"/>
                <a:cs typeface="Calibri"/>
                <a:sym typeface="Calibri"/>
              </a:rPr>
              <a:t>2015- 40% of students earned a 5 (national average = 9%)</a:t>
            </a:r>
          </a:p>
          <a:p>
            <a:pPr marL="177800" marR="0" lvl="0" indent="-177800" algn="l" rtl="0">
              <a:lnSpc>
                <a:spcPct val="90000"/>
              </a:lnSpc>
              <a:spcBef>
                <a:spcPts val="800"/>
              </a:spcBef>
              <a:spcAft>
                <a:spcPts val="0"/>
              </a:spcAft>
              <a:buClr>
                <a:schemeClr val="dk1"/>
              </a:buClr>
              <a:buSzPct val="100000"/>
              <a:buFont typeface="Arial"/>
              <a:buChar char="•"/>
            </a:pPr>
            <a:r>
              <a:rPr lang="en" sz="2700" b="1" i="0" u="none" strike="noStrike" cap="none">
                <a:solidFill>
                  <a:schemeClr val="dk1"/>
                </a:solidFill>
                <a:latin typeface="Calibri"/>
                <a:ea typeface="Calibri"/>
                <a:cs typeface="Calibri"/>
                <a:sym typeface="Calibri"/>
              </a:rPr>
              <a:t>AP Euro- approx. </a:t>
            </a:r>
            <a:r>
              <a:rPr lang="en" sz="2700" b="1"/>
              <a:t>70% (2016)</a:t>
            </a:r>
          </a:p>
          <a:p>
            <a:pPr marL="520700" marR="0" lvl="1" indent="-177800" algn="l" rtl="0">
              <a:lnSpc>
                <a:spcPct val="90000"/>
              </a:lnSpc>
              <a:spcBef>
                <a:spcPts val="400"/>
              </a:spcBef>
              <a:spcAft>
                <a:spcPts val="0"/>
              </a:spcAft>
              <a:buClr>
                <a:schemeClr val="dk1"/>
              </a:buClr>
              <a:buSzPct val="100000"/>
              <a:buFont typeface="Arial"/>
              <a:buChar char="•"/>
            </a:pPr>
            <a:r>
              <a:rPr lang="en" sz="2100" b="1" i="0" u="none" strike="noStrike" cap="none">
                <a:solidFill>
                  <a:schemeClr val="dk1"/>
                </a:solidFill>
                <a:latin typeface="Calibri"/>
                <a:ea typeface="Calibri"/>
                <a:cs typeface="Calibri"/>
                <a:sym typeface="Calibri"/>
              </a:rPr>
              <a:t>National average (201</a:t>
            </a:r>
            <a:r>
              <a:rPr lang="en" sz="2100" b="1"/>
              <a:t>6</a:t>
            </a:r>
            <a:r>
              <a:rPr lang="en" sz="2100" b="1" i="0" u="none" strike="noStrike" cap="none">
                <a:solidFill>
                  <a:schemeClr val="dk1"/>
                </a:solidFill>
                <a:latin typeface="Calibri"/>
                <a:ea typeface="Calibri"/>
                <a:cs typeface="Calibri"/>
                <a:sym typeface="Calibri"/>
              </a:rPr>
              <a:t>)- </a:t>
            </a:r>
            <a:r>
              <a:rPr lang="en" sz="2100" b="1"/>
              <a:t>5</a:t>
            </a:r>
            <a:r>
              <a:rPr lang="en" sz="2100" b="1" i="0" u="none" strike="noStrike" cap="none">
                <a:solidFill>
                  <a:schemeClr val="dk1"/>
                </a:solidFill>
                <a:latin typeface="Calibri"/>
                <a:ea typeface="Calibri"/>
                <a:cs typeface="Calibri"/>
                <a:sym typeface="Calibri"/>
              </a:rPr>
              <a:t>3%</a:t>
            </a:r>
          </a:p>
          <a:p>
            <a:pPr marL="177800" marR="0" lvl="0" indent="-177800" algn="l" rtl="0">
              <a:lnSpc>
                <a:spcPct val="90000"/>
              </a:lnSpc>
              <a:spcBef>
                <a:spcPts val="800"/>
              </a:spcBef>
              <a:spcAft>
                <a:spcPts val="0"/>
              </a:spcAft>
              <a:buClr>
                <a:schemeClr val="dk1"/>
              </a:buClr>
              <a:buSzPct val="25000"/>
              <a:buFont typeface="Arial"/>
              <a:buNone/>
            </a:pPr>
            <a:endParaRPr sz="2100" b="0" i="0" u="none" strike="noStrike" cap="none">
              <a:solidFill>
                <a:schemeClr val="dk1"/>
              </a:solidFill>
              <a:latin typeface="Calibri"/>
              <a:ea typeface="Calibri"/>
              <a:cs typeface="Calibri"/>
              <a:sym typeface="Calibri"/>
            </a:endParaRPr>
          </a:p>
        </p:txBody>
      </p:sp>
      <p:pic>
        <p:nvPicPr>
          <p:cNvPr id="1150" name="Shape 1150"/>
          <p:cNvPicPr preferRelativeResize="0"/>
          <p:nvPr/>
        </p:nvPicPr>
        <p:blipFill rotWithShape="1">
          <a:blip r:embed="rId3">
            <a:alphaModFix/>
          </a:blip>
          <a:srcRect/>
          <a:stretch/>
        </p:blipFill>
        <p:spPr>
          <a:xfrm>
            <a:off x="4978512" y="1779425"/>
            <a:ext cx="3593999" cy="2808600"/>
          </a:xfrm>
          <a:prstGeom prst="rect">
            <a:avLst/>
          </a:prstGeom>
          <a:noFill/>
          <a:ln>
            <a:noFill/>
          </a:ln>
        </p:spPr>
      </p:pic>
    </p:spTree>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blip>
          <a:stretch>
            <a:fillRect t="-26996" b="-26996"/>
          </a:stretch>
        </a:blipFill>
        <a:effectLst/>
      </p:bgPr>
    </p:bg>
    <p:spTree>
      <p:nvGrpSpPr>
        <p:cNvPr id="1" name="Shape 1154"/>
        <p:cNvGrpSpPr/>
        <p:nvPr/>
      </p:nvGrpSpPr>
      <p:grpSpPr>
        <a:xfrm>
          <a:off x="0" y="0"/>
          <a:ext cx="0" cy="0"/>
          <a:chOff x="0" y="0"/>
          <a:chExt cx="0" cy="0"/>
        </a:xfrm>
      </p:grpSpPr>
      <p:sp>
        <p:nvSpPr>
          <p:cNvPr id="1155" name="Shape 1155"/>
          <p:cNvSpPr txBox="1">
            <a:spLocks noGrp="1"/>
          </p:cNvSpPr>
          <p:nvPr>
            <p:ph type="ctrTitle"/>
          </p:nvPr>
        </p:nvSpPr>
        <p:spPr>
          <a:xfrm>
            <a:off x="3623760" y="-971550"/>
            <a:ext cx="6858000" cy="1790699"/>
          </a:xfrm>
          <a:prstGeom prst="rect">
            <a:avLst/>
          </a:prstGeom>
          <a:noFill/>
          <a:ln>
            <a:noFill/>
          </a:ln>
        </p:spPr>
        <p:txBody>
          <a:bodyPr lIns="68575" tIns="34275" rIns="68575" bIns="34275" anchor="b" anchorCtr="0">
            <a:noAutofit/>
          </a:bodyPr>
          <a:lstStyle/>
          <a:p>
            <a:pPr marL="0" marR="0" lvl="0" indent="0" algn="ctr" rtl="0">
              <a:lnSpc>
                <a:spcPct val="90000"/>
              </a:lnSpc>
              <a:spcBef>
                <a:spcPts val="0"/>
              </a:spcBef>
              <a:spcAft>
                <a:spcPts val="0"/>
              </a:spcAft>
              <a:buClr>
                <a:srgbClr val="002060"/>
              </a:buClr>
              <a:buSzPct val="25000"/>
              <a:buFont typeface="Calibri"/>
              <a:buNone/>
            </a:pPr>
            <a:r>
              <a:rPr lang="en" sz="3300" b="0" i="0" u="none" strike="noStrike" cap="none">
                <a:solidFill>
                  <a:srgbClr val="002060"/>
                </a:solidFill>
                <a:latin typeface="Calibri"/>
                <a:ea typeface="Calibri"/>
                <a:cs typeface="Calibri"/>
                <a:sym typeface="Calibri"/>
              </a:rPr>
              <a:t>AP US Government</a:t>
            </a:r>
            <a:br>
              <a:rPr lang="en" sz="3300" b="0" i="0" u="none" strike="noStrike" cap="none">
                <a:solidFill>
                  <a:srgbClr val="002060"/>
                </a:solidFill>
                <a:latin typeface="Calibri"/>
                <a:ea typeface="Calibri"/>
                <a:cs typeface="Calibri"/>
                <a:sym typeface="Calibri"/>
              </a:rPr>
            </a:br>
            <a:r>
              <a:rPr lang="en" sz="2100" b="0" i="0" u="none" strike="noStrike" cap="none">
                <a:solidFill>
                  <a:srgbClr val="002060"/>
                </a:solidFill>
                <a:latin typeface="Calibri"/>
                <a:ea typeface="Calibri"/>
                <a:cs typeface="Calibri"/>
                <a:sym typeface="Calibri"/>
              </a:rPr>
              <a:t>Teacher:  Mr. Matthews</a:t>
            </a:r>
          </a:p>
        </p:txBody>
      </p:sp>
      <p:sp>
        <p:nvSpPr>
          <p:cNvPr id="1156" name="Shape 1156"/>
          <p:cNvSpPr txBox="1">
            <a:spLocks noGrp="1"/>
          </p:cNvSpPr>
          <p:nvPr>
            <p:ph type="subTitle" idx="1"/>
          </p:nvPr>
        </p:nvSpPr>
        <p:spPr>
          <a:xfrm>
            <a:off x="6167399" y="866925"/>
            <a:ext cx="2976600" cy="3855300"/>
          </a:xfrm>
          <a:prstGeom prst="rect">
            <a:avLst/>
          </a:prstGeom>
          <a:noFill/>
          <a:ln>
            <a:noFill/>
          </a:ln>
        </p:spPr>
        <p:txBody>
          <a:bodyPr lIns="68575" tIns="34275" rIns="68575" bIns="34275" anchor="t" anchorCtr="0">
            <a:noAutofit/>
          </a:bodyPr>
          <a:lstStyle/>
          <a:p>
            <a:pPr marL="342900" marR="0" lvl="0" indent="-342900" algn="l" rtl="0">
              <a:lnSpc>
                <a:spcPct val="100000"/>
              </a:lnSpc>
              <a:spcBef>
                <a:spcPts val="0"/>
              </a:spcBef>
              <a:spcAft>
                <a:spcPts val="0"/>
              </a:spcAft>
              <a:buClr>
                <a:schemeClr val="dk1"/>
              </a:buClr>
              <a:buSzPct val="100000"/>
              <a:buFont typeface="Arial"/>
              <a:buAutoNum type="arabicParenR"/>
            </a:pPr>
            <a:r>
              <a:rPr lang="en" sz="1800" b="0" i="0" u="none" strike="noStrike" cap="none">
                <a:solidFill>
                  <a:schemeClr val="dk1"/>
                </a:solidFill>
                <a:latin typeface="Calibri"/>
                <a:ea typeface="Calibri"/>
                <a:cs typeface="Calibri"/>
                <a:sym typeface="Calibri"/>
              </a:rPr>
              <a:t>Students learn how the US Constitution has evolved over time.</a:t>
            </a:r>
          </a:p>
          <a:p>
            <a:pPr marL="342900" marR="0" lvl="0" indent="-342900" algn="l" rtl="0">
              <a:lnSpc>
                <a:spcPct val="100000"/>
              </a:lnSpc>
              <a:spcBef>
                <a:spcPts val="800"/>
              </a:spcBef>
              <a:spcAft>
                <a:spcPts val="0"/>
              </a:spcAft>
              <a:buClr>
                <a:schemeClr val="dk1"/>
              </a:buClr>
              <a:buSzPct val="100000"/>
              <a:buFont typeface="Arial"/>
              <a:buAutoNum type="arabicParenR"/>
            </a:pPr>
            <a:r>
              <a:rPr lang="en" sz="1800" b="0" i="0" u="none" strike="noStrike" cap="none">
                <a:solidFill>
                  <a:schemeClr val="dk1"/>
                </a:solidFill>
                <a:latin typeface="Calibri"/>
                <a:ea typeface="Calibri"/>
                <a:cs typeface="Calibri"/>
                <a:sym typeface="Calibri"/>
              </a:rPr>
              <a:t>Students learn about how the institutions of government interact with each other.</a:t>
            </a:r>
          </a:p>
          <a:p>
            <a:pPr marL="342900" marR="0" lvl="0" indent="-342900" algn="l" rtl="0">
              <a:lnSpc>
                <a:spcPct val="100000"/>
              </a:lnSpc>
              <a:spcBef>
                <a:spcPts val="800"/>
              </a:spcBef>
              <a:spcAft>
                <a:spcPts val="0"/>
              </a:spcAft>
              <a:buClr>
                <a:schemeClr val="dk1"/>
              </a:buClr>
              <a:buSzPct val="100000"/>
              <a:buFont typeface="Arial"/>
              <a:buAutoNum type="arabicParenR"/>
            </a:pPr>
            <a:r>
              <a:rPr lang="en" sz="1800" b="0" i="0" u="none" strike="noStrike" cap="none">
                <a:solidFill>
                  <a:schemeClr val="dk1"/>
                </a:solidFill>
                <a:latin typeface="Calibri"/>
                <a:ea typeface="Calibri"/>
                <a:cs typeface="Calibri"/>
                <a:sym typeface="Calibri"/>
              </a:rPr>
              <a:t>Students learn how people can influence public policies and why some groups have more influence than others.</a:t>
            </a:r>
          </a:p>
          <a:p>
            <a:pPr marL="342900" marR="0" lvl="0" indent="-342900" algn="l" rtl="0">
              <a:lnSpc>
                <a:spcPct val="100000"/>
              </a:lnSpc>
              <a:spcBef>
                <a:spcPts val="800"/>
              </a:spcBef>
              <a:spcAft>
                <a:spcPts val="0"/>
              </a:spcAft>
              <a:buClr>
                <a:schemeClr val="dk1"/>
              </a:buClr>
              <a:buSzPct val="100000"/>
              <a:buFont typeface="Arial"/>
              <a:buAutoNum type="arabicParenR"/>
            </a:pPr>
            <a:r>
              <a:rPr lang="en" sz="1800" b="0" i="0" u="none" strike="noStrike" cap="none">
                <a:solidFill>
                  <a:schemeClr val="dk1"/>
                </a:solidFill>
                <a:latin typeface="Calibri"/>
                <a:ea typeface="Calibri"/>
                <a:cs typeface="Calibri"/>
                <a:sym typeface="Calibri"/>
              </a:rPr>
              <a:t>Average pass rate </a:t>
            </a:r>
            <a:r>
              <a:rPr lang="en"/>
              <a:t>over 90%</a:t>
            </a:r>
            <a:r>
              <a:rPr lang="en" sz="1800" b="0" i="0" u="none" strike="noStrike" cap="none">
                <a:solidFill>
                  <a:schemeClr val="dk1"/>
                </a:solidFill>
                <a:latin typeface="Calibri"/>
                <a:ea typeface="Calibri"/>
                <a:cs typeface="Calibri"/>
                <a:sym typeface="Calibri"/>
              </a:rPr>
              <a:t> the past </a:t>
            </a:r>
            <a:r>
              <a:rPr lang="en"/>
              <a:t>few</a:t>
            </a:r>
            <a:r>
              <a:rPr lang="en" sz="1800" b="0" i="0" u="none" strike="noStrike" cap="none">
                <a:solidFill>
                  <a:schemeClr val="dk1"/>
                </a:solidFill>
                <a:latin typeface="Calibri"/>
                <a:ea typeface="Calibri"/>
                <a:cs typeface="Calibri"/>
                <a:sym typeface="Calibri"/>
              </a:rPr>
              <a:t> years.</a:t>
            </a:r>
          </a:p>
        </p:txBody>
      </p:sp>
    </p:spTree>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160"/>
        <p:cNvGrpSpPr/>
        <p:nvPr/>
      </p:nvGrpSpPr>
      <p:grpSpPr>
        <a:xfrm>
          <a:off x="0" y="0"/>
          <a:ext cx="0" cy="0"/>
          <a:chOff x="0" y="0"/>
          <a:chExt cx="0" cy="0"/>
        </a:xfrm>
      </p:grpSpPr>
      <p:pic>
        <p:nvPicPr>
          <p:cNvPr id="1161" name="Shape 1161"/>
          <p:cNvPicPr preferRelativeResize="0"/>
          <p:nvPr/>
        </p:nvPicPr>
        <p:blipFill rotWithShape="1">
          <a:blip r:embed="rId3">
            <a:alphaModFix/>
          </a:blip>
          <a:srcRect/>
          <a:stretch/>
        </p:blipFill>
        <p:spPr>
          <a:xfrm>
            <a:off x="1134416" y="0"/>
            <a:ext cx="6875098" cy="5143499"/>
          </a:xfrm>
          <a:prstGeom prst="rect">
            <a:avLst/>
          </a:prstGeom>
          <a:noFill/>
          <a:ln>
            <a:noFill/>
          </a:ln>
        </p:spPr>
      </p:pic>
    </p:spTree>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165"/>
        <p:cNvGrpSpPr/>
        <p:nvPr/>
      </p:nvGrpSpPr>
      <p:grpSpPr>
        <a:xfrm>
          <a:off x="0" y="0"/>
          <a:ext cx="0" cy="0"/>
          <a:chOff x="0" y="0"/>
          <a:chExt cx="0" cy="0"/>
        </a:xfrm>
      </p:grpSpPr>
      <p:pic>
        <p:nvPicPr>
          <p:cNvPr id="1166" name="Shape 1166"/>
          <p:cNvPicPr preferRelativeResize="0"/>
          <p:nvPr/>
        </p:nvPicPr>
        <p:blipFill rotWithShape="1">
          <a:blip r:embed="rId3">
            <a:alphaModFix/>
          </a:blip>
          <a:srcRect/>
          <a:stretch/>
        </p:blipFill>
        <p:spPr>
          <a:xfrm>
            <a:off x="1112233" y="0"/>
            <a:ext cx="6868798" cy="5143499"/>
          </a:xfrm>
          <a:prstGeom prst="rect">
            <a:avLst/>
          </a:prstGeom>
          <a:noFill/>
          <a:ln>
            <a:noFill/>
          </a:ln>
        </p:spPr>
      </p:pic>
    </p:spTree>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170"/>
        <p:cNvGrpSpPr/>
        <p:nvPr/>
      </p:nvGrpSpPr>
      <p:grpSpPr>
        <a:xfrm>
          <a:off x="0" y="0"/>
          <a:ext cx="0" cy="0"/>
          <a:chOff x="0" y="0"/>
          <a:chExt cx="0" cy="0"/>
        </a:xfrm>
      </p:grpSpPr>
      <p:sp>
        <p:nvSpPr>
          <p:cNvPr id="1171" name="Shape 1171"/>
          <p:cNvSpPr txBox="1">
            <a:spLocks noGrp="1"/>
          </p:cNvSpPr>
          <p:nvPr>
            <p:ph type="ctrTitle" idx="4294967295"/>
          </p:nvPr>
        </p:nvSpPr>
        <p:spPr>
          <a:xfrm>
            <a:off x="763325" y="2549441"/>
            <a:ext cx="7772400" cy="1159798"/>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Walter Turncoat"/>
              <a:buNone/>
            </a:pPr>
            <a:r>
              <a:rPr lang="en" sz="6000" b="0" i="0" u="none" strike="noStrike" cap="none">
                <a:solidFill>
                  <a:srgbClr val="FFFFFF"/>
                </a:solidFill>
                <a:latin typeface="Walter Turncoat"/>
                <a:ea typeface="Walter Turncoat"/>
                <a:cs typeface="Walter Turncoat"/>
                <a:sym typeface="Walter Turncoat"/>
              </a:rPr>
              <a:t>World Language</a:t>
            </a:r>
          </a:p>
          <a:p>
            <a:pPr marL="0" marR="0" lvl="0" indent="0" algn="ctr" rtl="0">
              <a:lnSpc>
                <a:spcPct val="100000"/>
              </a:lnSpc>
              <a:spcBef>
                <a:spcPts val="0"/>
              </a:spcBef>
              <a:spcAft>
                <a:spcPts val="0"/>
              </a:spcAft>
              <a:buClr>
                <a:srgbClr val="FFFFFF"/>
              </a:buClr>
              <a:buSzPct val="25000"/>
              <a:buFont typeface="Walter Turncoat"/>
              <a:buNone/>
            </a:pPr>
            <a:r>
              <a:rPr lang="en" sz="3000" b="0" i="0" u="none" strike="noStrike" cap="none">
                <a:solidFill>
                  <a:srgbClr val="FFFFFF"/>
                </a:solidFill>
                <a:latin typeface="Walter Turncoat"/>
                <a:ea typeface="Walter Turncoat"/>
                <a:cs typeface="Walter Turncoat"/>
                <a:sym typeface="Walter Turncoat"/>
              </a:rPr>
              <a:t>Nadine Elwood</a:t>
            </a:r>
          </a:p>
          <a:p>
            <a:pPr marL="0" marR="0" lvl="0" indent="0" algn="ctr" rtl="0">
              <a:lnSpc>
                <a:spcPct val="100000"/>
              </a:lnSpc>
              <a:spcBef>
                <a:spcPts val="0"/>
              </a:spcBef>
              <a:spcAft>
                <a:spcPts val="0"/>
              </a:spcAft>
              <a:buClr>
                <a:srgbClr val="FFFFFF"/>
              </a:buClr>
              <a:buSzPct val="25000"/>
              <a:buFont typeface="Walter Turncoat"/>
              <a:buNone/>
            </a:pPr>
            <a:r>
              <a:rPr lang="en" sz="3000" b="0" i="0" u="none" strike="noStrike" cap="none">
                <a:solidFill>
                  <a:srgbClr val="FFFFFF"/>
                </a:solidFill>
                <a:latin typeface="Walter Turncoat"/>
                <a:ea typeface="Walter Turncoat"/>
                <a:cs typeface="Walter Turncoat"/>
                <a:sym typeface="Walter Turncoat"/>
              </a:rPr>
              <a:t>Catrina Lim</a:t>
            </a:r>
          </a:p>
          <a:p>
            <a:pPr marL="0" marR="0" lvl="0" indent="0" algn="ctr" rtl="0">
              <a:lnSpc>
                <a:spcPct val="100000"/>
              </a:lnSpc>
              <a:spcBef>
                <a:spcPts val="0"/>
              </a:spcBef>
              <a:spcAft>
                <a:spcPts val="0"/>
              </a:spcAft>
              <a:buClr>
                <a:srgbClr val="FFFFFF"/>
              </a:buClr>
              <a:buSzPct val="25000"/>
              <a:buFont typeface="Walter Turncoat"/>
              <a:buNone/>
            </a:pPr>
            <a:r>
              <a:rPr lang="en" sz="3000" b="0" i="0" u="none" strike="noStrike" cap="none">
                <a:solidFill>
                  <a:srgbClr val="FFFFFF"/>
                </a:solidFill>
                <a:latin typeface="Walter Turncoat"/>
                <a:ea typeface="Walter Turncoat"/>
                <a:cs typeface="Walter Turncoat"/>
                <a:sym typeface="Walter Turncoat"/>
              </a:rPr>
              <a:t>Priscilla Stremiz</a:t>
            </a:r>
          </a:p>
        </p:txBody>
      </p:sp>
      <p:grpSp>
        <p:nvGrpSpPr>
          <p:cNvPr id="1172" name="Shape 1172"/>
          <p:cNvGrpSpPr/>
          <p:nvPr/>
        </p:nvGrpSpPr>
        <p:grpSpPr>
          <a:xfrm rot="-7230029">
            <a:off x="6083565" y="1796209"/>
            <a:ext cx="1516807" cy="960909"/>
            <a:chOff x="238125" y="1918825"/>
            <a:chExt cx="1042449" cy="660400"/>
          </a:xfrm>
        </p:grpSpPr>
        <p:sp>
          <p:nvSpPr>
            <p:cNvPr id="1173" name="Shape 1173"/>
            <p:cNvSpPr/>
            <p:nvPr/>
          </p:nvSpPr>
          <p:spPr>
            <a:xfrm>
              <a:off x="238125" y="1918825"/>
              <a:ext cx="966974" cy="660400"/>
            </a:xfrm>
            <a:custGeom>
              <a:avLst/>
              <a:gdLst/>
              <a:ahLst/>
              <a:cxnLst/>
              <a:rect l="0" t="0" r="0" b="0"/>
              <a:pathLst>
                <a:path w="120000" h="120000" extrusionOk="0">
                  <a:moveTo>
                    <a:pt x="1169" y="34715"/>
                  </a:moveTo>
                  <a:lnTo>
                    <a:pt x="1169" y="36000"/>
                  </a:lnTo>
                  <a:lnTo>
                    <a:pt x="1464" y="34715"/>
                  </a:lnTo>
                  <a:close/>
                  <a:moveTo>
                    <a:pt x="104192" y="87428"/>
                  </a:moveTo>
                  <a:lnTo>
                    <a:pt x="103609" y="88282"/>
                  </a:lnTo>
                  <a:lnTo>
                    <a:pt x="103609" y="89141"/>
                  </a:lnTo>
                  <a:lnTo>
                    <a:pt x="104192" y="87428"/>
                  </a:lnTo>
                  <a:close/>
                  <a:moveTo>
                    <a:pt x="75805" y="109710"/>
                  </a:moveTo>
                  <a:lnTo>
                    <a:pt x="75510" y="110137"/>
                  </a:lnTo>
                  <a:lnTo>
                    <a:pt x="75805" y="110569"/>
                  </a:lnTo>
                  <a:lnTo>
                    <a:pt x="75805" y="110137"/>
                  </a:lnTo>
                  <a:lnTo>
                    <a:pt x="75805" y="109710"/>
                  </a:lnTo>
                  <a:close/>
                  <a:moveTo>
                    <a:pt x="45658" y="110996"/>
                  </a:moveTo>
                  <a:lnTo>
                    <a:pt x="45804" y="111209"/>
                  </a:lnTo>
                  <a:lnTo>
                    <a:pt x="45804" y="111209"/>
                  </a:lnTo>
                  <a:lnTo>
                    <a:pt x="45950" y="110996"/>
                  </a:lnTo>
                  <a:close/>
                  <a:moveTo>
                    <a:pt x="9071" y="4"/>
                  </a:moveTo>
                  <a:lnTo>
                    <a:pt x="8193" y="431"/>
                  </a:lnTo>
                  <a:lnTo>
                    <a:pt x="7901" y="1717"/>
                  </a:lnTo>
                  <a:lnTo>
                    <a:pt x="7901" y="858"/>
                  </a:lnTo>
                  <a:lnTo>
                    <a:pt x="7610" y="1717"/>
                  </a:lnTo>
                  <a:lnTo>
                    <a:pt x="7315" y="2575"/>
                  </a:lnTo>
                  <a:lnTo>
                    <a:pt x="7610" y="4288"/>
                  </a:lnTo>
                  <a:lnTo>
                    <a:pt x="7315" y="3861"/>
                  </a:lnTo>
                  <a:lnTo>
                    <a:pt x="6732" y="4288"/>
                  </a:lnTo>
                  <a:lnTo>
                    <a:pt x="7315" y="4288"/>
                  </a:lnTo>
                  <a:lnTo>
                    <a:pt x="7610" y="5146"/>
                  </a:lnTo>
                  <a:lnTo>
                    <a:pt x="7023" y="5573"/>
                  </a:lnTo>
                  <a:lnTo>
                    <a:pt x="6732" y="5573"/>
                  </a:lnTo>
                  <a:lnTo>
                    <a:pt x="6732" y="7286"/>
                  </a:lnTo>
                  <a:lnTo>
                    <a:pt x="6437" y="8572"/>
                  </a:lnTo>
                  <a:lnTo>
                    <a:pt x="5559" y="11143"/>
                  </a:lnTo>
                  <a:lnTo>
                    <a:pt x="4389" y="13714"/>
                  </a:lnTo>
                  <a:lnTo>
                    <a:pt x="4098" y="15431"/>
                  </a:lnTo>
                  <a:lnTo>
                    <a:pt x="4098" y="16717"/>
                  </a:lnTo>
                  <a:lnTo>
                    <a:pt x="3803" y="17144"/>
                  </a:lnTo>
                  <a:lnTo>
                    <a:pt x="3803" y="18002"/>
                  </a:lnTo>
                  <a:lnTo>
                    <a:pt x="4098" y="20573"/>
                  </a:lnTo>
                  <a:lnTo>
                    <a:pt x="3803" y="20573"/>
                  </a:lnTo>
                  <a:lnTo>
                    <a:pt x="3511" y="20146"/>
                  </a:lnTo>
                  <a:lnTo>
                    <a:pt x="3220" y="19715"/>
                  </a:lnTo>
                  <a:lnTo>
                    <a:pt x="2925" y="19715"/>
                  </a:lnTo>
                  <a:lnTo>
                    <a:pt x="3220" y="20146"/>
                  </a:lnTo>
                  <a:lnTo>
                    <a:pt x="3511" y="21000"/>
                  </a:lnTo>
                  <a:lnTo>
                    <a:pt x="3220" y="21859"/>
                  </a:lnTo>
                  <a:lnTo>
                    <a:pt x="2633" y="22286"/>
                  </a:lnTo>
                  <a:lnTo>
                    <a:pt x="2925" y="22286"/>
                  </a:lnTo>
                  <a:lnTo>
                    <a:pt x="2925" y="22718"/>
                  </a:lnTo>
                  <a:lnTo>
                    <a:pt x="2925" y="23572"/>
                  </a:lnTo>
                  <a:lnTo>
                    <a:pt x="2342" y="24003"/>
                  </a:lnTo>
                  <a:lnTo>
                    <a:pt x="1755" y="24430"/>
                  </a:lnTo>
                  <a:lnTo>
                    <a:pt x="1755" y="24857"/>
                  </a:lnTo>
                  <a:lnTo>
                    <a:pt x="2342" y="25289"/>
                  </a:lnTo>
                  <a:lnTo>
                    <a:pt x="2633" y="25716"/>
                  </a:lnTo>
                  <a:lnTo>
                    <a:pt x="2342" y="26143"/>
                  </a:lnTo>
                  <a:lnTo>
                    <a:pt x="1464" y="26143"/>
                  </a:lnTo>
                  <a:lnTo>
                    <a:pt x="1755" y="29999"/>
                  </a:lnTo>
                  <a:lnTo>
                    <a:pt x="1755" y="32144"/>
                  </a:lnTo>
                  <a:lnTo>
                    <a:pt x="1755" y="33002"/>
                  </a:lnTo>
                  <a:lnTo>
                    <a:pt x="2342" y="33002"/>
                  </a:lnTo>
                  <a:lnTo>
                    <a:pt x="2633" y="33429"/>
                  </a:lnTo>
                  <a:lnTo>
                    <a:pt x="2633" y="33856"/>
                  </a:lnTo>
                  <a:lnTo>
                    <a:pt x="2342" y="34288"/>
                  </a:lnTo>
                  <a:lnTo>
                    <a:pt x="1755" y="33856"/>
                  </a:lnTo>
                  <a:lnTo>
                    <a:pt x="1755" y="35142"/>
                  </a:lnTo>
                  <a:lnTo>
                    <a:pt x="1755" y="36859"/>
                  </a:lnTo>
                  <a:lnTo>
                    <a:pt x="1464" y="36427"/>
                  </a:lnTo>
                  <a:lnTo>
                    <a:pt x="1464" y="36000"/>
                  </a:lnTo>
                  <a:lnTo>
                    <a:pt x="1464" y="35573"/>
                  </a:lnTo>
                  <a:lnTo>
                    <a:pt x="1169" y="36000"/>
                  </a:lnTo>
                  <a:lnTo>
                    <a:pt x="1169" y="39430"/>
                  </a:lnTo>
                  <a:lnTo>
                    <a:pt x="877" y="40284"/>
                  </a:lnTo>
                  <a:lnTo>
                    <a:pt x="586" y="40716"/>
                  </a:lnTo>
                  <a:lnTo>
                    <a:pt x="291" y="40716"/>
                  </a:lnTo>
                  <a:lnTo>
                    <a:pt x="0" y="41570"/>
                  </a:lnTo>
                  <a:lnTo>
                    <a:pt x="291" y="42428"/>
                  </a:lnTo>
                  <a:lnTo>
                    <a:pt x="586" y="42855"/>
                  </a:lnTo>
                  <a:lnTo>
                    <a:pt x="877" y="43714"/>
                  </a:lnTo>
                  <a:lnTo>
                    <a:pt x="877" y="44572"/>
                  </a:lnTo>
                  <a:lnTo>
                    <a:pt x="291" y="44141"/>
                  </a:lnTo>
                  <a:lnTo>
                    <a:pt x="291" y="44999"/>
                  </a:lnTo>
                  <a:lnTo>
                    <a:pt x="586" y="45427"/>
                  </a:lnTo>
                  <a:lnTo>
                    <a:pt x="877" y="45858"/>
                  </a:lnTo>
                  <a:lnTo>
                    <a:pt x="877" y="47144"/>
                  </a:lnTo>
                  <a:lnTo>
                    <a:pt x="291" y="45858"/>
                  </a:lnTo>
                  <a:lnTo>
                    <a:pt x="291" y="46712"/>
                  </a:lnTo>
                  <a:lnTo>
                    <a:pt x="291" y="47998"/>
                  </a:lnTo>
                  <a:lnTo>
                    <a:pt x="291" y="52286"/>
                  </a:lnTo>
                  <a:lnTo>
                    <a:pt x="586" y="56570"/>
                  </a:lnTo>
                  <a:lnTo>
                    <a:pt x="1169" y="59999"/>
                  </a:lnTo>
                  <a:lnTo>
                    <a:pt x="1755" y="62144"/>
                  </a:lnTo>
                  <a:lnTo>
                    <a:pt x="2633" y="65142"/>
                  </a:lnTo>
                  <a:lnTo>
                    <a:pt x="3511" y="67713"/>
                  </a:lnTo>
                  <a:lnTo>
                    <a:pt x="3803" y="68999"/>
                  </a:lnTo>
                  <a:lnTo>
                    <a:pt x="3511" y="69857"/>
                  </a:lnTo>
                  <a:lnTo>
                    <a:pt x="4098" y="72428"/>
                  </a:lnTo>
                  <a:lnTo>
                    <a:pt x="5267" y="75000"/>
                  </a:lnTo>
                  <a:lnTo>
                    <a:pt x="7610" y="80569"/>
                  </a:lnTo>
                  <a:lnTo>
                    <a:pt x="9366" y="83999"/>
                  </a:lnTo>
                  <a:lnTo>
                    <a:pt x="11413" y="86570"/>
                  </a:lnTo>
                  <a:lnTo>
                    <a:pt x="10830" y="87428"/>
                  </a:lnTo>
                  <a:lnTo>
                    <a:pt x="11708" y="88282"/>
                  </a:lnTo>
                  <a:lnTo>
                    <a:pt x="12000" y="88282"/>
                  </a:lnTo>
                  <a:lnTo>
                    <a:pt x="12878" y="89141"/>
                  </a:lnTo>
                  <a:lnTo>
                    <a:pt x="13169" y="90427"/>
                  </a:lnTo>
                  <a:lnTo>
                    <a:pt x="13756" y="91712"/>
                  </a:lnTo>
                  <a:lnTo>
                    <a:pt x="14634" y="92571"/>
                  </a:lnTo>
                  <a:lnTo>
                    <a:pt x="14342" y="92998"/>
                  </a:lnTo>
                  <a:lnTo>
                    <a:pt x="14634" y="92998"/>
                  </a:lnTo>
                  <a:lnTo>
                    <a:pt x="14925" y="93425"/>
                  </a:lnTo>
                  <a:lnTo>
                    <a:pt x="17268" y="96854"/>
                  </a:lnTo>
                  <a:lnTo>
                    <a:pt x="18146" y="98140"/>
                  </a:lnTo>
                  <a:lnTo>
                    <a:pt x="19902" y="100284"/>
                  </a:lnTo>
                  <a:lnTo>
                    <a:pt x="19902" y="99426"/>
                  </a:lnTo>
                  <a:lnTo>
                    <a:pt x="20488" y="98999"/>
                  </a:lnTo>
                  <a:lnTo>
                    <a:pt x="20488" y="98999"/>
                  </a:lnTo>
                  <a:lnTo>
                    <a:pt x="20193" y="99853"/>
                  </a:lnTo>
                  <a:lnTo>
                    <a:pt x="20488" y="99426"/>
                  </a:lnTo>
                  <a:lnTo>
                    <a:pt x="20780" y="99426"/>
                  </a:lnTo>
                  <a:lnTo>
                    <a:pt x="20780" y="100284"/>
                  </a:lnTo>
                  <a:lnTo>
                    <a:pt x="20193" y="100284"/>
                  </a:lnTo>
                  <a:lnTo>
                    <a:pt x="21949" y="102424"/>
                  </a:lnTo>
                  <a:lnTo>
                    <a:pt x="24583" y="104995"/>
                  </a:lnTo>
                  <a:lnTo>
                    <a:pt x="27217" y="107139"/>
                  </a:lnTo>
                  <a:lnTo>
                    <a:pt x="28682" y="107566"/>
                  </a:lnTo>
                  <a:lnTo>
                    <a:pt x="29851" y="107566"/>
                  </a:lnTo>
                  <a:lnTo>
                    <a:pt x="29560" y="108425"/>
                  </a:lnTo>
                  <a:lnTo>
                    <a:pt x="29851" y="108852"/>
                  </a:lnTo>
                  <a:lnTo>
                    <a:pt x="31316" y="109710"/>
                  </a:lnTo>
                  <a:lnTo>
                    <a:pt x="33072" y="109710"/>
                  </a:lnTo>
                  <a:lnTo>
                    <a:pt x="34828" y="110569"/>
                  </a:lnTo>
                  <a:lnTo>
                    <a:pt x="37170" y="112708"/>
                  </a:lnTo>
                  <a:lnTo>
                    <a:pt x="40682" y="115280"/>
                  </a:lnTo>
                  <a:lnTo>
                    <a:pt x="41852" y="115280"/>
                  </a:lnTo>
                  <a:lnTo>
                    <a:pt x="43024" y="115711"/>
                  </a:lnTo>
                  <a:lnTo>
                    <a:pt x="45950" y="116565"/>
                  </a:lnTo>
                  <a:lnTo>
                    <a:pt x="50632" y="119136"/>
                  </a:lnTo>
                  <a:lnTo>
                    <a:pt x="50926" y="118709"/>
                  </a:lnTo>
                  <a:lnTo>
                    <a:pt x="51513" y="118282"/>
                  </a:lnTo>
                  <a:lnTo>
                    <a:pt x="53560" y="118709"/>
                  </a:lnTo>
                  <a:lnTo>
                    <a:pt x="57364" y="119568"/>
                  </a:lnTo>
                  <a:lnTo>
                    <a:pt x="59120" y="119995"/>
                  </a:lnTo>
                  <a:lnTo>
                    <a:pt x="61462" y="119995"/>
                  </a:lnTo>
                  <a:lnTo>
                    <a:pt x="61754" y="119136"/>
                  </a:lnTo>
                  <a:lnTo>
                    <a:pt x="62340" y="118709"/>
                  </a:lnTo>
                  <a:lnTo>
                    <a:pt x="62927" y="118709"/>
                  </a:lnTo>
                  <a:lnTo>
                    <a:pt x="62632" y="119568"/>
                  </a:lnTo>
                  <a:lnTo>
                    <a:pt x="64388" y="119136"/>
                  </a:lnTo>
                  <a:lnTo>
                    <a:pt x="66439" y="118709"/>
                  </a:lnTo>
                  <a:lnTo>
                    <a:pt x="68195" y="118282"/>
                  </a:lnTo>
                  <a:lnTo>
                    <a:pt x="70242" y="117424"/>
                  </a:lnTo>
                  <a:lnTo>
                    <a:pt x="70242" y="117851"/>
                  </a:lnTo>
                  <a:lnTo>
                    <a:pt x="71707" y="117851"/>
                  </a:lnTo>
                  <a:lnTo>
                    <a:pt x="73463" y="117424"/>
                  </a:lnTo>
                  <a:lnTo>
                    <a:pt x="74927" y="116138"/>
                  </a:lnTo>
                  <a:lnTo>
                    <a:pt x="76975" y="114853"/>
                  </a:lnTo>
                  <a:lnTo>
                    <a:pt x="80487" y="113140"/>
                  </a:lnTo>
                  <a:lnTo>
                    <a:pt x="82534" y="112281"/>
                  </a:lnTo>
                  <a:lnTo>
                    <a:pt x="84877" y="110569"/>
                  </a:lnTo>
                  <a:lnTo>
                    <a:pt x="87219" y="108852"/>
                  </a:lnTo>
                  <a:lnTo>
                    <a:pt x="89558" y="106281"/>
                  </a:lnTo>
                  <a:lnTo>
                    <a:pt x="89558" y="106712"/>
                  </a:lnTo>
                  <a:lnTo>
                    <a:pt x="89267" y="107139"/>
                  </a:lnTo>
                  <a:lnTo>
                    <a:pt x="88975" y="107566"/>
                  </a:lnTo>
                  <a:lnTo>
                    <a:pt x="88389" y="108425"/>
                  </a:lnTo>
                  <a:lnTo>
                    <a:pt x="88097" y="108425"/>
                  </a:lnTo>
                  <a:lnTo>
                    <a:pt x="88389" y="108852"/>
                  </a:lnTo>
                  <a:lnTo>
                    <a:pt x="90145" y="105854"/>
                  </a:lnTo>
                  <a:lnTo>
                    <a:pt x="91314" y="104995"/>
                  </a:lnTo>
                  <a:lnTo>
                    <a:pt x="91609" y="104995"/>
                  </a:lnTo>
                  <a:lnTo>
                    <a:pt x="91609" y="105427"/>
                  </a:lnTo>
                  <a:lnTo>
                    <a:pt x="93365" y="103282"/>
                  </a:lnTo>
                  <a:lnTo>
                    <a:pt x="94243" y="102424"/>
                  </a:lnTo>
                  <a:lnTo>
                    <a:pt x="95121" y="101138"/>
                  </a:lnTo>
                  <a:lnTo>
                    <a:pt x="95413" y="101138"/>
                  </a:lnTo>
                  <a:lnTo>
                    <a:pt x="95413" y="100711"/>
                  </a:lnTo>
                  <a:lnTo>
                    <a:pt x="95413" y="99853"/>
                  </a:lnTo>
                  <a:lnTo>
                    <a:pt x="95413" y="98999"/>
                  </a:lnTo>
                  <a:lnTo>
                    <a:pt x="96585" y="98999"/>
                  </a:lnTo>
                  <a:lnTo>
                    <a:pt x="96877" y="99853"/>
                  </a:lnTo>
                  <a:lnTo>
                    <a:pt x="97463" y="98140"/>
                  </a:lnTo>
                  <a:lnTo>
                    <a:pt x="97755" y="97713"/>
                  </a:lnTo>
                  <a:lnTo>
                    <a:pt x="98047" y="97713"/>
                  </a:lnTo>
                  <a:lnTo>
                    <a:pt x="98341" y="96427"/>
                  </a:lnTo>
                  <a:lnTo>
                    <a:pt x="98924" y="95569"/>
                  </a:lnTo>
                  <a:lnTo>
                    <a:pt x="100097" y="93425"/>
                  </a:lnTo>
                  <a:lnTo>
                    <a:pt x="103023" y="90854"/>
                  </a:lnTo>
                  <a:lnTo>
                    <a:pt x="102436" y="90854"/>
                  </a:lnTo>
                  <a:lnTo>
                    <a:pt x="103609" y="88282"/>
                  </a:lnTo>
                  <a:lnTo>
                    <a:pt x="104192" y="86143"/>
                  </a:lnTo>
                  <a:lnTo>
                    <a:pt x="104487" y="84853"/>
                  </a:lnTo>
                  <a:lnTo>
                    <a:pt x="105365" y="83999"/>
                  </a:lnTo>
                  <a:lnTo>
                    <a:pt x="105948" y="84853"/>
                  </a:lnTo>
                  <a:lnTo>
                    <a:pt x="106535" y="81854"/>
                  </a:lnTo>
                  <a:lnTo>
                    <a:pt x="106826" y="82281"/>
                  </a:lnTo>
                  <a:lnTo>
                    <a:pt x="107121" y="81854"/>
                  </a:lnTo>
                  <a:lnTo>
                    <a:pt x="107413" y="80569"/>
                  </a:lnTo>
                  <a:lnTo>
                    <a:pt x="107704" y="80142"/>
                  </a:lnTo>
                  <a:lnTo>
                    <a:pt x="108291" y="78856"/>
                  </a:lnTo>
                  <a:lnTo>
                    <a:pt x="109460" y="76712"/>
                  </a:lnTo>
                  <a:lnTo>
                    <a:pt x="109460" y="77139"/>
                  </a:lnTo>
                  <a:lnTo>
                    <a:pt x="109460" y="77571"/>
                  </a:lnTo>
                  <a:lnTo>
                    <a:pt x="109460" y="77998"/>
                  </a:lnTo>
                  <a:lnTo>
                    <a:pt x="109755" y="77998"/>
                  </a:lnTo>
                  <a:lnTo>
                    <a:pt x="110338" y="75000"/>
                  </a:lnTo>
                  <a:lnTo>
                    <a:pt x="110925" y="73282"/>
                  </a:lnTo>
                  <a:lnTo>
                    <a:pt x="111511" y="71570"/>
                  </a:lnTo>
                  <a:lnTo>
                    <a:pt x="112389" y="68999"/>
                  </a:lnTo>
                  <a:lnTo>
                    <a:pt x="113854" y="65142"/>
                  </a:lnTo>
                  <a:lnTo>
                    <a:pt x="115023" y="59572"/>
                  </a:lnTo>
                  <a:lnTo>
                    <a:pt x="115901" y="56143"/>
                  </a:lnTo>
                  <a:lnTo>
                    <a:pt x="116193" y="55284"/>
                  </a:lnTo>
                  <a:lnTo>
                    <a:pt x="116779" y="53999"/>
                  </a:lnTo>
                  <a:lnTo>
                    <a:pt x="116779" y="54430"/>
                  </a:lnTo>
                  <a:lnTo>
                    <a:pt x="116779" y="54857"/>
                  </a:lnTo>
                  <a:lnTo>
                    <a:pt x="117071" y="52713"/>
                  </a:lnTo>
                  <a:lnTo>
                    <a:pt x="116488" y="53145"/>
                  </a:lnTo>
                  <a:lnTo>
                    <a:pt x="116193" y="51859"/>
                  </a:lnTo>
                  <a:lnTo>
                    <a:pt x="116488" y="51859"/>
                  </a:lnTo>
                  <a:lnTo>
                    <a:pt x="116779" y="51427"/>
                  </a:lnTo>
                  <a:lnTo>
                    <a:pt x="117071" y="51427"/>
                  </a:lnTo>
                  <a:lnTo>
                    <a:pt x="117071" y="51000"/>
                  </a:lnTo>
                  <a:lnTo>
                    <a:pt x="116779" y="49715"/>
                  </a:lnTo>
                  <a:lnTo>
                    <a:pt x="117071" y="47571"/>
                  </a:lnTo>
                  <a:lnTo>
                    <a:pt x="117657" y="48429"/>
                  </a:lnTo>
                  <a:lnTo>
                    <a:pt x="117366" y="47144"/>
                  </a:lnTo>
                  <a:lnTo>
                    <a:pt x="117657" y="45858"/>
                  </a:lnTo>
                  <a:lnTo>
                    <a:pt x="117657" y="46712"/>
                  </a:lnTo>
                  <a:lnTo>
                    <a:pt x="117949" y="46712"/>
                  </a:lnTo>
                  <a:lnTo>
                    <a:pt x="118535" y="44999"/>
                  </a:lnTo>
                  <a:lnTo>
                    <a:pt x="118827" y="44572"/>
                  </a:lnTo>
                  <a:lnTo>
                    <a:pt x="118244" y="43714"/>
                  </a:lnTo>
                  <a:lnTo>
                    <a:pt x="118244" y="42855"/>
                  </a:lnTo>
                  <a:lnTo>
                    <a:pt x="118244" y="42001"/>
                  </a:lnTo>
                  <a:lnTo>
                    <a:pt x="117949" y="40716"/>
                  </a:lnTo>
                  <a:lnTo>
                    <a:pt x="118535" y="41570"/>
                  </a:lnTo>
                  <a:lnTo>
                    <a:pt x="118827" y="41143"/>
                  </a:lnTo>
                  <a:lnTo>
                    <a:pt x="119413" y="39430"/>
                  </a:lnTo>
                  <a:lnTo>
                    <a:pt x="120000" y="37713"/>
                  </a:lnTo>
                  <a:lnTo>
                    <a:pt x="119413" y="37713"/>
                  </a:lnTo>
                  <a:lnTo>
                    <a:pt x="119413" y="36859"/>
                  </a:lnTo>
                  <a:lnTo>
                    <a:pt x="119413" y="35573"/>
                  </a:lnTo>
                  <a:lnTo>
                    <a:pt x="119705" y="34715"/>
                  </a:lnTo>
                  <a:lnTo>
                    <a:pt x="119705" y="33429"/>
                  </a:lnTo>
                  <a:lnTo>
                    <a:pt x="119122" y="30858"/>
                  </a:lnTo>
                  <a:lnTo>
                    <a:pt x="118535" y="28714"/>
                  </a:lnTo>
                  <a:lnTo>
                    <a:pt x="118827" y="28714"/>
                  </a:lnTo>
                  <a:lnTo>
                    <a:pt x="119122" y="29145"/>
                  </a:lnTo>
                  <a:lnTo>
                    <a:pt x="119122" y="27860"/>
                  </a:lnTo>
                  <a:lnTo>
                    <a:pt x="119413" y="26574"/>
                  </a:lnTo>
                  <a:lnTo>
                    <a:pt x="119413" y="25289"/>
                  </a:lnTo>
                  <a:lnTo>
                    <a:pt x="119705" y="25289"/>
                  </a:lnTo>
                  <a:lnTo>
                    <a:pt x="120000" y="25716"/>
                  </a:lnTo>
                  <a:lnTo>
                    <a:pt x="119413" y="23572"/>
                  </a:lnTo>
                  <a:lnTo>
                    <a:pt x="120000" y="24003"/>
                  </a:lnTo>
                  <a:lnTo>
                    <a:pt x="119705" y="22718"/>
                  </a:lnTo>
                  <a:lnTo>
                    <a:pt x="119413" y="23145"/>
                  </a:lnTo>
                  <a:lnTo>
                    <a:pt x="119122" y="23145"/>
                  </a:lnTo>
                  <a:lnTo>
                    <a:pt x="119122" y="22718"/>
                  </a:lnTo>
                  <a:lnTo>
                    <a:pt x="118827" y="23145"/>
                  </a:lnTo>
                  <a:lnTo>
                    <a:pt x="118535" y="23572"/>
                  </a:lnTo>
                  <a:lnTo>
                    <a:pt x="118827" y="24430"/>
                  </a:lnTo>
                  <a:lnTo>
                    <a:pt x="119122" y="26143"/>
                  </a:lnTo>
                  <a:lnTo>
                    <a:pt x="119122" y="26143"/>
                  </a:lnTo>
                  <a:lnTo>
                    <a:pt x="118535" y="25716"/>
                  </a:lnTo>
                  <a:lnTo>
                    <a:pt x="119122" y="27001"/>
                  </a:lnTo>
                  <a:lnTo>
                    <a:pt x="118535" y="27428"/>
                  </a:lnTo>
                  <a:lnTo>
                    <a:pt x="118244" y="27001"/>
                  </a:lnTo>
                  <a:lnTo>
                    <a:pt x="118244" y="27428"/>
                  </a:lnTo>
                  <a:lnTo>
                    <a:pt x="118244" y="27860"/>
                  </a:lnTo>
                  <a:lnTo>
                    <a:pt x="118244" y="29145"/>
                  </a:lnTo>
                  <a:lnTo>
                    <a:pt x="117949" y="29145"/>
                  </a:lnTo>
                  <a:lnTo>
                    <a:pt x="117949" y="31285"/>
                  </a:lnTo>
                  <a:lnTo>
                    <a:pt x="117949" y="32144"/>
                  </a:lnTo>
                  <a:lnTo>
                    <a:pt x="118244" y="32571"/>
                  </a:lnTo>
                  <a:lnTo>
                    <a:pt x="118535" y="32571"/>
                  </a:lnTo>
                  <a:lnTo>
                    <a:pt x="118827" y="33429"/>
                  </a:lnTo>
                  <a:lnTo>
                    <a:pt x="117366" y="34288"/>
                  </a:lnTo>
                  <a:lnTo>
                    <a:pt x="117949" y="34715"/>
                  </a:lnTo>
                  <a:lnTo>
                    <a:pt x="118244" y="36427"/>
                  </a:lnTo>
                  <a:lnTo>
                    <a:pt x="118244" y="37713"/>
                  </a:lnTo>
                  <a:lnTo>
                    <a:pt x="117949" y="38145"/>
                  </a:lnTo>
                  <a:lnTo>
                    <a:pt x="117366" y="38145"/>
                  </a:lnTo>
                  <a:lnTo>
                    <a:pt x="117657" y="38999"/>
                  </a:lnTo>
                  <a:lnTo>
                    <a:pt x="117949" y="39857"/>
                  </a:lnTo>
                  <a:lnTo>
                    <a:pt x="117657" y="40716"/>
                  </a:lnTo>
                  <a:lnTo>
                    <a:pt x="117366" y="39857"/>
                  </a:lnTo>
                  <a:lnTo>
                    <a:pt x="116779" y="40284"/>
                  </a:lnTo>
                  <a:lnTo>
                    <a:pt x="117071" y="40716"/>
                  </a:lnTo>
                  <a:lnTo>
                    <a:pt x="117071" y="42001"/>
                  </a:lnTo>
                  <a:lnTo>
                    <a:pt x="116779" y="44572"/>
                  </a:lnTo>
                  <a:lnTo>
                    <a:pt x="115901" y="47144"/>
                  </a:lnTo>
                  <a:lnTo>
                    <a:pt x="115315" y="48856"/>
                  </a:lnTo>
                  <a:lnTo>
                    <a:pt x="115901" y="50142"/>
                  </a:lnTo>
                  <a:lnTo>
                    <a:pt x="115610" y="51427"/>
                  </a:lnTo>
                  <a:lnTo>
                    <a:pt x="115023" y="51000"/>
                  </a:lnTo>
                  <a:lnTo>
                    <a:pt x="115023" y="51427"/>
                  </a:lnTo>
                  <a:lnTo>
                    <a:pt x="115023" y="52713"/>
                  </a:lnTo>
                  <a:lnTo>
                    <a:pt x="114732" y="52286"/>
                  </a:lnTo>
                  <a:lnTo>
                    <a:pt x="114437" y="53999"/>
                  </a:lnTo>
                  <a:lnTo>
                    <a:pt x="114145" y="55716"/>
                  </a:lnTo>
                  <a:lnTo>
                    <a:pt x="114437" y="56143"/>
                  </a:lnTo>
                  <a:lnTo>
                    <a:pt x="115315" y="56143"/>
                  </a:lnTo>
                  <a:lnTo>
                    <a:pt x="115610" y="57001"/>
                  </a:lnTo>
                  <a:lnTo>
                    <a:pt x="115023" y="56570"/>
                  </a:lnTo>
                  <a:lnTo>
                    <a:pt x="114732" y="57001"/>
                  </a:lnTo>
                  <a:lnTo>
                    <a:pt x="114437" y="56143"/>
                  </a:lnTo>
                  <a:lnTo>
                    <a:pt x="114732" y="57428"/>
                  </a:lnTo>
                  <a:lnTo>
                    <a:pt x="114732" y="57428"/>
                  </a:lnTo>
                  <a:lnTo>
                    <a:pt x="114437" y="57001"/>
                  </a:lnTo>
                  <a:lnTo>
                    <a:pt x="114145" y="56570"/>
                  </a:lnTo>
                  <a:lnTo>
                    <a:pt x="112972" y="59572"/>
                  </a:lnTo>
                  <a:lnTo>
                    <a:pt x="112681" y="61285"/>
                  </a:lnTo>
                  <a:lnTo>
                    <a:pt x="112681" y="62998"/>
                  </a:lnTo>
                  <a:lnTo>
                    <a:pt x="110925" y="68572"/>
                  </a:lnTo>
                  <a:lnTo>
                    <a:pt x="109755" y="71570"/>
                  </a:lnTo>
                  <a:lnTo>
                    <a:pt x="108582" y="73714"/>
                  </a:lnTo>
                  <a:lnTo>
                    <a:pt x="108582" y="72855"/>
                  </a:lnTo>
                  <a:lnTo>
                    <a:pt x="107704" y="74141"/>
                  </a:lnTo>
                  <a:lnTo>
                    <a:pt x="107121" y="75854"/>
                  </a:lnTo>
                  <a:lnTo>
                    <a:pt x="107121" y="75854"/>
                  </a:lnTo>
                  <a:lnTo>
                    <a:pt x="107704" y="75427"/>
                  </a:lnTo>
                  <a:lnTo>
                    <a:pt x="105948" y="77998"/>
                  </a:lnTo>
                  <a:lnTo>
                    <a:pt x="104192" y="80569"/>
                  </a:lnTo>
                  <a:lnTo>
                    <a:pt x="104487" y="80996"/>
                  </a:lnTo>
                  <a:lnTo>
                    <a:pt x="104779" y="80569"/>
                  </a:lnTo>
                  <a:lnTo>
                    <a:pt x="105070" y="80569"/>
                  </a:lnTo>
                  <a:lnTo>
                    <a:pt x="105070" y="80996"/>
                  </a:lnTo>
                  <a:lnTo>
                    <a:pt x="104487" y="81427"/>
                  </a:lnTo>
                  <a:lnTo>
                    <a:pt x="103901" y="81854"/>
                  </a:lnTo>
                  <a:lnTo>
                    <a:pt x="103609" y="82281"/>
                  </a:lnTo>
                  <a:lnTo>
                    <a:pt x="103023" y="82713"/>
                  </a:lnTo>
                  <a:lnTo>
                    <a:pt x="102731" y="84426"/>
                  </a:lnTo>
                  <a:lnTo>
                    <a:pt x="103023" y="84853"/>
                  </a:lnTo>
                  <a:lnTo>
                    <a:pt x="103023" y="85284"/>
                  </a:lnTo>
                  <a:lnTo>
                    <a:pt x="102436" y="86143"/>
                  </a:lnTo>
                  <a:lnTo>
                    <a:pt x="102145" y="86143"/>
                  </a:lnTo>
                  <a:lnTo>
                    <a:pt x="102145" y="85711"/>
                  </a:lnTo>
                  <a:lnTo>
                    <a:pt x="102145" y="84853"/>
                  </a:lnTo>
                  <a:lnTo>
                    <a:pt x="101558" y="85711"/>
                  </a:lnTo>
                  <a:lnTo>
                    <a:pt x="101267" y="86143"/>
                  </a:lnTo>
                  <a:lnTo>
                    <a:pt x="100975" y="86143"/>
                  </a:lnTo>
                  <a:lnTo>
                    <a:pt x="100975" y="86570"/>
                  </a:lnTo>
                  <a:lnTo>
                    <a:pt x="101558" y="86143"/>
                  </a:lnTo>
                  <a:lnTo>
                    <a:pt x="101558" y="86143"/>
                  </a:lnTo>
                  <a:lnTo>
                    <a:pt x="99511" y="89568"/>
                  </a:lnTo>
                  <a:lnTo>
                    <a:pt x="98341" y="90854"/>
                  </a:lnTo>
                  <a:lnTo>
                    <a:pt x="98047" y="90854"/>
                  </a:lnTo>
                  <a:lnTo>
                    <a:pt x="98047" y="90427"/>
                  </a:lnTo>
                  <a:lnTo>
                    <a:pt x="97169" y="91285"/>
                  </a:lnTo>
                  <a:lnTo>
                    <a:pt x="96291" y="92139"/>
                  </a:lnTo>
                  <a:lnTo>
                    <a:pt x="96585" y="91285"/>
                  </a:lnTo>
                  <a:lnTo>
                    <a:pt x="95999" y="92139"/>
                  </a:lnTo>
                  <a:lnTo>
                    <a:pt x="96585" y="92571"/>
                  </a:lnTo>
                  <a:lnTo>
                    <a:pt x="96291" y="93856"/>
                  </a:lnTo>
                  <a:lnTo>
                    <a:pt x="95707" y="94710"/>
                  </a:lnTo>
                  <a:lnTo>
                    <a:pt x="95413" y="95142"/>
                  </a:lnTo>
                  <a:lnTo>
                    <a:pt x="95121" y="94710"/>
                  </a:lnTo>
                  <a:lnTo>
                    <a:pt x="95707" y="94283"/>
                  </a:lnTo>
                  <a:lnTo>
                    <a:pt x="95413" y="94283"/>
                  </a:lnTo>
                  <a:lnTo>
                    <a:pt x="95413" y="93856"/>
                  </a:lnTo>
                  <a:lnTo>
                    <a:pt x="95413" y="93425"/>
                  </a:lnTo>
                  <a:lnTo>
                    <a:pt x="95121" y="93856"/>
                  </a:lnTo>
                  <a:lnTo>
                    <a:pt x="94535" y="94710"/>
                  </a:lnTo>
                  <a:lnTo>
                    <a:pt x="93365" y="95569"/>
                  </a:lnTo>
                  <a:lnTo>
                    <a:pt x="93657" y="95569"/>
                  </a:lnTo>
                  <a:lnTo>
                    <a:pt x="93657" y="96427"/>
                  </a:lnTo>
                  <a:lnTo>
                    <a:pt x="92779" y="98140"/>
                  </a:lnTo>
                  <a:lnTo>
                    <a:pt x="93657" y="97281"/>
                  </a:lnTo>
                  <a:lnTo>
                    <a:pt x="92779" y="98999"/>
                  </a:lnTo>
                  <a:lnTo>
                    <a:pt x="92779" y="98567"/>
                  </a:lnTo>
                  <a:lnTo>
                    <a:pt x="92487" y="98999"/>
                  </a:lnTo>
                  <a:lnTo>
                    <a:pt x="92192" y="99426"/>
                  </a:lnTo>
                  <a:lnTo>
                    <a:pt x="91023" y="99853"/>
                  </a:lnTo>
                  <a:lnTo>
                    <a:pt x="89558" y="99853"/>
                  </a:lnTo>
                  <a:lnTo>
                    <a:pt x="89267" y="100284"/>
                  </a:lnTo>
                  <a:lnTo>
                    <a:pt x="88680" y="100711"/>
                  </a:lnTo>
                  <a:lnTo>
                    <a:pt x="88975" y="101138"/>
                  </a:lnTo>
                  <a:lnTo>
                    <a:pt x="88975" y="101997"/>
                  </a:lnTo>
                  <a:lnTo>
                    <a:pt x="89853" y="100284"/>
                  </a:lnTo>
                  <a:lnTo>
                    <a:pt x="89558" y="101997"/>
                  </a:lnTo>
                  <a:lnTo>
                    <a:pt x="90436" y="101138"/>
                  </a:lnTo>
                  <a:lnTo>
                    <a:pt x="90436" y="101570"/>
                  </a:lnTo>
                  <a:lnTo>
                    <a:pt x="88975" y="102855"/>
                  </a:lnTo>
                  <a:lnTo>
                    <a:pt x="88389" y="102424"/>
                  </a:lnTo>
                  <a:lnTo>
                    <a:pt x="88097" y="101997"/>
                  </a:lnTo>
                  <a:lnTo>
                    <a:pt x="87802" y="101997"/>
                  </a:lnTo>
                  <a:lnTo>
                    <a:pt x="87511" y="102424"/>
                  </a:lnTo>
                  <a:lnTo>
                    <a:pt x="86633" y="103282"/>
                  </a:lnTo>
                  <a:lnTo>
                    <a:pt x="85755" y="104141"/>
                  </a:lnTo>
                  <a:lnTo>
                    <a:pt x="86046" y="104141"/>
                  </a:lnTo>
                  <a:lnTo>
                    <a:pt x="83412" y="106712"/>
                  </a:lnTo>
                  <a:lnTo>
                    <a:pt x="81073" y="108852"/>
                  </a:lnTo>
                  <a:lnTo>
                    <a:pt x="81073" y="107998"/>
                  </a:lnTo>
                  <a:lnTo>
                    <a:pt x="81365" y="107139"/>
                  </a:lnTo>
                  <a:lnTo>
                    <a:pt x="79900" y="108425"/>
                  </a:lnTo>
                  <a:lnTo>
                    <a:pt x="79022" y="109710"/>
                  </a:lnTo>
                  <a:lnTo>
                    <a:pt x="78731" y="110137"/>
                  </a:lnTo>
                  <a:lnTo>
                    <a:pt x="79022" y="110569"/>
                  </a:lnTo>
                  <a:lnTo>
                    <a:pt x="78144" y="110137"/>
                  </a:lnTo>
                  <a:lnTo>
                    <a:pt x="77266" y="110137"/>
                  </a:lnTo>
                  <a:lnTo>
                    <a:pt x="75805" y="110569"/>
                  </a:lnTo>
                  <a:lnTo>
                    <a:pt x="73171" y="112708"/>
                  </a:lnTo>
                  <a:lnTo>
                    <a:pt x="71998" y="113140"/>
                  </a:lnTo>
                  <a:lnTo>
                    <a:pt x="71120" y="113567"/>
                  </a:lnTo>
                  <a:lnTo>
                    <a:pt x="70829" y="113140"/>
                  </a:lnTo>
                  <a:lnTo>
                    <a:pt x="71120" y="112708"/>
                  </a:lnTo>
                  <a:lnTo>
                    <a:pt x="70829" y="112281"/>
                  </a:lnTo>
                  <a:lnTo>
                    <a:pt x="67900" y="112281"/>
                  </a:lnTo>
                  <a:lnTo>
                    <a:pt x="66730" y="113140"/>
                  </a:lnTo>
                  <a:lnTo>
                    <a:pt x="65266" y="114426"/>
                  </a:lnTo>
                  <a:lnTo>
                    <a:pt x="64096" y="114853"/>
                  </a:lnTo>
                  <a:lnTo>
                    <a:pt x="64388" y="114426"/>
                  </a:lnTo>
                  <a:lnTo>
                    <a:pt x="64388" y="113994"/>
                  </a:lnTo>
                  <a:lnTo>
                    <a:pt x="63510" y="114853"/>
                  </a:lnTo>
                  <a:lnTo>
                    <a:pt x="63218" y="115280"/>
                  </a:lnTo>
                  <a:lnTo>
                    <a:pt x="62632" y="113994"/>
                  </a:lnTo>
                  <a:lnTo>
                    <a:pt x="63510" y="113994"/>
                  </a:lnTo>
                  <a:lnTo>
                    <a:pt x="62340" y="113567"/>
                  </a:lnTo>
                  <a:lnTo>
                    <a:pt x="59998" y="113994"/>
                  </a:lnTo>
                  <a:lnTo>
                    <a:pt x="55903" y="115280"/>
                  </a:lnTo>
                  <a:lnTo>
                    <a:pt x="55903" y="115280"/>
                  </a:lnTo>
                  <a:lnTo>
                    <a:pt x="57950" y="113567"/>
                  </a:lnTo>
                  <a:lnTo>
                    <a:pt x="57072" y="113567"/>
                  </a:lnTo>
                  <a:lnTo>
                    <a:pt x="56194" y="113994"/>
                  </a:lnTo>
                  <a:lnTo>
                    <a:pt x="55316" y="113994"/>
                  </a:lnTo>
                  <a:lnTo>
                    <a:pt x="52974" y="113567"/>
                  </a:lnTo>
                  <a:lnTo>
                    <a:pt x="49462" y="112281"/>
                  </a:lnTo>
                  <a:lnTo>
                    <a:pt x="46828" y="111854"/>
                  </a:lnTo>
                  <a:lnTo>
                    <a:pt x="45950" y="111423"/>
                  </a:lnTo>
                  <a:lnTo>
                    <a:pt x="45804" y="111209"/>
                  </a:lnTo>
                  <a:lnTo>
                    <a:pt x="45804" y="111209"/>
                  </a:lnTo>
                  <a:lnTo>
                    <a:pt x="45658" y="111423"/>
                  </a:lnTo>
                  <a:lnTo>
                    <a:pt x="44486" y="110569"/>
                  </a:lnTo>
                  <a:lnTo>
                    <a:pt x="43024" y="109283"/>
                  </a:lnTo>
                  <a:lnTo>
                    <a:pt x="43024" y="109283"/>
                  </a:lnTo>
                  <a:lnTo>
                    <a:pt x="43608" y="110137"/>
                  </a:lnTo>
                  <a:lnTo>
                    <a:pt x="43024" y="110137"/>
                  </a:lnTo>
                  <a:lnTo>
                    <a:pt x="42438" y="109710"/>
                  </a:lnTo>
                  <a:lnTo>
                    <a:pt x="42146" y="108852"/>
                  </a:lnTo>
                  <a:lnTo>
                    <a:pt x="41560" y="108852"/>
                  </a:lnTo>
                  <a:lnTo>
                    <a:pt x="41852" y="108425"/>
                  </a:lnTo>
                  <a:lnTo>
                    <a:pt x="40096" y="108425"/>
                  </a:lnTo>
                  <a:lnTo>
                    <a:pt x="37756" y="107566"/>
                  </a:lnTo>
                  <a:lnTo>
                    <a:pt x="35706" y="106712"/>
                  </a:lnTo>
                  <a:lnTo>
                    <a:pt x="34828" y="105854"/>
                  </a:lnTo>
                  <a:lnTo>
                    <a:pt x="34536" y="104995"/>
                  </a:lnTo>
                  <a:lnTo>
                    <a:pt x="33366" y="104995"/>
                  </a:lnTo>
                  <a:lnTo>
                    <a:pt x="32488" y="104141"/>
                  </a:lnTo>
                  <a:lnTo>
                    <a:pt x="32780" y="104141"/>
                  </a:lnTo>
                  <a:lnTo>
                    <a:pt x="31316" y="103282"/>
                  </a:lnTo>
                  <a:lnTo>
                    <a:pt x="30146" y="102855"/>
                  </a:lnTo>
                  <a:lnTo>
                    <a:pt x="28973" y="102855"/>
                  </a:lnTo>
                  <a:lnTo>
                    <a:pt x="28973" y="101997"/>
                  </a:lnTo>
                  <a:lnTo>
                    <a:pt x="28973" y="101138"/>
                  </a:lnTo>
                  <a:lnTo>
                    <a:pt x="28095" y="99853"/>
                  </a:lnTo>
                  <a:lnTo>
                    <a:pt x="24583" y="96854"/>
                  </a:lnTo>
                  <a:lnTo>
                    <a:pt x="23122" y="95569"/>
                  </a:lnTo>
                  <a:lnTo>
                    <a:pt x="21366" y="93425"/>
                  </a:lnTo>
                  <a:lnTo>
                    <a:pt x="19024" y="90427"/>
                  </a:lnTo>
                  <a:lnTo>
                    <a:pt x="17854" y="89568"/>
                  </a:lnTo>
                  <a:lnTo>
                    <a:pt x="17559" y="89141"/>
                  </a:lnTo>
                  <a:lnTo>
                    <a:pt x="16976" y="89141"/>
                  </a:lnTo>
                  <a:lnTo>
                    <a:pt x="16390" y="87428"/>
                  </a:lnTo>
                  <a:lnTo>
                    <a:pt x="15220" y="85284"/>
                  </a:lnTo>
                  <a:lnTo>
                    <a:pt x="14047" y="83140"/>
                  </a:lnTo>
                  <a:lnTo>
                    <a:pt x="12878" y="81854"/>
                  </a:lnTo>
                  <a:lnTo>
                    <a:pt x="12878" y="80569"/>
                  </a:lnTo>
                  <a:lnTo>
                    <a:pt x="12586" y="79710"/>
                  </a:lnTo>
                  <a:lnTo>
                    <a:pt x="11413" y="77571"/>
                  </a:lnTo>
                  <a:lnTo>
                    <a:pt x="12000" y="77571"/>
                  </a:lnTo>
                  <a:lnTo>
                    <a:pt x="9657" y="76712"/>
                  </a:lnTo>
                  <a:lnTo>
                    <a:pt x="9949" y="75427"/>
                  </a:lnTo>
                  <a:lnTo>
                    <a:pt x="9657" y="73714"/>
                  </a:lnTo>
                  <a:lnTo>
                    <a:pt x="9071" y="71997"/>
                  </a:lnTo>
                  <a:lnTo>
                    <a:pt x="8193" y="71143"/>
                  </a:lnTo>
                  <a:lnTo>
                    <a:pt x="8488" y="70711"/>
                  </a:lnTo>
                  <a:lnTo>
                    <a:pt x="8193" y="70284"/>
                  </a:lnTo>
                  <a:lnTo>
                    <a:pt x="7610" y="68572"/>
                  </a:lnTo>
                  <a:lnTo>
                    <a:pt x="6145" y="66000"/>
                  </a:lnTo>
                  <a:lnTo>
                    <a:pt x="6732" y="65569"/>
                  </a:lnTo>
                  <a:lnTo>
                    <a:pt x="6145" y="65142"/>
                  </a:lnTo>
                  <a:lnTo>
                    <a:pt x="5854" y="64715"/>
                  </a:lnTo>
                  <a:lnTo>
                    <a:pt x="5559" y="64283"/>
                  </a:lnTo>
                  <a:lnTo>
                    <a:pt x="4976" y="62144"/>
                  </a:lnTo>
                  <a:lnTo>
                    <a:pt x="5267" y="62571"/>
                  </a:lnTo>
                  <a:lnTo>
                    <a:pt x="5267" y="62571"/>
                  </a:lnTo>
                  <a:lnTo>
                    <a:pt x="4681" y="60427"/>
                  </a:lnTo>
                  <a:lnTo>
                    <a:pt x="4098" y="58287"/>
                  </a:lnTo>
                  <a:lnTo>
                    <a:pt x="3803" y="56570"/>
                  </a:lnTo>
                  <a:lnTo>
                    <a:pt x="3803" y="55284"/>
                  </a:lnTo>
                  <a:lnTo>
                    <a:pt x="4098" y="54430"/>
                  </a:lnTo>
                  <a:lnTo>
                    <a:pt x="4389" y="56570"/>
                  </a:lnTo>
                  <a:lnTo>
                    <a:pt x="4681" y="56143"/>
                  </a:lnTo>
                  <a:lnTo>
                    <a:pt x="5559" y="56143"/>
                  </a:lnTo>
                  <a:lnTo>
                    <a:pt x="4976" y="55284"/>
                  </a:lnTo>
                  <a:lnTo>
                    <a:pt x="4976" y="53999"/>
                  </a:lnTo>
                  <a:lnTo>
                    <a:pt x="4681" y="51000"/>
                  </a:lnTo>
                  <a:lnTo>
                    <a:pt x="4389" y="50569"/>
                  </a:lnTo>
                  <a:lnTo>
                    <a:pt x="4389" y="49715"/>
                  </a:lnTo>
                  <a:lnTo>
                    <a:pt x="4098" y="49283"/>
                  </a:lnTo>
                  <a:lnTo>
                    <a:pt x="3803" y="49283"/>
                  </a:lnTo>
                  <a:lnTo>
                    <a:pt x="3803" y="50142"/>
                  </a:lnTo>
                  <a:lnTo>
                    <a:pt x="4098" y="51427"/>
                  </a:lnTo>
                  <a:lnTo>
                    <a:pt x="3511" y="51000"/>
                  </a:lnTo>
                  <a:lnTo>
                    <a:pt x="3511" y="50569"/>
                  </a:lnTo>
                  <a:lnTo>
                    <a:pt x="3511" y="50142"/>
                  </a:lnTo>
                  <a:lnTo>
                    <a:pt x="2925" y="49283"/>
                  </a:lnTo>
                  <a:lnTo>
                    <a:pt x="3220" y="48429"/>
                  </a:lnTo>
                  <a:lnTo>
                    <a:pt x="3511" y="47144"/>
                  </a:lnTo>
                  <a:lnTo>
                    <a:pt x="3803" y="44572"/>
                  </a:lnTo>
                  <a:lnTo>
                    <a:pt x="3511" y="42428"/>
                  </a:lnTo>
                  <a:lnTo>
                    <a:pt x="3511" y="41570"/>
                  </a:lnTo>
                  <a:lnTo>
                    <a:pt x="3803" y="41143"/>
                  </a:lnTo>
                  <a:lnTo>
                    <a:pt x="3803" y="38572"/>
                  </a:lnTo>
                  <a:lnTo>
                    <a:pt x="4098" y="35573"/>
                  </a:lnTo>
                  <a:lnTo>
                    <a:pt x="4976" y="29145"/>
                  </a:lnTo>
                  <a:lnTo>
                    <a:pt x="6145" y="22286"/>
                  </a:lnTo>
                  <a:lnTo>
                    <a:pt x="7610" y="14999"/>
                  </a:lnTo>
                  <a:lnTo>
                    <a:pt x="8488" y="10716"/>
                  </a:lnTo>
                  <a:lnTo>
                    <a:pt x="9071" y="8572"/>
                  </a:lnTo>
                  <a:lnTo>
                    <a:pt x="9366" y="6432"/>
                  </a:lnTo>
                  <a:lnTo>
                    <a:pt x="10244" y="5146"/>
                  </a:lnTo>
                  <a:lnTo>
                    <a:pt x="10830" y="3429"/>
                  </a:lnTo>
                  <a:lnTo>
                    <a:pt x="11122" y="2575"/>
                  </a:lnTo>
                  <a:lnTo>
                    <a:pt x="11122" y="2144"/>
                  </a:lnTo>
                  <a:lnTo>
                    <a:pt x="10830" y="1717"/>
                  </a:lnTo>
                  <a:lnTo>
                    <a:pt x="10244" y="1290"/>
                  </a:lnTo>
                  <a:lnTo>
                    <a:pt x="9949" y="431"/>
                  </a:lnTo>
                  <a:lnTo>
                    <a:pt x="9657" y="4"/>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174" name="Shape 1174"/>
            <p:cNvSpPr/>
            <p:nvPr/>
          </p:nvSpPr>
          <p:spPr>
            <a:xfrm>
              <a:off x="1091875" y="1951850"/>
              <a:ext cx="188699" cy="136800"/>
            </a:xfrm>
            <a:custGeom>
              <a:avLst/>
              <a:gdLst/>
              <a:ahLst/>
              <a:cxnLst/>
              <a:rect l="0" t="0" r="0" b="0"/>
              <a:pathLst>
                <a:path w="120000" h="120000" extrusionOk="0">
                  <a:moveTo>
                    <a:pt x="79491" y="0"/>
                  </a:moveTo>
                  <a:lnTo>
                    <a:pt x="76502" y="2083"/>
                  </a:lnTo>
                  <a:lnTo>
                    <a:pt x="74992" y="2083"/>
                  </a:lnTo>
                  <a:lnTo>
                    <a:pt x="68998" y="10350"/>
                  </a:lnTo>
                  <a:lnTo>
                    <a:pt x="64499" y="12412"/>
                  </a:lnTo>
                  <a:lnTo>
                    <a:pt x="60000" y="12412"/>
                  </a:lnTo>
                  <a:lnTo>
                    <a:pt x="54006" y="8289"/>
                  </a:lnTo>
                  <a:lnTo>
                    <a:pt x="51001" y="20701"/>
                  </a:lnTo>
                  <a:lnTo>
                    <a:pt x="40508" y="41381"/>
                  </a:lnTo>
                  <a:lnTo>
                    <a:pt x="34499" y="51732"/>
                  </a:lnTo>
                  <a:lnTo>
                    <a:pt x="28505" y="60000"/>
                  </a:lnTo>
                  <a:lnTo>
                    <a:pt x="22496" y="64144"/>
                  </a:lnTo>
                  <a:lnTo>
                    <a:pt x="21001" y="64144"/>
                  </a:lnTo>
                  <a:lnTo>
                    <a:pt x="19507" y="62083"/>
                  </a:lnTo>
                  <a:lnTo>
                    <a:pt x="21001" y="68289"/>
                  </a:lnTo>
                  <a:lnTo>
                    <a:pt x="17996" y="68289"/>
                  </a:lnTo>
                  <a:lnTo>
                    <a:pt x="19507" y="72412"/>
                  </a:lnTo>
                  <a:lnTo>
                    <a:pt x="19507" y="70350"/>
                  </a:lnTo>
                  <a:lnTo>
                    <a:pt x="21001" y="72412"/>
                  </a:lnTo>
                  <a:lnTo>
                    <a:pt x="24006" y="76557"/>
                  </a:lnTo>
                  <a:lnTo>
                    <a:pt x="21001" y="74495"/>
                  </a:lnTo>
                  <a:lnTo>
                    <a:pt x="17996" y="76557"/>
                  </a:lnTo>
                  <a:lnTo>
                    <a:pt x="12003" y="86907"/>
                  </a:lnTo>
                  <a:lnTo>
                    <a:pt x="7503" y="99320"/>
                  </a:lnTo>
                  <a:lnTo>
                    <a:pt x="4499" y="101381"/>
                  </a:lnTo>
                  <a:lnTo>
                    <a:pt x="0" y="101381"/>
                  </a:lnTo>
                  <a:lnTo>
                    <a:pt x="6009" y="111732"/>
                  </a:lnTo>
                  <a:lnTo>
                    <a:pt x="15007" y="120000"/>
                  </a:lnTo>
                  <a:lnTo>
                    <a:pt x="13497" y="117938"/>
                  </a:lnTo>
                  <a:lnTo>
                    <a:pt x="15007" y="115855"/>
                  </a:lnTo>
                  <a:lnTo>
                    <a:pt x="17996" y="113793"/>
                  </a:lnTo>
                  <a:lnTo>
                    <a:pt x="21001" y="109649"/>
                  </a:lnTo>
                  <a:lnTo>
                    <a:pt x="21001" y="105526"/>
                  </a:lnTo>
                  <a:lnTo>
                    <a:pt x="19507" y="101381"/>
                  </a:lnTo>
                  <a:lnTo>
                    <a:pt x="19507" y="101381"/>
                  </a:lnTo>
                  <a:lnTo>
                    <a:pt x="24006" y="105526"/>
                  </a:lnTo>
                  <a:lnTo>
                    <a:pt x="22496" y="103442"/>
                  </a:lnTo>
                  <a:lnTo>
                    <a:pt x="22496" y="103442"/>
                  </a:lnTo>
                  <a:lnTo>
                    <a:pt x="25500" y="105526"/>
                  </a:lnTo>
                  <a:lnTo>
                    <a:pt x="26995" y="107587"/>
                  </a:lnTo>
                  <a:lnTo>
                    <a:pt x="25500" y="103442"/>
                  </a:lnTo>
                  <a:lnTo>
                    <a:pt x="22496" y="91030"/>
                  </a:lnTo>
                  <a:lnTo>
                    <a:pt x="24006" y="95175"/>
                  </a:lnTo>
                  <a:lnTo>
                    <a:pt x="30000" y="99320"/>
                  </a:lnTo>
                  <a:lnTo>
                    <a:pt x="76502" y="28969"/>
                  </a:lnTo>
                  <a:lnTo>
                    <a:pt x="76502" y="31030"/>
                  </a:lnTo>
                  <a:lnTo>
                    <a:pt x="76502" y="33114"/>
                  </a:lnTo>
                  <a:lnTo>
                    <a:pt x="81001" y="33114"/>
                  </a:lnTo>
                  <a:lnTo>
                    <a:pt x="79491" y="35175"/>
                  </a:lnTo>
                  <a:lnTo>
                    <a:pt x="79491" y="37236"/>
                  </a:lnTo>
                  <a:lnTo>
                    <a:pt x="82496" y="43442"/>
                  </a:lnTo>
                  <a:lnTo>
                    <a:pt x="86995" y="49649"/>
                  </a:lnTo>
                  <a:lnTo>
                    <a:pt x="90000" y="49649"/>
                  </a:lnTo>
                  <a:lnTo>
                    <a:pt x="94499" y="47587"/>
                  </a:lnTo>
                  <a:lnTo>
                    <a:pt x="90000" y="51732"/>
                  </a:lnTo>
                  <a:lnTo>
                    <a:pt x="88489" y="53793"/>
                  </a:lnTo>
                  <a:lnTo>
                    <a:pt x="88489" y="57938"/>
                  </a:lnTo>
                  <a:lnTo>
                    <a:pt x="90000" y="60000"/>
                  </a:lnTo>
                  <a:lnTo>
                    <a:pt x="94499" y="62083"/>
                  </a:lnTo>
                  <a:lnTo>
                    <a:pt x="97488" y="62083"/>
                  </a:lnTo>
                  <a:lnTo>
                    <a:pt x="98998" y="68289"/>
                  </a:lnTo>
                  <a:lnTo>
                    <a:pt x="101987" y="78618"/>
                  </a:lnTo>
                  <a:lnTo>
                    <a:pt x="106486" y="88969"/>
                  </a:lnTo>
                  <a:lnTo>
                    <a:pt x="109491" y="91030"/>
                  </a:lnTo>
                  <a:lnTo>
                    <a:pt x="112496" y="91030"/>
                  </a:lnTo>
                  <a:lnTo>
                    <a:pt x="109491" y="95175"/>
                  </a:lnTo>
                  <a:lnTo>
                    <a:pt x="107996" y="97236"/>
                  </a:lnTo>
                  <a:lnTo>
                    <a:pt x="109491" y="99320"/>
                  </a:lnTo>
                  <a:lnTo>
                    <a:pt x="112496" y="103442"/>
                  </a:lnTo>
                  <a:lnTo>
                    <a:pt x="118489" y="105526"/>
                  </a:lnTo>
                  <a:lnTo>
                    <a:pt x="115484" y="109649"/>
                  </a:lnTo>
                  <a:lnTo>
                    <a:pt x="112496" y="111732"/>
                  </a:lnTo>
                  <a:lnTo>
                    <a:pt x="116995" y="111732"/>
                  </a:lnTo>
                  <a:lnTo>
                    <a:pt x="119984" y="103442"/>
                  </a:lnTo>
                  <a:lnTo>
                    <a:pt x="118489" y="101381"/>
                  </a:lnTo>
                  <a:lnTo>
                    <a:pt x="115484" y="103442"/>
                  </a:lnTo>
                  <a:lnTo>
                    <a:pt x="118489" y="97236"/>
                  </a:lnTo>
                  <a:lnTo>
                    <a:pt x="118489" y="95175"/>
                  </a:lnTo>
                  <a:lnTo>
                    <a:pt x="118489" y="91030"/>
                  </a:lnTo>
                  <a:lnTo>
                    <a:pt x="113990" y="86907"/>
                  </a:lnTo>
                  <a:lnTo>
                    <a:pt x="107996" y="84824"/>
                  </a:lnTo>
                  <a:lnTo>
                    <a:pt x="110985" y="82763"/>
                  </a:lnTo>
                  <a:lnTo>
                    <a:pt x="115484" y="78618"/>
                  </a:lnTo>
                  <a:lnTo>
                    <a:pt x="110985" y="68289"/>
                  </a:lnTo>
                  <a:lnTo>
                    <a:pt x="106486" y="62083"/>
                  </a:lnTo>
                  <a:lnTo>
                    <a:pt x="101987" y="57938"/>
                  </a:lnTo>
                  <a:lnTo>
                    <a:pt x="104992" y="49649"/>
                  </a:lnTo>
                  <a:lnTo>
                    <a:pt x="109491" y="43442"/>
                  </a:lnTo>
                  <a:lnTo>
                    <a:pt x="101987" y="45526"/>
                  </a:lnTo>
                  <a:lnTo>
                    <a:pt x="104992" y="41381"/>
                  </a:lnTo>
                  <a:lnTo>
                    <a:pt x="98998" y="41381"/>
                  </a:lnTo>
                  <a:lnTo>
                    <a:pt x="101987" y="37236"/>
                  </a:lnTo>
                  <a:lnTo>
                    <a:pt x="103497" y="35175"/>
                  </a:lnTo>
                  <a:lnTo>
                    <a:pt x="103497" y="33114"/>
                  </a:lnTo>
                  <a:lnTo>
                    <a:pt x="98998" y="35175"/>
                  </a:lnTo>
                  <a:lnTo>
                    <a:pt x="97488" y="39320"/>
                  </a:lnTo>
                  <a:lnTo>
                    <a:pt x="97488" y="33114"/>
                  </a:lnTo>
                  <a:lnTo>
                    <a:pt x="95993" y="28969"/>
                  </a:lnTo>
                  <a:lnTo>
                    <a:pt x="91494" y="20701"/>
                  </a:lnTo>
                  <a:lnTo>
                    <a:pt x="83990" y="12412"/>
                  </a:lnTo>
                  <a:lnTo>
                    <a:pt x="81001" y="6206"/>
                  </a:lnTo>
                  <a:lnTo>
                    <a:pt x="79491" y="0"/>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grpSp>
        <p:nvGrpSpPr>
          <p:cNvPr id="1175" name="Shape 1175"/>
          <p:cNvGrpSpPr/>
          <p:nvPr/>
        </p:nvGrpSpPr>
        <p:grpSpPr>
          <a:xfrm rot="4843953" flipH="1">
            <a:off x="2064272" y="1817152"/>
            <a:ext cx="1166676" cy="1032862"/>
            <a:chOff x="1113100" y="2199475"/>
            <a:chExt cx="801900" cy="709925"/>
          </a:xfrm>
        </p:grpSpPr>
        <p:sp>
          <p:nvSpPr>
            <p:cNvPr id="1176" name="Shape 1176"/>
            <p:cNvSpPr/>
            <p:nvPr/>
          </p:nvSpPr>
          <p:spPr>
            <a:xfrm>
              <a:off x="1113100" y="2291450"/>
              <a:ext cx="735850" cy="617950"/>
            </a:xfrm>
            <a:custGeom>
              <a:avLst/>
              <a:gdLst/>
              <a:ahLst/>
              <a:cxnLst/>
              <a:rect l="0" t="0" r="0" b="0"/>
              <a:pathLst>
                <a:path w="120000" h="120000" extrusionOk="0">
                  <a:moveTo>
                    <a:pt x="108462" y="67330"/>
                  </a:moveTo>
                  <a:lnTo>
                    <a:pt x="108075" y="67787"/>
                  </a:lnTo>
                  <a:lnTo>
                    <a:pt x="108075" y="68243"/>
                  </a:lnTo>
                  <a:lnTo>
                    <a:pt x="108462" y="69160"/>
                  </a:lnTo>
                  <a:lnTo>
                    <a:pt x="108462" y="67330"/>
                  </a:lnTo>
                  <a:close/>
                  <a:moveTo>
                    <a:pt x="32309" y="113586"/>
                  </a:moveTo>
                  <a:lnTo>
                    <a:pt x="33846" y="114043"/>
                  </a:lnTo>
                  <a:lnTo>
                    <a:pt x="33076" y="114043"/>
                  </a:lnTo>
                  <a:lnTo>
                    <a:pt x="32309" y="113586"/>
                  </a:lnTo>
                  <a:close/>
                  <a:moveTo>
                    <a:pt x="118075" y="4"/>
                  </a:moveTo>
                  <a:lnTo>
                    <a:pt x="118075" y="461"/>
                  </a:lnTo>
                  <a:lnTo>
                    <a:pt x="117309" y="1378"/>
                  </a:lnTo>
                  <a:lnTo>
                    <a:pt x="117692" y="1378"/>
                  </a:lnTo>
                  <a:lnTo>
                    <a:pt x="117692" y="2752"/>
                  </a:lnTo>
                  <a:lnTo>
                    <a:pt x="116921" y="2752"/>
                  </a:lnTo>
                  <a:lnTo>
                    <a:pt x="117692" y="3208"/>
                  </a:lnTo>
                  <a:lnTo>
                    <a:pt x="116921" y="4126"/>
                  </a:lnTo>
                  <a:lnTo>
                    <a:pt x="116921" y="5044"/>
                  </a:lnTo>
                  <a:lnTo>
                    <a:pt x="116538" y="5044"/>
                  </a:lnTo>
                  <a:lnTo>
                    <a:pt x="116155" y="5956"/>
                  </a:lnTo>
                  <a:lnTo>
                    <a:pt x="116921" y="6874"/>
                  </a:lnTo>
                  <a:lnTo>
                    <a:pt x="118075" y="7791"/>
                  </a:lnTo>
                  <a:lnTo>
                    <a:pt x="116538" y="8704"/>
                  </a:lnTo>
                  <a:lnTo>
                    <a:pt x="117692" y="9622"/>
                  </a:lnTo>
                  <a:lnTo>
                    <a:pt x="118075" y="10539"/>
                  </a:lnTo>
                  <a:lnTo>
                    <a:pt x="117692" y="10996"/>
                  </a:lnTo>
                  <a:lnTo>
                    <a:pt x="117309" y="11452"/>
                  </a:lnTo>
                  <a:lnTo>
                    <a:pt x="117692" y="11452"/>
                  </a:lnTo>
                  <a:lnTo>
                    <a:pt x="117309" y="11913"/>
                  </a:lnTo>
                  <a:lnTo>
                    <a:pt x="117692" y="12369"/>
                  </a:lnTo>
                  <a:lnTo>
                    <a:pt x="117692" y="12826"/>
                  </a:lnTo>
                  <a:lnTo>
                    <a:pt x="116538" y="12826"/>
                  </a:lnTo>
                  <a:lnTo>
                    <a:pt x="116921" y="13287"/>
                  </a:lnTo>
                  <a:lnTo>
                    <a:pt x="117309" y="13743"/>
                  </a:lnTo>
                  <a:lnTo>
                    <a:pt x="117309" y="16035"/>
                  </a:lnTo>
                  <a:lnTo>
                    <a:pt x="116921" y="17865"/>
                  </a:lnTo>
                  <a:lnTo>
                    <a:pt x="116538" y="19239"/>
                  </a:lnTo>
                  <a:lnTo>
                    <a:pt x="117309" y="19700"/>
                  </a:lnTo>
                  <a:lnTo>
                    <a:pt x="117309" y="21074"/>
                  </a:lnTo>
                  <a:lnTo>
                    <a:pt x="116538" y="20613"/>
                  </a:lnTo>
                  <a:lnTo>
                    <a:pt x="116538" y="21074"/>
                  </a:lnTo>
                  <a:lnTo>
                    <a:pt x="116921" y="21530"/>
                  </a:lnTo>
                  <a:lnTo>
                    <a:pt x="116155" y="21530"/>
                  </a:lnTo>
                  <a:lnTo>
                    <a:pt x="116538" y="22904"/>
                  </a:lnTo>
                  <a:lnTo>
                    <a:pt x="116155" y="24278"/>
                  </a:lnTo>
                  <a:lnTo>
                    <a:pt x="117309" y="23822"/>
                  </a:lnTo>
                  <a:lnTo>
                    <a:pt x="118463" y="24735"/>
                  </a:lnTo>
                  <a:lnTo>
                    <a:pt x="118463" y="24735"/>
                  </a:lnTo>
                  <a:lnTo>
                    <a:pt x="117309" y="24278"/>
                  </a:lnTo>
                  <a:lnTo>
                    <a:pt x="116921" y="24278"/>
                  </a:lnTo>
                  <a:lnTo>
                    <a:pt x="117309" y="24735"/>
                  </a:lnTo>
                  <a:lnTo>
                    <a:pt x="116538" y="24735"/>
                  </a:lnTo>
                  <a:lnTo>
                    <a:pt x="115768" y="27026"/>
                  </a:lnTo>
                  <a:lnTo>
                    <a:pt x="115768" y="27944"/>
                  </a:lnTo>
                  <a:lnTo>
                    <a:pt x="116538" y="29317"/>
                  </a:lnTo>
                  <a:lnTo>
                    <a:pt x="115768" y="33895"/>
                  </a:lnTo>
                  <a:lnTo>
                    <a:pt x="115384" y="35726"/>
                  </a:lnTo>
                  <a:lnTo>
                    <a:pt x="114614" y="37561"/>
                  </a:lnTo>
                  <a:lnTo>
                    <a:pt x="114614" y="37100"/>
                  </a:lnTo>
                  <a:lnTo>
                    <a:pt x="114614" y="36643"/>
                  </a:lnTo>
                  <a:lnTo>
                    <a:pt x="113460" y="39391"/>
                  </a:lnTo>
                  <a:lnTo>
                    <a:pt x="113460" y="39391"/>
                  </a:lnTo>
                  <a:lnTo>
                    <a:pt x="113843" y="38935"/>
                  </a:lnTo>
                  <a:lnTo>
                    <a:pt x="111923" y="43513"/>
                  </a:lnTo>
                  <a:lnTo>
                    <a:pt x="113077" y="43513"/>
                  </a:lnTo>
                  <a:lnTo>
                    <a:pt x="112306" y="44887"/>
                  </a:lnTo>
                  <a:lnTo>
                    <a:pt x="112306" y="45804"/>
                  </a:lnTo>
                  <a:lnTo>
                    <a:pt x="112690" y="46261"/>
                  </a:lnTo>
                  <a:lnTo>
                    <a:pt x="112690" y="47634"/>
                  </a:lnTo>
                  <a:lnTo>
                    <a:pt x="112306" y="48091"/>
                  </a:lnTo>
                  <a:lnTo>
                    <a:pt x="111923" y="48091"/>
                  </a:lnTo>
                  <a:lnTo>
                    <a:pt x="111536" y="47178"/>
                  </a:lnTo>
                  <a:lnTo>
                    <a:pt x="111153" y="47634"/>
                  </a:lnTo>
                  <a:lnTo>
                    <a:pt x="110382" y="48091"/>
                  </a:lnTo>
                  <a:lnTo>
                    <a:pt x="110769" y="48552"/>
                  </a:lnTo>
                  <a:lnTo>
                    <a:pt x="110382" y="49008"/>
                  </a:lnTo>
                  <a:lnTo>
                    <a:pt x="110382" y="49926"/>
                  </a:lnTo>
                  <a:lnTo>
                    <a:pt x="110769" y="50839"/>
                  </a:lnTo>
                  <a:lnTo>
                    <a:pt x="110769" y="52212"/>
                  </a:lnTo>
                  <a:lnTo>
                    <a:pt x="109228" y="52212"/>
                  </a:lnTo>
                  <a:lnTo>
                    <a:pt x="108845" y="51756"/>
                  </a:lnTo>
                  <a:lnTo>
                    <a:pt x="108845" y="52674"/>
                  </a:lnTo>
                  <a:lnTo>
                    <a:pt x="108462" y="53130"/>
                  </a:lnTo>
                  <a:lnTo>
                    <a:pt x="107691" y="53130"/>
                  </a:lnTo>
                  <a:lnTo>
                    <a:pt x="107691" y="53586"/>
                  </a:lnTo>
                  <a:lnTo>
                    <a:pt x="108075" y="53586"/>
                  </a:lnTo>
                  <a:lnTo>
                    <a:pt x="108462" y="54048"/>
                  </a:lnTo>
                  <a:lnTo>
                    <a:pt x="108462" y="54960"/>
                  </a:lnTo>
                  <a:lnTo>
                    <a:pt x="108462" y="55878"/>
                  </a:lnTo>
                  <a:lnTo>
                    <a:pt x="108075" y="55878"/>
                  </a:lnTo>
                  <a:lnTo>
                    <a:pt x="108075" y="55421"/>
                  </a:lnTo>
                  <a:lnTo>
                    <a:pt x="107691" y="55421"/>
                  </a:lnTo>
                  <a:lnTo>
                    <a:pt x="107691" y="54960"/>
                  </a:lnTo>
                  <a:lnTo>
                    <a:pt x="107308" y="57252"/>
                  </a:lnTo>
                  <a:lnTo>
                    <a:pt x="106921" y="56795"/>
                  </a:lnTo>
                  <a:lnTo>
                    <a:pt x="106538" y="57252"/>
                  </a:lnTo>
                  <a:lnTo>
                    <a:pt x="106921" y="57252"/>
                  </a:lnTo>
                  <a:lnTo>
                    <a:pt x="107308" y="58626"/>
                  </a:lnTo>
                  <a:lnTo>
                    <a:pt x="107691" y="59999"/>
                  </a:lnTo>
                  <a:lnTo>
                    <a:pt x="106154" y="60917"/>
                  </a:lnTo>
                  <a:lnTo>
                    <a:pt x="105001" y="61835"/>
                  </a:lnTo>
                  <a:lnTo>
                    <a:pt x="104613" y="62747"/>
                  </a:lnTo>
                  <a:lnTo>
                    <a:pt x="105001" y="62747"/>
                  </a:lnTo>
                  <a:lnTo>
                    <a:pt x="105001" y="63208"/>
                  </a:lnTo>
                  <a:lnTo>
                    <a:pt x="105384" y="61835"/>
                  </a:lnTo>
                  <a:lnTo>
                    <a:pt x="105767" y="63208"/>
                  </a:lnTo>
                  <a:lnTo>
                    <a:pt x="106154" y="62291"/>
                  </a:lnTo>
                  <a:lnTo>
                    <a:pt x="106538" y="62747"/>
                  </a:lnTo>
                  <a:lnTo>
                    <a:pt x="105767" y="64121"/>
                  </a:lnTo>
                  <a:lnTo>
                    <a:pt x="104613" y="63665"/>
                  </a:lnTo>
                  <a:lnTo>
                    <a:pt x="103847" y="64121"/>
                  </a:lnTo>
                  <a:lnTo>
                    <a:pt x="103459" y="65039"/>
                  </a:lnTo>
                  <a:lnTo>
                    <a:pt x="103076" y="67330"/>
                  </a:lnTo>
                  <a:lnTo>
                    <a:pt x="102693" y="70078"/>
                  </a:lnTo>
                  <a:lnTo>
                    <a:pt x="102306" y="70991"/>
                  </a:lnTo>
                  <a:lnTo>
                    <a:pt x="101922" y="71908"/>
                  </a:lnTo>
                  <a:lnTo>
                    <a:pt x="101539" y="71452"/>
                  </a:lnTo>
                  <a:lnTo>
                    <a:pt x="101152" y="70534"/>
                  </a:lnTo>
                  <a:lnTo>
                    <a:pt x="100769" y="72365"/>
                  </a:lnTo>
                  <a:lnTo>
                    <a:pt x="100769" y="73738"/>
                  </a:lnTo>
                  <a:lnTo>
                    <a:pt x="100769" y="74200"/>
                  </a:lnTo>
                  <a:lnTo>
                    <a:pt x="101152" y="74200"/>
                  </a:lnTo>
                  <a:lnTo>
                    <a:pt x="99998" y="74656"/>
                  </a:lnTo>
                  <a:lnTo>
                    <a:pt x="99232" y="75112"/>
                  </a:lnTo>
                  <a:lnTo>
                    <a:pt x="98078" y="77404"/>
                  </a:lnTo>
                  <a:lnTo>
                    <a:pt x="97691" y="79695"/>
                  </a:lnTo>
                  <a:lnTo>
                    <a:pt x="96924" y="81069"/>
                  </a:lnTo>
                  <a:lnTo>
                    <a:pt x="95383" y="81069"/>
                  </a:lnTo>
                  <a:lnTo>
                    <a:pt x="94617" y="82443"/>
                  </a:lnTo>
                  <a:lnTo>
                    <a:pt x="93846" y="84273"/>
                  </a:lnTo>
                  <a:lnTo>
                    <a:pt x="93076" y="86565"/>
                  </a:lnTo>
                  <a:lnTo>
                    <a:pt x="93076" y="86104"/>
                  </a:lnTo>
                  <a:lnTo>
                    <a:pt x="92692" y="85647"/>
                  </a:lnTo>
                  <a:lnTo>
                    <a:pt x="92692" y="85647"/>
                  </a:lnTo>
                  <a:lnTo>
                    <a:pt x="93076" y="87021"/>
                  </a:lnTo>
                  <a:lnTo>
                    <a:pt x="91539" y="87021"/>
                  </a:lnTo>
                  <a:lnTo>
                    <a:pt x="91922" y="86104"/>
                  </a:lnTo>
                  <a:lnTo>
                    <a:pt x="91539" y="86104"/>
                  </a:lnTo>
                  <a:lnTo>
                    <a:pt x="91155" y="86565"/>
                  </a:lnTo>
                  <a:lnTo>
                    <a:pt x="90768" y="88395"/>
                  </a:lnTo>
                  <a:lnTo>
                    <a:pt x="90385" y="89769"/>
                  </a:lnTo>
                  <a:lnTo>
                    <a:pt x="90002" y="90225"/>
                  </a:lnTo>
                  <a:lnTo>
                    <a:pt x="89231" y="90225"/>
                  </a:lnTo>
                  <a:lnTo>
                    <a:pt x="88460" y="92978"/>
                  </a:lnTo>
                  <a:lnTo>
                    <a:pt x="88077" y="91604"/>
                  </a:lnTo>
                  <a:lnTo>
                    <a:pt x="88077" y="92517"/>
                  </a:lnTo>
                  <a:lnTo>
                    <a:pt x="87307" y="92978"/>
                  </a:lnTo>
                  <a:lnTo>
                    <a:pt x="85382" y="94808"/>
                  </a:lnTo>
                  <a:lnTo>
                    <a:pt x="83075" y="96182"/>
                  </a:lnTo>
                  <a:lnTo>
                    <a:pt x="81155" y="97556"/>
                  </a:lnTo>
                  <a:lnTo>
                    <a:pt x="81921" y="98012"/>
                  </a:lnTo>
                  <a:lnTo>
                    <a:pt x="82308" y="98473"/>
                  </a:lnTo>
                  <a:lnTo>
                    <a:pt x="81155" y="98930"/>
                  </a:lnTo>
                  <a:lnTo>
                    <a:pt x="81155" y="98473"/>
                  </a:lnTo>
                  <a:lnTo>
                    <a:pt x="80767" y="98012"/>
                  </a:lnTo>
                  <a:lnTo>
                    <a:pt x="80767" y="98473"/>
                  </a:lnTo>
                  <a:lnTo>
                    <a:pt x="80767" y="98930"/>
                  </a:lnTo>
                  <a:lnTo>
                    <a:pt x="78460" y="98473"/>
                  </a:lnTo>
                  <a:lnTo>
                    <a:pt x="78847" y="98930"/>
                  </a:lnTo>
                  <a:lnTo>
                    <a:pt x="78460" y="99386"/>
                  </a:lnTo>
                  <a:lnTo>
                    <a:pt x="79230" y="99847"/>
                  </a:lnTo>
                  <a:lnTo>
                    <a:pt x="78847" y="100304"/>
                  </a:lnTo>
                  <a:lnTo>
                    <a:pt x="77306" y="100304"/>
                  </a:lnTo>
                  <a:lnTo>
                    <a:pt x="75769" y="102134"/>
                  </a:lnTo>
                  <a:lnTo>
                    <a:pt x="73845" y="103969"/>
                  </a:lnTo>
                  <a:lnTo>
                    <a:pt x="72308" y="105343"/>
                  </a:lnTo>
                  <a:lnTo>
                    <a:pt x="70771" y="105799"/>
                  </a:lnTo>
                  <a:lnTo>
                    <a:pt x="69617" y="107173"/>
                  </a:lnTo>
                  <a:lnTo>
                    <a:pt x="68463" y="108547"/>
                  </a:lnTo>
                  <a:lnTo>
                    <a:pt x="68076" y="108091"/>
                  </a:lnTo>
                  <a:lnTo>
                    <a:pt x="67693" y="107630"/>
                  </a:lnTo>
                  <a:lnTo>
                    <a:pt x="66539" y="107630"/>
                  </a:lnTo>
                  <a:lnTo>
                    <a:pt x="64615" y="109003"/>
                  </a:lnTo>
                  <a:lnTo>
                    <a:pt x="58463" y="110839"/>
                  </a:lnTo>
                  <a:lnTo>
                    <a:pt x="58463" y="111295"/>
                  </a:lnTo>
                  <a:lnTo>
                    <a:pt x="58463" y="111751"/>
                  </a:lnTo>
                  <a:lnTo>
                    <a:pt x="58075" y="112212"/>
                  </a:lnTo>
                  <a:lnTo>
                    <a:pt x="57309" y="111751"/>
                  </a:lnTo>
                  <a:lnTo>
                    <a:pt x="56921" y="111295"/>
                  </a:lnTo>
                  <a:lnTo>
                    <a:pt x="56155" y="111295"/>
                  </a:lnTo>
                  <a:lnTo>
                    <a:pt x="56155" y="112669"/>
                  </a:lnTo>
                  <a:lnTo>
                    <a:pt x="55001" y="112212"/>
                  </a:lnTo>
                  <a:lnTo>
                    <a:pt x="53460" y="112212"/>
                  </a:lnTo>
                  <a:lnTo>
                    <a:pt x="51540" y="112669"/>
                  </a:lnTo>
                  <a:lnTo>
                    <a:pt x="50769" y="113125"/>
                  </a:lnTo>
                  <a:lnTo>
                    <a:pt x="49232" y="112669"/>
                  </a:lnTo>
                  <a:lnTo>
                    <a:pt x="48079" y="112212"/>
                  </a:lnTo>
                  <a:lnTo>
                    <a:pt x="46925" y="114499"/>
                  </a:lnTo>
                  <a:lnTo>
                    <a:pt x="46154" y="113586"/>
                  </a:lnTo>
                  <a:lnTo>
                    <a:pt x="45384" y="113125"/>
                  </a:lnTo>
                  <a:lnTo>
                    <a:pt x="44230" y="113125"/>
                  </a:lnTo>
                  <a:lnTo>
                    <a:pt x="43076" y="113586"/>
                  </a:lnTo>
                  <a:lnTo>
                    <a:pt x="43076" y="113125"/>
                  </a:lnTo>
                  <a:lnTo>
                    <a:pt x="41539" y="113125"/>
                  </a:lnTo>
                  <a:lnTo>
                    <a:pt x="39615" y="114043"/>
                  </a:lnTo>
                  <a:lnTo>
                    <a:pt x="39615" y="113125"/>
                  </a:lnTo>
                  <a:lnTo>
                    <a:pt x="39232" y="114043"/>
                  </a:lnTo>
                  <a:lnTo>
                    <a:pt x="38461" y="114960"/>
                  </a:lnTo>
                  <a:lnTo>
                    <a:pt x="38078" y="114499"/>
                  </a:lnTo>
                  <a:lnTo>
                    <a:pt x="38461" y="114499"/>
                  </a:lnTo>
                  <a:lnTo>
                    <a:pt x="38078" y="114043"/>
                  </a:lnTo>
                  <a:lnTo>
                    <a:pt x="37695" y="114043"/>
                  </a:lnTo>
                  <a:lnTo>
                    <a:pt x="37695" y="114499"/>
                  </a:lnTo>
                  <a:lnTo>
                    <a:pt x="37307" y="114043"/>
                  </a:lnTo>
                  <a:lnTo>
                    <a:pt x="36154" y="114960"/>
                  </a:lnTo>
                  <a:lnTo>
                    <a:pt x="35770" y="114960"/>
                  </a:lnTo>
                  <a:lnTo>
                    <a:pt x="35387" y="114043"/>
                  </a:lnTo>
                  <a:lnTo>
                    <a:pt x="35000" y="114499"/>
                  </a:lnTo>
                  <a:lnTo>
                    <a:pt x="34617" y="114499"/>
                  </a:lnTo>
                  <a:lnTo>
                    <a:pt x="34233" y="114043"/>
                  </a:lnTo>
                  <a:lnTo>
                    <a:pt x="33846" y="114043"/>
                  </a:lnTo>
                  <a:lnTo>
                    <a:pt x="33463" y="113125"/>
                  </a:lnTo>
                  <a:lnTo>
                    <a:pt x="33846" y="112212"/>
                  </a:lnTo>
                  <a:lnTo>
                    <a:pt x="33846" y="112212"/>
                  </a:lnTo>
                  <a:lnTo>
                    <a:pt x="32692" y="112669"/>
                  </a:lnTo>
                  <a:lnTo>
                    <a:pt x="31155" y="112669"/>
                  </a:lnTo>
                  <a:lnTo>
                    <a:pt x="30002" y="113125"/>
                  </a:lnTo>
                  <a:lnTo>
                    <a:pt x="29614" y="113125"/>
                  </a:lnTo>
                  <a:lnTo>
                    <a:pt x="29614" y="113586"/>
                  </a:lnTo>
                  <a:lnTo>
                    <a:pt x="30768" y="113586"/>
                  </a:lnTo>
                  <a:lnTo>
                    <a:pt x="30385" y="114043"/>
                  </a:lnTo>
                  <a:lnTo>
                    <a:pt x="30002" y="114043"/>
                  </a:lnTo>
                  <a:lnTo>
                    <a:pt x="29231" y="114960"/>
                  </a:lnTo>
                  <a:lnTo>
                    <a:pt x="28460" y="113586"/>
                  </a:lnTo>
                  <a:lnTo>
                    <a:pt x="27307" y="112669"/>
                  </a:lnTo>
                  <a:lnTo>
                    <a:pt x="26923" y="112212"/>
                  </a:lnTo>
                  <a:lnTo>
                    <a:pt x="26153" y="112669"/>
                  </a:lnTo>
                  <a:lnTo>
                    <a:pt x="25386" y="113125"/>
                  </a:lnTo>
                  <a:lnTo>
                    <a:pt x="24999" y="114043"/>
                  </a:lnTo>
                  <a:lnTo>
                    <a:pt x="24616" y="114043"/>
                  </a:lnTo>
                  <a:lnTo>
                    <a:pt x="24616" y="113586"/>
                  </a:lnTo>
                  <a:lnTo>
                    <a:pt x="24999" y="112669"/>
                  </a:lnTo>
                  <a:lnTo>
                    <a:pt x="23845" y="113125"/>
                  </a:lnTo>
                  <a:lnTo>
                    <a:pt x="23079" y="113586"/>
                  </a:lnTo>
                  <a:lnTo>
                    <a:pt x="20771" y="112669"/>
                  </a:lnTo>
                  <a:lnTo>
                    <a:pt x="16540" y="111751"/>
                  </a:lnTo>
                  <a:lnTo>
                    <a:pt x="11924" y="110839"/>
                  </a:lnTo>
                  <a:lnTo>
                    <a:pt x="9234" y="110839"/>
                  </a:lnTo>
                  <a:lnTo>
                    <a:pt x="9234" y="109921"/>
                  </a:lnTo>
                  <a:lnTo>
                    <a:pt x="7693" y="109921"/>
                  </a:lnTo>
                  <a:lnTo>
                    <a:pt x="6156" y="109465"/>
                  </a:lnTo>
                  <a:lnTo>
                    <a:pt x="3848" y="107173"/>
                  </a:lnTo>
                  <a:lnTo>
                    <a:pt x="3848" y="106256"/>
                  </a:lnTo>
                  <a:lnTo>
                    <a:pt x="4231" y="105343"/>
                  </a:lnTo>
                  <a:lnTo>
                    <a:pt x="3078" y="105343"/>
                  </a:lnTo>
                  <a:lnTo>
                    <a:pt x="1924" y="105799"/>
                  </a:lnTo>
                  <a:lnTo>
                    <a:pt x="387" y="107173"/>
                  </a:lnTo>
                  <a:lnTo>
                    <a:pt x="0" y="108091"/>
                  </a:lnTo>
                  <a:lnTo>
                    <a:pt x="0" y="108547"/>
                  </a:lnTo>
                  <a:lnTo>
                    <a:pt x="1153" y="109003"/>
                  </a:lnTo>
                  <a:lnTo>
                    <a:pt x="770" y="109465"/>
                  </a:lnTo>
                  <a:lnTo>
                    <a:pt x="387" y="109003"/>
                  </a:lnTo>
                  <a:lnTo>
                    <a:pt x="387" y="109921"/>
                  </a:lnTo>
                  <a:lnTo>
                    <a:pt x="1153" y="109921"/>
                  </a:lnTo>
                  <a:lnTo>
                    <a:pt x="2307" y="110377"/>
                  </a:lnTo>
                  <a:lnTo>
                    <a:pt x="1924" y="110839"/>
                  </a:lnTo>
                  <a:lnTo>
                    <a:pt x="1924" y="111295"/>
                  </a:lnTo>
                  <a:lnTo>
                    <a:pt x="2694" y="110377"/>
                  </a:lnTo>
                  <a:lnTo>
                    <a:pt x="3078" y="111295"/>
                  </a:lnTo>
                  <a:lnTo>
                    <a:pt x="3078" y="111751"/>
                  </a:lnTo>
                  <a:lnTo>
                    <a:pt x="2694" y="111751"/>
                  </a:lnTo>
                  <a:lnTo>
                    <a:pt x="3848" y="112212"/>
                  </a:lnTo>
                  <a:lnTo>
                    <a:pt x="4615" y="112669"/>
                  </a:lnTo>
                  <a:lnTo>
                    <a:pt x="6539" y="113586"/>
                  </a:lnTo>
                  <a:lnTo>
                    <a:pt x="6156" y="114043"/>
                  </a:lnTo>
                  <a:lnTo>
                    <a:pt x="6156" y="114499"/>
                  </a:lnTo>
                  <a:lnTo>
                    <a:pt x="7309" y="114960"/>
                  </a:lnTo>
                  <a:lnTo>
                    <a:pt x="8846" y="115417"/>
                  </a:lnTo>
                  <a:lnTo>
                    <a:pt x="10000" y="115417"/>
                  </a:lnTo>
                  <a:lnTo>
                    <a:pt x="9617" y="115873"/>
                  </a:lnTo>
                  <a:lnTo>
                    <a:pt x="10771" y="116791"/>
                  </a:lnTo>
                  <a:lnTo>
                    <a:pt x="11154" y="115873"/>
                  </a:lnTo>
                  <a:lnTo>
                    <a:pt x="12308" y="114960"/>
                  </a:lnTo>
                  <a:lnTo>
                    <a:pt x="11924" y="116334"/>
                  </a:lnTo>
                  <a:lnTo>
                    <a:pt x="11541" y="117247"/>
                  </a:lnTo>
                  <a:lnTo>
                    <a:pt x="12695" y="115873"/>
                  </a:lnTo>
                  <a:lnTo>
                    <a:pt x="13078" y="117247"/>
                  </a:lnTo>
                  <a:lnTo>
                    <a:pt x="13461" y="116334"/>
                  </a:lnTo>
                  <a:lnTo>
                    <a:pt x="14232" y="116791"/>
                  </a:lnTo>
                  <a:lnTo>
                    <a:pt x="14615" y="118164"/>
                  </a:lnTo>
                  <a:lnTo>
                    <a:pt x="15003" y="117708"/>
                  </a:lnTo>
                  <a:lnTo>
                    <a:pt x="15386" y="116791"/>
                  </a:lnTo>
                  <a:lnTo>
                    <a:pt x="15769" y="117247"/>
                  </a:lnTo>
                  <a:lnTo>
                    <a:pt x="15769" y="118164"/>
                  </a:lnTo>
                  <a:lnTo>
                    <a:pt x="18077" y="117247"/>
                  </a:lnTo>
                  <a:lnTo>
                    <a:pt x="19230" y="116791"/>
                  </a:lnTo>
                  <a:lnTo>
                    <a:pt x="19618" y="117247"/>
                  </a:lnTo>
                  <a:lnTo>
                    <a:pt x="19618" y="115873"/>
                  </a:lnTo>
                  <a:lnTo>
                    <a:pt x="20384" y="115417"/>
                  </a:lnTo>
                  <a:lnTo>
                    <a:pt x="20384" y="115873"/>
                  </a:lnTo>
                  <a:lnTo>
                    <a:pt x="20001" y="116791"/>
                  </a:lnTo>
                  <a:lnTo>
                    <a:pt x="20771" y="116334"/>
                  </a:lnTo>
                  <a:lnTo>
                    <a:pt x="21925" y="116334"/>
                  </a:lnTo>
                  <a:lnTo>
                    <a:pt x="21925" y="117247"/>
                  </a:lnTo>
                  <a:lnTo>
                    <a:pt x="20384" y="117247"/>
                  </a:lnTo>
                  <a:lnTo>
                    <a:pt x="20771" y="117708"/>
                  </a:lnTo>
                  <a:lnTo>
                    <a:pt x="20384" y="117708"/>
                  </a:lnTo>
                  <a:lnTo>
                    <a:pt x="20384" y="118621"/>
                  </a:lnTo>
                  <a:lnTo>
                    <a:pt x="21925" y="118621"/>
                  </a:lnTo>
                  <a:lnTo>
                    <a:pt x="22692" y="117708"/>
                  </a:lnTo>
                  <a:lnTo>
                    <a:pt x="24233" y="118164"/>
                  </a:lnTo>
                  <a:lnTo>
                    <a:pt x="26153" y="118164"/>
                  </a:lnTo>
                  <a:lnTo>
                    <a:pt x="25770" y="118621"/>
                  </a:lnTo>
                  <a:lnTo>
                    <a:pt x="26540" y="118621"/>
                  </a:lnTo>
                  <a:lnTo>
                    <a:pt x="26923" y="118164"/>
                  </a:lnTo>
                  <a:lnTo>
                    <a:pt x="26923" y="117708"/>
                  </a:lnTo>
                  <a:lnTo>
                    <a:pt x="27694" y="118164"/>
                  </a:lnTo>
                  <a:lnTo>
                    <a:pt x="26923" y="118621"/>
                  </a:lnTo>
                  <a:lnTo>
                    <a:pt x="27694" y="118621"/>
                  </a:lnTo>
                  <a:lnTo>
                    <a:pt x="28077" y="118164"/>
                  </a:lnTo>
                  <a:lnTo>
                    <a:pt x="28460" y="118621"/>
                  </a:lnTo>
                  <a:lnTo>
                    <a:pt x="29614" y="118621"/>
                  </a:lnTo>
                  <a:lnTo>
                    <a:pt x="32309" y="119538"/>
                  </a:lnTo>
                  <a:lnTo>
                    <a:pt x="35387" y="119538"/>
                  </a:lnTo>
                  <a:lnTo>
                    <a:pt x="36924" y="119082"/>
                  </a:lnTo>
                  <a:lnTo>
                    <a:pt x="38848" y="119082"/>
                  </a:lnTo>
                  <a:lnTo>
                    <a:pt x="40769" y="119538"/>
                  </a:lnTo>
                  <a:lnTo>
                    <a:pt x="43076" y="119995"/>
                  </a:lnTo>
                  <a:lnTo>
                    <a:pt x="46538" y="119538"/>
                  </a:lnTo>
                  <a:lnTo>
                    <a:pt x="50386" y="119082"/>
                  </a:lnTo>
                  <a:lnTo>
                    <a:pt x="52306" y="118164"/>
                  </a:lnTo>
                  <a:lnTo>
                    <a:pt x="52694" y="119082"/>
                  </a:lnTo>
                  <a:lnTo>
                    <a:pt x="53077" y="118164"/>
                  </a:lnTo>
                  <a:lnTo>
                    <a:pt x="53460" y="119082"/>
                  </a:lnTo>
                  <a:lnTo>
                    <a:pt x="53847" y="118621"/>
                  </a:lnTo>
                  <a:lnTo>
                    <a:pt x="53460" y="118164"/>
                  </a:lnTo>
                  <a:lnTo>
                    <a:pt x="56921" y="118164"/>
                  </a:lnTo>
                  <a:lnTo>
                    <a:pt x="56921" y="118621"/>
                  </a:lnTo>
                  <a:lnTo>
                    <a:pt x="56921" y="119082"/>
                  </a:lnTo>
                  <a:lnTo>
                    <a:pt x="60000" y="117708"/>
                  </a:lnTo>
                  <a:lnTo>
                    <a:pt x="63461" y="116791"/>
                  </a:lnTo>
                  <a:lnTo>
                    <a:pt x="62694" y="116334"/>
                  </a:lnTo>
                  <a:lnTo>
                    <a:pt x="63078" y="115873"/>
                  </a:lnTo>
                  <a:lnTo>
                    <a:pt x="63461" y="116334"/>
                  </a:lnTo>
                  <a:lnTo>
                    <a:pt x="63078" y="115417"/>
                  </a:lnTo>
                  <a:lnTo>
                    <a:pt x="63848" y="115873"/>
                  </a:lnTo>
                  <a:lnTo>
                    <a:pt x="63461" y="116791"/>
                  </a:lnTo>
                  <a:lnTo>
                    <a:pt x="65385" y="116334"/>
                  </a:lnTo>
                  <a:lnTo>
                    <a:pt x="68076" y="114960"/>
                  </a:lnTo>
                  <a:lnTo>
                    <a:pt x="70383" y="113586"/>
                  </a:lnTo>
                  <a:lnTo>
                    <a:pt x="71154" y="112669"/>
                  </a:lnTo>
                  <a:lnTo>
                    <a:pt x="71537" y="111751"/>
                  </a:lnTo>
                  <a:lnTo>
                    <a:pt x="72308" y="112212"/>
                  </a:lnTo>
                  <a:lnTo>
                    <a:pt x="72691" y="112212"/>
                  </a:lnTo>
                  <a:lnTo>
                    <a:pt x="73461" y="111751"/>
                  </a:lnTo>
                  <a:lnTo>
                    <a:pt x="74232" y="110377"/>
                  </a:lnTo>
                  <a:lnTo>
                    <a:pt x="74615" y="109465"/>
                  </a:lnTo>
                  <a:lnTo>
                    <a:pt x="76923" y="108547"/>
                  </a:lnTo>
                  <a:lnTo>
                    <a:pt x="80001" y="107173"/>
                  </a:lnTo>
                  <a:lnTo>
                    <a:pt x="82308" y="105343"/>
                  </a:lnTo>
                  <a:lnTo>
                    <a:pt x="84999" y="103052"/>
                  </a:lnTo>
                  <a:lnTo>
                    <a:pt x="86923" y="100760"/>
                  </a:lnTo>
                  <a:lnTo>
                    <a:pt x="87694" y="99386"/>
                  </a:lnTo>
                  <a:lnTo>
                    <a:pt x="90385" y="96638"/>
                  </a:lnTo>
                  <a:lnTo>
                    <a:pt x="92692" y="94352"/>
                  </a:lnTo>
                  <a:lnTo>
                    <a:pt x="94229" y="92060"/>
                  </a:lnTo>
                  <a:lnTo>
                    <a:pt x="95000" y="90225"/>
                  </a:lnTo>
                  <a:lnTo>
                    <a:pt x="95383" y="91143"/>
                  </a:lnTo>
                  <a:lnTo>
                    <a:pt x="96154" y="89313"/>
                  </a:lnTo>
                  <a:lnTo>
                    <a:pt x="96924" y="87939"/>
                  </a:lnTo>
                  <a:lnTo>
                    <a:pt x="98078" y="86104"/>
                  </a:lnTo>
                  <a:lnTo>
                    <a:pt x="98844" y="84730"/>
                  </a:lnTo>
                  <a:lnTo>
                    <a:pt x="99232" y="84730"/>
                  </a:lnTo>
                  <a:lnTo>
                    <a:pt x="99615" y="84273"/>
                  </a:lnTo>
                  <a:lnTo>
                    <a:pt x="100385" y="82443"/>
                  </a:lnTo>
                  <a:lnTo>
                    <a:pt x="102693" y="78778"/>
                  </a:lnTo>
                  <a:lnTo>
                    <a:pt x="104230" y="76030"/>
                  </a:lnTo>
                  <a:lnTo>
                    <a:pt x="105767" y="73738"/>
                  </a:lnTo>
                  <a:lnTo>
                    <a:pt x="106921" y="70534"/>
                  </a:lnTo>
                  <a:lnTo>
                    <a:pt x="108075" y="66413"/>
                  </a:lnTo>
                  <a:lnTo>
                    <a:pt x="108462" y="67330"/>
                  </a:lnTo>
                  <a:lnTo>
                    <a:pt x="108462" y="65956"/>
                  </a:lnTo>
                  <a:lnTo>
                    <a:pt x="108845" y="64582"/>
                  </a:lnTo>
                  <a:lnTo>
                    <a:pt x="109228" y="64582"/>
                  </a:lnTo>
                  <a:lnTo>
                    <a:pt x="109616" y="65039"/>
                  </a:lnTo>
                  <a:lnTo>
                    <a:pt x="110769" y="62291"/>
                  </a:lnTo>
                  <a:lnTo>
                    <a:pt x="111153" y="60917"/>
                  </a:lnTo>
                  <a:lnTo>
                    <a:pt x="111153" y="60461"/>
                  </a:lnTo>
                  <a:lnTo>
                    <a:pt x="109999" y="58626"/>
                  </a:lnTo>
                  <a:lnTo>
                    <a:pt x="110382" y="59087"/>
                  </a:lnTo>
                  <a:lnTo>
                    <a:pt x="110769" y="58626"/>
                  </a:lnTo>
                  <a:lnTo>
                    <a:pt x="111536" y="58626"/>
                  </a:lnTo>
                  <a:lnTo>
                    <a:pt x="111923" y="59087"/>
                  </a:lnTo>
                  <a:lnTo>
                    <a:pt x="111923" y="58169"/>
                  </a:lnTo>
                  <a:lnTo>
                    <a:pt x="112306" y="57252"/>
                  </a:lnTo>
                  <a:lnTo>
                    <a:pt x="112690" y="57252"/>
                  </a:lnTo>
                  <a:lnTo>
                    <a:pt x="112306" y="55878"/>
                  </a:lnTo>
                  <a:lnTo>
                    <a:pt x="112690" y="54048"/>
                  </a:lnTo>
                  <a:lnTo>
                    <a:pt x="113460" y="52212"/>
                  </a:lnTo>
                  <a:lnTo>
                    <a:pt x="113843" y="51756"/>
                  </a:lnTo>
                  <a:lnTo>
                    <a:pt x="114614" y="51756"/>
                  </a:lnTo>
                  <a:lnTo>
                    <a:pt x="114231" y="50382"/>
                  </a:lnTo>
                  <a:lnTo>
                    <a:pt x="114231" y="49926"/>
                  </a:lnTo>
                  <a:lnTo>
                    <a:pt x="114231" y="49008"/>
                  </a:lnTo>
                  <a:lnTo>
                    <a:pt x="114614" y="49926"/>
                  </a:lnTo>
                  <a:lnTo>
                    <a:pt x="115001" y="48552"/>
                  </a:lnTo>
                  <a:lnTo>
                    <a:pt x="114231" y="48552"/>
                  </a:lnTo>
                  <a:lnTo>
                    <a:pt x="113843" y="48091"/>
                  </a:lnTo>
                  <a:lnTo>
                    <a:pt x="114614" y="47178"/>
                  </a:lnTo>
                  <a:lnTo>
                    <a:pt x="115001" y="47178"/>
                  </a:lnTo>
                  <a:lnTo>
                    <a:pt x="114614" y="46261"/>
                  </a:lnTo>
                  <a:lnTo>
                    <a:pt x="115768" y="46261"/>
                  </a:lnTo>
                  <a:lnTo>
                    <a:pt x="115384" y="43969"/>
                  </a:lnTo>
                  <a:lnTo>
                    <a:pt x="115768" y="43969"/>
                  </a:lnTo>
                  <a:lnTo>
                    <a:pt x="115768" y="43513"/>
                  </a:lnTo>
                  <a:lnTo>
                    <a:pt x="115768" y="42595"/>
                  </a:lnTo>
                  <a:lnTo>
                    <a:pt x="116155" y="41221"/>
                  </a:lnTo>
                  <a:lnTo>
                    <a:pt x="116538" y="39391"/>
                  </a:lnTo>
                  <a:lnTo>
                    <a:pt x="117309" y="40309"/>
                  </a:lnTo>
                  <a:lnTo>
                    <a:pt x="118075" y="36187"/>
                  </a:lnTo>
                  <a:lnTo>
                    <a:pt x="118463" y="32522"/>
                  </a:lnTo>
                  <a:lnTo>
                    <a:pt x="119229" y="27482"/>
                  </a:lnTo>
                  <a:lnTo>
                    <a:pt x="119616" y="22904"/>
                  </a:lnTo>
                  <a:lnTo>
                    <a:pt x="119616" y="21074"/>
                  </a:lnTo>
                  <a:lnTo>
                    <a:pt x="118463" y="21530"/>
                  </a:lnTo>
                  <a:lnTo>
                    <a:pt x="118075" y="21530"/>
                  </a:lnTo>
                  <a:lnTo>
                    <a:pt x="118075" y="20613"/>
                  </a:lnTo>
                  <a:lnTo>
                    <a:pt x="118846" y="21074"/>
                  </a:lnTo>
                  <a:lnTo>
                    <a:pt x="119229" y="20156"/>
                  </a:lnTo>
                  <a:lnTo>
                    <a:pt x="118846" y="20156"/>
                  </a:lnTo>
                  <a:lnTo>
                    <a:pt x="118463" y="19239"/>
                  </a:lnTo>
                  <a:lnTo>
                    <a:pt x="118075" y="17865"/>
                  </a:lnTo>
                  <a:lnTo>
                    <a:pt x="118075" y="17865"/>
                  </a:lnTo>
                  <a:lnTo>
                    <a:pt x="119229" y="18321"/>
                  </a:lnTo>
                  <a:lnTo>
                    <a:pt x="118463" y="17409"/>
                  </a:lnTo>
                  <a:lnTo>
                    <a:pt x="118463" y="16491"/>
                  </a:lnTo>
                  <a:lnTo>
                    <a:pt x="119229" y="17409"/>
                  </a:lnTo>
                  <a:lnTo>
                    <a:pt x="119229" y="16947"/>
                  </a:lnTo>
                  <a:lnTo>
                    <a:pt x="120000" y="15117"/>
                  </a:lnTo>
                  <a:lnTo>
                    <a:pt x="119229" y="14200"/>
                  </a:lnTo>
                  <a:lnTo>
                    <a:pt x="118075" y="12826"/>
                  </a:lnTo>
                  <a:lnTo>
                    <a:pt x="118075" y="12826"/>
                  </a:lnTo>
                  <a:lnTo>
                    <a:pt x="119229" y="13743"/>
                  </a:lnTo>
                  <a:lnTo>
                    <a:pt x="119616" y="13287"/>
                  </a:lnTo>
                  <a:lnTo>
                    <a:pt x="120000" y="11452"/>
                  </a:lnTo>
                  <a:lnTo>
                    <a:pt x="120000" y="10996"/>
                  </a:lnTo>
                  <a:lnTo>
                    <a:pt x="120000" y="10539"/>
                  </a:lnTo>
                  <a:lnTo>
                    <a:pt x="119616" y="10539"/>
                  </a:lnTo>
                  <a:lnTo>
                    <a:pt x="117309" y="4582"/>
                  </a:lnTo>
                  <a:lnTo>
                    <a:pt x="118075" y="3208"/>
                  </a:lnTo>
                  <a:lnTo>
                    <a:pt x="118463" y="2296"/>
                  </a:lnTo>
                  <a:lnTo>
                    <a:pt x="118846" y="2296"/>
                  </a:lnTo>
                  <a:lnTo>
                    <a:pt x="117692" y="922"/>
                  </a:lnTo>
                  <a:lnTo>
                    <a:pt x="118463" y="922"/>
                  </a:lnTo>
                  <a:lnTo>
                    <a:pt x="118075" y="4"/>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177" name="Shape 1177"/>
            <p:cNvSpPr/>
            <p:nvPr/>
          </p:nvSpPr>
          <p:spPr>
            <a:xfrm>
              <a:off x="1745175" y="2199475"/>
              <a:ext cx="169825" cy="162774"/>
            </a:xfrm>
            <a:custGeom>
              <a:avLst/>
              <a:gdLst/>
              <a:ahLst/>
              <a:cxnLst/>
              <a:rect l="0" t="0" r="0" b="0"/>
              <a:pathLst>
                <a:path w="120000" h="120000" extrusionOk="0">
                  <a:moveTo>
                    <a:pt x="18336" y="118249"/>
                  </a:moveTo>
                  <a:lnTo>
                    <a:pt x="18336" y="119115"/>
                  </a:lnTo>
                  <a:lnTo>
                    <a:pt x="18336" y="119115"/>
                  </a:lnTo>
                  <a:lnTo>
                    <a:pt x="16658" y="118249"/>
                  </a:lnTo>
                  <a:close/>
                  <a:moveTo>
                    <a:pt x="46653" y="18"/>
                  </a:moveTo>
                  <a:lnTo>
                    <a:pt x="46653" y="3501"/>
                  </a:lnTo>
                  <a:lnTo>
                    <a:pt x="46653" y="8717"/>
                  </a:lnTo>
                  <a:lnTo>
                    <a:pt x="46653" y="10450"/>
                  </a:lnTo>
                  <a:lnTo>
                    <a:pt x="44993" y="5234"/>
                  </a:lnTo>
                  <a:lnTo>
                    <a:pt x="44993" y="13933"/>
                  </a:lnTo>
                  <a:lnTo>
                    <a:pt x="43332" y="5234"/>
                  </a:lnTo>
                  <a:lnTo>
                    <a:pt x="43332" y="8717"/>
                  </a:lnTo>
                  <a:lnTo>
                    <a:pt x="43332" y="12182"/>
                  </a:lnTo>
                  <a:lnTo>
                    <a:pt x="36655" y="22614"/>
                  </a:lnTo>
                  <a:lnTo>
                    <a:pt x="26656" y="40012"/>
                  </a:lnTo>
                  <a:lnTo>
                    <a:pt x="14997" y="57392"/>
                  </a:lnTo>
                  <a:lnTo>
                    <a:pt x="6659" y="69556"/>
                  </a:lnTo>
                  <a:lnTo>
                    <a:pt x="4999" y="76522"/>
                  </a:lnTo>
                  <a:lnTo>
                    <a:pt x="8337" y="78255"/>
                  </a:lnTo>
                  <a:lnTo>
                    <a:pt x="8337" y="79987"/>
                  </a:lnTo>
                  <a:lnTo>
                    <a:pt x="6659" y="81738"/>
                  </a:lnTo>
                  <a:lnTo>
                    <a:pt x="4999" y="81738"/>
                  </a:lnTo>
                  <a:lnTo>
                    <a:pt x="9998" y="83471"/>
                  </a:lnTo>
                  <a:lnTo>
                    <a:pt x="8337" y="81738"/>
                  </a:lnTo>
                  <a:lnTo>
                    <a:pt x="9998" y="81738"/>
                  </a:lnTo>
                  <a:lnTo>
                    <a:pt x="14997" y="85203"/>
                  </a:lnTo>
                  <a:lnTo>
                    <a:pt x="9998" y="85203"/>
                  </a:lnTo>
                  <a:lnTo>
                    <a:pt x="8337" y="88686"/>
                  </a:lnTo>
                  <a:lnTo>
                    <a:pt x="6659" y="97385"/>
                  </a:lnTo>
                  <a:lnTo>
                    <a:pt x="4999" y="109549"/>
                  </a:lnTo>
                  <a:lnTo>
                    <a:pt x="3338" y="113033"/>
                  </a:lnTo>
                  <a:lnTo>
                    <a:pt x="0" y="114765"/>
                  </a:lnTo>
                  <a:lnTo>
                    <a:pt x="9998" y="118249"/>
                  </a:lnTo>
                  <a:lnTo>
                    <a:pt x="18336" y="119686"/>
                  </a:lnTo>
                  <a:lnTo>
                    <a:pt x="18336" y="119686"/>
                  </a:lnTo>
                  <a:lnTo>
                    <a:pt x="18336" y="119981"/>
                  </a:lnTo>
                  <a:lnTo>
                    <a:pt x="18566" y="119741"/>
                  </a:lnTo>
                  <a:lnTo>
                    <a:pt x="18566" y="119741"/>
                  </a:lnTo>
                  <a:lnTo>
                    <a:pt x="19997" y="119981"/>
                  </a:lnTo>
                  <a:lnTo>
                    <a:pt x="18884" y="119410"/>
                  </a:lnTo>
                  <a:lnTo>
                    <a:pt x="18884" y="119410"/>
                  </a:lnTo>
                  <a:lnTo>
                    <a:pt x="19997" y="118249"/>
                  </a:lnTo>
                  <a:lnTo>
                    <a:pt x="21657" y="113033"/>
                  </a:lnTo>
                  <a:lnTo>
                    <a:pt x="21657" y="109549"/>
                  </a:lnTo>
                  <a:lnTo>
                    <a:pt x="18336" y="106066"/>
                  </a:lnTo>
                  <a:lnTo>
                    <a:pt x="24996" y="106066"/>
                  </a:lnTo>
                  <a:lnTo>
                    <a:pt x="23335" y="104334"/>
                  </a:lnTo>
                  <a:lnTo>
                    <a:pt x="24996" y="104334"/>
                  </a:lnTo>
                  <a:lnTo>
                    <a:pt x="28335" y="106066"/>
                  </a:lnTo>
                  <a:lnTo>
                    <a:pt x="24996" y="102601"/>
                  </a:lnTo>
                  <a:lnTo>
                    <a:pt x="18336" y="95635"/>
                  </a:lnTo>
                  <a:lnTo>
                    <a:pt x="21657" y="97385"/>
                  </a:lnTo>
                  <a:lnTo>
                    <a:pt x="28335" y="99118"/>
                  </a:lnTo>
                  <a:lnTo>
                    <a:pt x="39994" y="64340"/>
                  </a:lnTo>
                  <a:lnTo>
                    <a:pt x="53331" y="29580"/>
                  </a:lnTo>
                  <a:lnTo>
                    <a:pt x="53331" y="34796"/>
                  </a:lnTo>
                  <a:lnTo>
                    <a:pt x="54991" y="31313"/>
                  </a:lnTo>
                  <a:lnTo>
                    <a:pt x="54991" y="34796"/>
                  </a:lnTo>
                  <a:lnTo>
                    <a:pt x="58330" y="31313"/>
                  </a:lnTo>
                  <a:lnTo>
                    <a:pt x="56670" y="34796"/>
                  </a:lnTo>
                  <a:lnTo>
                    <a:pt x="58330" y="36528"/>
                  </a:lnTo>
                  <a:lnTo>
                    <a:pt x="63329" y="38261"/>
                  </a:lnTo>
                  <a:lnTo>
                    <a:pt x="69989" y="40012"/>
                  </a:lnTo>
                  <a:lnTo>
                    <a:pt x="76667" y="36528"/>
                  </a:lnTo>
                  <a:lnTo>
                    <a:pt x="73328" y="40012"/>
                  </a:lnTo>
                  <a:lnTo>
                    <a:pt x="73328" y="43477"/>
                  </a:lnTo>
                  <a:lnTo>
                    <a:pt x="73328" y="45228"/>
                  </a:lnTo>
                  <a:lnTo>
                    <a:pt x="74988" y="46960"/>
                  </a:lnTo>
                  <a:lnTo>
                    <a:pt x="81666" y="46960"/>
                  </a:lnTo>
                  <a:lnTo>
                    <a:pt x="84987" y="43477"/>
                  </a:lnTo>
                  <a:lnTo>
                    <a:pt x="88326" y="48692"/>
                  </a:lnTo>
                  <a:lnTo>
                    <a:pt x="93325" y="55659"/>
                  </a:lnTo>
                  <a:lnTo>
                    <a:pt x="101663" y="59124"/>
                  </a:lnTo>
                  <a:lnTo>
                    <a:pt x="108323" y="59124"/>
                  </a:lnTo>
                  <a:lnTo>
                    <a:pt x="106662" y="62607"/>
                  </a:lnTo>
                  <a:lnTo>
                    <a:pt x="106662" y="66091"/>
                  </a:lnTo>
                  <a:lnTo>
                    <a:pt x="108323" y="67823"/>
                  </a:lnTo>
                  <a:lnTo>
                    <a:pt x="111662" y="67823"/>
                  </a:lnTo>
                  <a:lnTo>
                    <a:pt x="118321" y="66091"/>
                  </a:lnTo>
                  <a:lnTo>
                    <a:pt x="118321" y="71307"/>
                  </a:lnTo>
                  <a:lnTo>
                    <a:pt x="114983" y="73039"/>
                  </a:lnTo>
                  <a:lnTo>
                    <a:pt x="114983" y="73039"/>
                  </a:lnTo>
                  <a:lnTo>
                    <a:pt x="119982" y="71307"/>
                  </a:lnTo>
                  <a:lnTo>
                    <a:pt x="119982" y="64340"/>
                  </a:lnTo>
                  <a:lnTo>
                    <a:pt x="118321" y="62607"/>
                  </a:lnTo>
                  <a:lnTo>
                    <a:pt x="114983" y="66091"/>
                  </a:lnTo>
                  <a:lnTo>
                    <a:pt x="114983" y="66091"/>
                  </a:lnTo>
                  <a:lnTo>
                    <a:pt x="116661" y="60875"/>
                  </a:lnTo>
                  <a:lnTo>
                    <a:pt x="116661" y="57392"/>
                  </a:lnTo>
                  <a:lnTo>
                    <a:pt x="114983" y="55659"/>
                  </a:lnTo>
                  <a:lnTo>
                    <a:pt x="109983" y="55659"/>
                  </a:lnTo>
                  <a:lnTo>
                    <a:pt x="103324" y="57392"/>
                  </a:lnTo>
                  <a:lnTo>
                    <a:pt x="103324" y="57392"/>
                  </a:lnTo>
                  <a:lnTo>
                    <a:pt x="104984" y="52176"/>
                  </a:lnTo>
                  <a:lnTo>
                    <a:pt x="104984" y="53908"/>
                  </a:lnTo>
                  <a:lnTo>
                    <a:pt x="108323" y="46960"/>
                  </a:lnTo>
                  <a:lnTo>
                    <a:pt x="99985" y="43477"/>
                  </a:lnTo>
                  <a:lnTo>
                    <a:pt x="93325" y="40012"/>
                  </a:lnTo>
                  <a:lnTo>
                    <a:pt x="86665" y="40012"/>
                  </a:lnTo>
                  <a:lnTo>
                    <a:pt x="86665" y="31313"/>
                  </a:lnTo>
                  <a:lnTo>
                    <a:pt x="89986" y="24364"/>
                  </a:lnTo>
                  <a:lnTo>
                    <a:pt x="83326" y="29580"/>
                  </a:lnTo>
                  <a:lnTo>
                    <a:pt x="84987" y="24364"/>
                  </a:lnTo>
                  <a:lnTo>
                    <a:pt x="84987" y="24364"/>
                  </a:lnTo>
                  <a:lnTo>
                    <a:pt x="83326" y="26097"/>
                  </a:lnTo>
                  <a:lnTo>
                    <a:pt x="78327" y="29580"/>
                  </a:lnTo>
                  <a:lnTo>
                    <a:pt x="81666" y="24364"/>
                  </a:lnTo>
                  <a:lnTo>
                    <a:pt x="81666" y="22614"/>
                  </a:lnTo>
                  <a:lnTo>
                    <a:pt x="79988" y="20881"/>
                  </a:lnTo>
                  <a:lnTo>
                    <a:pt x="76667" y="24364"/>
                  </a:lnTo>
                  <a:lnTo>
                    <a:pt x="76667" y="27829"/>
                  </a:lnTo>
                  <a:lnTo>
                    <a:pt x="74988" y="24364"/>
                  </a:lnTo>
                  <a:lnTo>
                    <a:pt x="73328" y="22614"/>
                  </a:lnTo>
                  <a:lnTo>
                    <a:pt x="68329" y="17398"/>
                  </a:lnTo>
                  <a:lnTo>
                    <a:pt x="56670" y="10450"/>
                  </a:lnTo>
                  <a:lnTo>
                    <a:pt x="51670" y="6966"/>
                  </a:lnTo>
                  <a:lnTo>
                    <a:pt x="48332" y="18"/>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grpSp>
        <p:nvGrpSpPr>
          <p:cNvPr id="1178" name="Shape 1178"/>
          <p:cNvGrpSpPr/>
          <p:nvPr/>
        </p:nvGrpSpPr>
        <p:grpSpPr>
          <a:xfrm rot="2011211">
            <a:off x="2656277" y="880730"/>
            <a:ext cx="1046868" cy="269658"/>
            <a:chOff x="271125" y="812725"/>
            <a:chExt cx="766524" cy="221725"/>
          </a:xfrm>
        </p:grpSpPr>
        <p:sp>
          <p:nvSpPr>
            <p:cNvPr id="1179" name="Shape 1179"/>
            <p:cNvSpPr/>
            <p:nvPr/>
          </p:nvSpPr>
          <p:spPr>
            <a:xfrm>
              <a:off x="271125" y="921200"/>
              <a:ext cx="695774" cy="70775"/>
            </a:xfrm>
            <a:custGeom>
              <a:avLst/>
              <a:gdLst/>
              <a:ahLst/>
              <a:cxnLst/>
              <a:rect l="0" t="0" r="0" b="0"/>
              <a:pathLst>
                <a:path w="120000" h="120000" extrusionOk="0">
                  <a:moveTo>
                    <a:pt x="117555" y="40014"/>
                  </a:moveTo>
                  <a:lnTo>
                    <a:pt x="117964" y="46033"/>
                  </a:lnTo>
                  <a:lnTo>
                    <a:pt x="117964" y="40014"/>
                  </a:lnTo>
                  <a:close/>
                  <a:moveTo>
                    <a:pt x="117964" y="46033"/>
                  </a:moveTo>
                  <a:lnTo>
                    <a:pt x="117964" y="48025"/>
                  </a:lnTo>
                  <a:lnTo>
                    <a:pt x="118020" y="46880"/>
                  </a:lnTo>
                  <a:lnTo>
                    <a:pt x="118020" y="46880"/>
                  </a:lnTo>
                  <a:lnTo>
                    <a:pt x="117964" y="46033"/>
                  </a:lnTo>
                  <a:close/>
                  <a:moveTo>
                    <a:pt x="118370" y="40014"/>
                  </a:moveTo>
                  <a:lnTo>
                    <a:pt x="118020" y="46880"/>
                  </a:lnTo>
                  <a:lnTo>
                    <a:pt x="118020" y="46880"/>
                  </a:lnTo>
                  <a:lnTo>
                    <a:pt x="118370" y="52009"/>
                  </a:lnTo>
                  <a:lnTo>
                    <a:pt x="118370" y="40014"/>
                  </a:lnTo>
                  <a:close/>
                  <a:moveTo>
                    <a:pt x="119185" y="44040"/>
                  </a:moveTo>
                  <a:lnTo>
                    <a:pt x="118370" y="52009"/>
                  </a:lnTo>
                  <a:lnTo>
                    <a:pt x="118370" y="56036"/>
                  </a:lnTo>
                  <a:lnTo>
                    <a:pt x="118370" y="60021"/>
                  </a:lnTo>
                  <a:lnTo>
                    <a:pt x="119995" y="60021"/>
                  </a:lnTo>
                  <a:lnTo>
                    <a:pt x="119995" y="52009"/>
                  </a:lnTo>
                  <a:lnTo>
                    <a:pt x="119590" y="56036"/>
                  </a:lnTo>
                  <a:lnTo>
                    <a:pt x="119590" y="52009"/>
                  </a:lnTo>
                  <a:lnTo>
                    <a:pt x="119590" y="48025"/>
                  </a:lnTo>
                  <a:lnTo>
                    <a:pt x="119185" y="44040"/>
                  </a:lnTo>
                  <a:close/>
                  <a:moveTo>
                    <a:pt x="87049" y="42"/>
                  </a:moveTo>
                  <a:lnTo>
                    <a:pt x="86644" y="8053"/>
                  </a:lnTo>
                  <a:lnTo>
                    <a:pt x="86234" y="4026"/>
                  </a:lnTo>
                  <a:lnTo>
                    <a:pt x="85829" y="12038"/>
                  </a:lnTo>
                  <a:lnTo>
                    <a:pt x="85424" y="20049"/>
                  </a:lnTo>
                  <a:lnTo>
                    <a:pt x="84203" y="12038"/>
                  </a:lnTo>
                  <a:lnTo>
                    <a:pt x="83389" y="4026"/>
                  </a:lnTo>
                  <a:lnTo>
                    <a:pt x="82983" y="4026"/>
                  </a:lnTo>
                  <a:lnTo>
                    <a:pt x="82983" y="8053"/>
                  </a:lnTo>
                  <a:lnTo>
                    <a:pt x="82574" y="16022"/>
                  </a:lnTo>
                  <a:lnTo>
                    <a:pt x="83794" y="8053"/>
                  </a:lnTo>
                  <a:lnTo>
                    <a:pt x="82983" y="20049"/>
                  </a:lnTo>
                  <a:lnTo>
                    <a:pt x="83794" y="16022"/>
                  </a:lnTo>
                  <a:lnTo>
                    <a:pt x="83794" y="24033"/>
                  </a:lnTo>
                  <a:lnTo>
                    <a:pt x="82574" y="24033"/>
                  </a:lnTo>
                  <a:lnTo>
                    <a:pt x="82574" y="8053"/>
                  </a:lnTo>
                  <a:lnTo>
                    <a:pt x="82168" y="4026"/>
                  </a:lnTo>
                  <a:lnTo>
                    <a:pt x="81763" y="4026"/>
                  </a:lnTo>
                  <a:lnTo>
                    <a:pt x="80948" y="12038"/>
                  </a:lnTo>
                  <a:lnTo>
                    <a:pt x="80543" y="20049"/>
                  </a:lnTo>
                  <a:lnTo>
                    <a:pt x="80133" y="16022"/>
                  </a:lnTo>
                  <a:lnTo>
                    <a:pt x="79728" y="8053"/>
                  </a:lnTo>
                  <a:lnTo>
                    <a:pt x="79323" y="16022"/>
                  </a:lnTo>
                  <a:lnTo>
                    <a:pt x="77287" y="24033"/>
                  </a:lnTo>
                  <a:lnTo>
                    <a:pt x="77693" y="12038"/>
                  </a:lnTo>
                  <a:lnTo>
                    <a:pt x="76882" y="16022"/>
                  </a:lnTo>
                  <a:lnTo>
                    <a:pt x="76067" y="24033"/>
                  </a:lnTo>
                  <a:lnTo>
                    <a:pt x="76067" y="28018"/>
                  </a:lnTo>
                  <a:lnTo>
                    <a:pt x="75252" y="24033"/>
                  </a:lnTo>
                  <a:lnTo>
                    <a:pt x="74032" y="20049"/>
                  </a:lnTo>
                  <a:lnTo>
                    <a:pt x="72001" y="20049"/>
                  </a:lnTo>
                  <a:lnTo>
                    <a:pt x="72001" y="24033"/>
                  </a:lnTo>
                  <a:lnTo>
                    <a:pt x="71592" y="28018"/>
                  </a:lnTo>
                  <a:lnTo>
                    <a:pt x="70781" y="16022"/>
                  </a:lnTo>
                  <a:lnTo>
                    <a:pt x="69966" y="16022"/>
                  </a:lnTo>
                  <a:lnTo>
                    <a:pt x="67526" y="28018"/>
                  </a:lnTo>
                  <a:lnTo>
                    <a:pt x="67526" y="20049"/>
                  </a:lnTo>
                  <a:lnTo>
                    <a:pt x="67120" y="32045"/>
                  </a:lnTo>
                  <a:lnTo>
                    <a:pt x="66305" y="20049"/>
                  </a:lnTo>
                  <a:lnTo>
                    <a:pt x="67120" y="20049"/>
                  </a:lnTo>
                  <a:lnTo>
                    <a:pt x="66711" y="16022"/>
                  </a:lnTo>
                  <a:lnTo>
                    <a:pt x="66305" y="16022"/>
                  </a:lnTo>
                  <a:lnTo>
                    <a:pt x="65490" y="20049"/>
                  </a:lnTo>
                  <a:lnTo>
                    <a:pt x="64676" y="32045"/>
                  </a:lnTo>
                  <a:lnTo>
                    <a:pt x="64270" y="28018"/>
                  </a:lnTo>
                  <a:lnTo>
                    <a:pt x="63865" y="20049"/>
                  </a:lnTo>
                  <a:lnTo>
                    <a:pt x="62645" y="32045"/>
                  </a:lnTo>
                  <a:lnTo>
                    <a:pt x="63050" y="24033"/>
                  </a:lnTo>
                  <a:lnTo>
                    <a:pt x="62645" y="28018"/>
                  </a:lnTo>
                  <a:lnTo>
                    <a:pt x="61830" y="32045"/>
                  </a:lnTo>
                  <a:lnTo>
                    <a:pt x="61830" y="24033"/>
                  </a:lnTo>
                  <a:lnTo>
                    <a:pt x="61425" y="20049"/>
                  </a:lnTo>
                  <a:lnTo>
                    <a:pt x="60204" y="16022"/>
                  </a:lnTo>
                  <a:lnTo>
                    <a:pt x="58574" y="12038"/>
                  </a:lnTo>
                  <a:lnTo>
                    <a:pt x="57354" y="12038"/>
                  </a:lnTo>
                  <a:lnTo>
                    <a:pt x="57354" y="16022"/>
                  </a:lnTo>
                  <a:lnTo>
                    <a:pt x="57354" y="20049"/>
                  </a:lnTo>
                  <a:lnTo>
                    <a:pt x="56949" y="20049"/>
                  </a:lnTo>
                  <a:lnTo>
                    <a:pt x="56949" y="28018"/>
                  </a:lnTo>
                  <a:lnTo>
                    <a:pt x="56544" y="28018"/>
                  </a:lnTo>
                  <a:lnTo>
                    <a:pt x="56134" y="24033"/>
                  </a:lnTo>
                  <a:lnTo>
                    <a:pt x="55729" y="16022"/>
                  </a:lnTo>
                  <a:lnTo>
                    <a:pt x="55323" y="4026"/>
                  </a:lnTo>
                  <a:lnTo>
                    <a:pt x="55323" y="16022"/>
                  </a:lnTo>
                  <a:lnTo>
                    <a:pt x="54914" y="16022"/>
                  </a:lnTo>
                  <a:lnTo>
                    <a:pt x="54509" y="12038"/>
                  </a:lnTo>
                  <a:lnTo>
                    <a:pt x="54103" y="8053"/>
                  </a:lnTo>
                  <a:lnTo>
                    <a:pt x="52883" y="8053"/>
                  </a:lnTo>
                  <a:lnTo>
                    <a:pt x="52473" y="20049"/>
                  </a:lnTo>
                  <a:lnTo>
                    <a:pt x="52068" y="16022"/>
                  </a:lnTo>
                  <a:lnTo>
                    <a:pt x="51253" y="12038"/>
                  </a:lnTo>
                  <a:lnTo>
                    <a:pt x="49628" y="16022"/>
                  </a:lnTo>
                  <a:lnTo>
                    <a:pt x="46372" y="28018"/>
                  </a:lnTo>
                  <a:lnTo>
                    <a:pt x="45967" y="20049"/>
                  </a:lnTo>
                  <a:lnTo>
                    <a:pt x="45562" y="16022"/>
                  </a:lnTo>
                  <a:lnTo>
                    <a:pt x="43527" y="16022"/>
                  </a:lnTo>
                  <a:lnTo>
                    <a:pt x="41086" y="20049"/>
                  </a:lnTo>
                  <a:lnTo>
                    <a:pt x="40271" y="20049"/>
                  </a:lnTo>
                  <a:lnTo>
                    <a:pt x="39461" y="16022"/>
                  </a:lnTo>
                  <a:lnTo>
                    <a:pt x="39461" y="20049"/>
                  </a:lnTo>
                  <a:lnTo>
                    <a:pt x="39461" y="24033"/>
                  </a:lnTo>
                  <a:lnTo>
                    <a:pt x="38646" y="28018"/>
                  </a:lnTo>
                  <a:lnTo>
                    <a:pt x="38240" y="24033"/>
                  </a:lnTo>
                  <a:lnTo>
                    <a:pt x="37425" y="20049"/>
                  </a:lnTo>
                  <a:lnTo>
                    <a:pt x="37425" y="32045"/>
                  </a:lnTo>
                  <a:lnTo>
                    <a:pt x="36610" y="28018"/>
                  </a:lnTo>
                  <a:lnTo>
                    <a:pt x="35390" y="24033"/>
                  </a:lnTo>
                  <a:lnTo>
                    <a:pt x="34170" y="28018"/>
                  </a:lnTo>
                  <a:lnTo>
                    <a:pt x="33765" y="32045"/>
                  </a:lnTo>
                  <a:lnTo>
                    <a:pt x="32545" y="24033"/>
                  </a:lnTo>
                  <a:lnTo>
                    <a:pt x="31730" y="20049"/>
                  </a:lnTo>
                  <a:lnTo>
                    <a:pt x="30915" y="40014"/>
                  </a:lnTo>
                  <a:lnTo>
                    <a:pt x="30104" y="28018"/>
                  </a:lnTo>
                  <a:lnTo>
                    <a:pt x="29289" y="28018"/>
                  </a:lnTo>
                  <a:lnTo>
                    <a:pt x="28474" y="32045"/>
                  </a:lnTo>
                  <a:lnTo>
                    <a:pt x="28069" y="28018"/>
                  </a:lnTo>
                  <a:lnTo>
                    <a:pt x="27664" y="32045"/>
                  </a:lnTo>
                  <a:lnTo>
                    <a:pt x="26034" y="40014"/>
                  </a:lnTo>
                  <a:lnTo>
                    <a:pt x="26034" y="44040"/>
                  </a:lnTo>
                  <a:lnTo>
                    <a:pt x="25223" y="48025"/>
                  </a:lnTo>
                  <a:lnTo>
                    <a:pt x="25223" y="44040"/>
                  </a:lnTo>
                  <a:lnTo>
                    <a:pt x="24814" y="44040"/>
                  </a:lnTo>
                  <a:lnTo>
                    <a:pt x="24003" y="52009"/>
                  </a:lnTo>
                  <a:lnTo>
                    <a:pt x="23593" y="52009"/>
                  </a:lnTo>
                  <a:lnTo>
                    <a:pt x="23188" y="44040"/>
                  </a:lnTo>
                  <a:lnTo>
                    <a:pt x="23188" y="48025"/>
                  </a:lnTo>
                  <a:lnTo>
                    <a:pt x="22373" y="52009"/>
                  </a:lnTo>
                  <a:lnTo>
                    <a:pt x="21968" y="48025"/>
                  </a:lnTo>
                  <a:lnTo>
                    <a:pt x="21153" y="44040"/>
                  </a:lnTo>
                  <a:lnTo>
                    <a:pt x="22373" y="44040"/>
                  </a:lnTo>
                  <a:lnTo>
                    <a:pt x="21968" y="40014"/>
                  </a:lnTo>
                  <a:lnTo>
                    <a:pt x="21968" y="32045"/>
                  </a:lnTo>
                  <a:lnTo>
                    <a:pt x="21563" y="40014"/>
                  </a:lnTo>
                  <a:lnTo>
                    <a:pt x="19527" y="40014"/>
                  </a:lnTo>
                  <a:lnTo>
                    <a:pt x="19527" y="48025"/>
                  </a:lnTo>
                  <a:lnTo>
                    <a:pt x="20342" y="48025"/>
                  </a:lnTo>
                  <a:lnTo>
                    <a:pt x="19933" y="52009"/>
                  </a:lnTo>
                  <a:lnTo>
                    <a:pt x="19933" y="48025"/>
                  </a:lnTo>
                  <a:lnTo>
                    <a:pt x="19527" y="60021"/>
                  </a:lnTo>
                  <a:lnTo>
                    <a:pt x="18712" y="52009"/>
                  </a:lnTo>
                  <a:lnTo>
                    <a:pt x="17902" y="44040"/>
                  </a:lnTo>
                  <a:lnTo>
                    <a:pt x="17087" y="44040"/>
                  </a:lnTo>
                  <a:lnTo>
                    <a:pt x="16272" y="60021"/>
                  </a:lnTo>
                  <a:lnTo>
                    <a:pt x="16272" y="56036"/>
                  </a:lnTo>
                  <a:lnTo>
                    <a:pt x="16272" y="52009"/>
                  </a:lnTo>
                  <a:lnTo>
                    <a:pt x="15867" y="56036"/>
                  </a:lnTo>
                  <a:lnTo>
                    <a:pt x="15461" y="64005"/>
                  </a:lnTo>
                  <a:lnTo>
                    <a:pt x="13832" y="60021"/>
                  </a:lnTo>
                  <a:lnTo>
                    <a:pt x="10581" y="60021"/>
                  </a:lnTo>
                  <a:lnTo>
                    <a:pt x="7730" y="64005"/>
                  </a:lnTo>
                  <a:lnTo>
                    <a:pt x="6510" y="68032"/>
                  </a:lnTo>
                  <a:lnTo>
                    <a:pt x="5695" y="72016"/>
                  </a:lnTo>
                  <a:lnTo>
                    <a:pt x="5695" y="68032"/>
                  </a:lnTo>
                  <a:lnTo>
                    <a:pt x="4475" y="72016"/>
                  </a:lnTo>
                  <a:lnTo>
                    <a:pt x="3255" y="76001"/>
                  </a:lnTo>
                  <a:lnTo>
                    <a:pt x="2444" y="76001"/>
                  </a:lnTo>
                  <a:lnTo>
                    <a:pt x="1629" y="80028"/>
                  </a:lnTo>
                  <a:lnTo>
                    <a:pt x="1224" y="72016"/>
                  </a:lnTo>
                  <a:lnTo>
                    <a:pt x="409" y="68032"/>
                  </a:lnTo>
                  <a:lnTo>
                    <a:pt x="4" y="76001"/>
                  </a:lnTo>
                  <a:lnTo>
                    <a:pt x="4" y="87997"/>
                  </a:lnTo>
                  <a:lnTo>
                    <a:pt x="409" y="108004"/>
                  </a:lnTo>
                  <a:lnTo>
                    <a:pt x="814" y="120000"/>
                  </a:lnTo>
                  <a:lnTo>
                    <a:pt x="1224" y="116015"/>
                  </a:lnTo>
                  <a:lnTo>
                    <a:pt x="2035" y="120000"/>
                  </a:lnTo>
                  <a:lnTo>
                    <a:pt x="2444" y="108004"/>
                  </a:lnTo>
                  <a:lnTo>
                    <a:pt x="2850" y="111988"/>
                  </a:lnTo>
                  <a:lnTo>
                    <a:pt x="2850" y="116015"/>
                  </a:lnTo>
                  <a:lnTo>
                    <a:pt x="3255" y="111988"/>
                  </a:lnTo>
                  <a:lnTo>
                    <a:pt x="4070" y="108004"/>
                  </a:lnTo>
                  <a:lnTo>
                    <a:pt x="5290" y="108004"/>
                  </a:lnTo>
                  <a:lnTo>
                    <a:pt x="5290" y="111988"/>
                  </a:lnTo>
                  <a:lnTo>
                    <a:pt x="5695" y="116015"/>
                  </a:lnTo>
                  <a:lnTo>
                    <a:pt x="6105" y="120000"/>
                  </a:lnTo>
                  <a:lnTo>
                    <a:pt x="6510" y="111988"/>
                  </a:lnTo>
                  <a:lnTo>
                    <a:pt x="7730" y="108004"/>
                  </a:lnTo>
                  <a:lnTo>
                    <a:pt x="7325" y="111988"/>
                  </a:lnTo>
                  <a:lnTo>
                    <a:pt x="8136" y="116015"/>
                  </a:lnTo>
                  <a:lnTo>
                    <a:pt x="8136" y="104019"/>
                  </a:lnTo>
                  <a:lnTo>
                    <a:pt x="8545" y="96008"/>
                  </a:lnTo>
                  <a:lnTo>
                    <a:pt x="8951" y="116015"/>
                  </a:lnTo>
                  <a:lnTo>
                    <a:pt x="9360" y="99992"/>
                  </a:lnTo>
                  <a:lnTo>
                    <a:pt x="9766" y="111988"/>
                  </a:lnTo>
                  <a:lnTo>
                    <a:pt x="9766" y="108004"/>
                  </a:lnTo>
                  <a:lnTo>
                    <a:pt x="10171" y="104019"/>
                  </a:lnTo>
                  <a:lnTo>
                    <a:pt x="10581" y="108004"/>
                  </a:lnTo>
                  <a:lnTo>
                    <a:pt x="10581" y="116015"/>
                  </a:lnTo>
                  <a:lnTo>
                    <a:pt x="10986" y="108004"/>
                  </a:lnTo>
                  <a:lnTo>
                    <a:pt x="10986" y="104019"/>
                  </a:lnTo>
                  <a:lnTo>
                    <a:pt x="11391" y="108004"/>
                  </a:lnTo>
                  <a:lnTo>
                    <a:pt x="11391" y="111988"/>
                  </a:lnTo>
                  <a:lnTo>
                    <a:pt x="12206" y="104019"/>
                  </a:lnTo>
                  <a:lnTo>
                    <a:pt x="13021" y="104019"/>
                  </a:lnTo>
                  <a:lnTo>
                    <a:pt x="13426" y="96008"/>
                  </a:lnTo>
                  <a:lnTo>
                    <a:pt x="13426" y="87997"/>
                  </a:lnTo>
                  <a:lnTo>
                    <a:pt x="13832" y="84012"/>
                  </a:lnTo>
                  <a:lnTo>
                    <a:pt x="13832" y="87997"/>
                  </a:lnTo>
                  <a:lnTo>
                    <a:pt x="13832" y="96008"/>
                  </a:lnTo>
                  <a:lnTo>
                    <a:pt x="14241" y="87997"/>
                  </a:lnTo>
                  <a:lnTo>
                    <a:pt x="15052" y="87997"/>
                  </a:lnTo>
                  <a:lnTo>
                    <a:pt x="15052" y="92024"/>
                  </a:lnTo>
                  <a:lnTo>
                    <a:pt x="14646" y="96008"/>
                  </a:lnTo>
                  <a:lnTo>
                    <a:pt x="14241" y="99992"/>
                  </a:lnTo>
                  <a:lnTo>
                    <a:pt x="14241" y="108004"/>
                  </a:lnTo>
                  <a:lnTo>
                    <a:pt x="15052" y="108004"/>
                  </a:lnTo>
                  <a:lnTo>
                    <a:pt x="15461" y="104019"/>
                  </a:lnTo>
                  <a:lnTo>
                    <a:pt x="15867" y="96008"/>
                  </a:lnTo>
                  <a:lnTo>
                    <a:pt x="17902" y="96008"/>
                  </a:lnTo>
                  <a:lnTo>
                    <a:pt x="17902" y="99992"/>
                  </a:lnTo>
                  <a:lnTo>
                    <a:pt x="18307" y="92024"/>
                  </a:lnTo>
                  <a:lnTo>
                    <a:pt x="18712" y="92024"/>
                  </a:lnTo>
                  <a:lnTo>
                    <a:pt x="18307" y="96008"/>
                  </a:lnTo>
                  <a:lnTo>
                    <a:pt x="22783" y="96008"/>
                  </a:lnTo>
                  <a:lnTo>
                    <a:pt x="24003" y="92024"/>
                  </a:lnTo>
                  <a:lnTo>
                    <a:pt x="24814" y="92024"/>
                  </a:lnTo>
                  <a:lnTo>
                    <a:pt x="24814" y="87997"/>
                  </a:lnTo>
                  <a:lnTo>
                    <a:pt x="27664" y="87997"/>
                  </a:lnTo>
                  <a:lnTo>
                    <a:pt x="28069" y="80028"/>
                  </a:lnTo>
                  <a:lnTo>
                    <a:pt x="28474" y="80028"/>
                  </a:lnTo>
                  <a:lnTo>
                    <a:pt x="30915" y="84012"/>
                  </a:lnTo>
                  <a:lnTo>
                    <a:pt x="32135" y="80028"/>
                  </a:lnTo>
                  <a:lnTo>
                    <a:pt x="32545" y="80028"/>
                  </a:lnTo>
                  <a:lnTo>
                    <a:pt x="32950" y="72016"/>
                  </a:lnTo>
                  <a:lnTo>
                    <a:pt x="33355" y="80028"/>
                  </a:lnTo>
                  <a:lnTo>
                    <a:pt x="34170" y="87997"/>
                  </a:lnTo>
                  <a:lnTo>
                    <a:pt x="34985" y="76001"/>
                  </a:lnTo>
                  <a:lnTo>
                    <a:pt x="34985" y="84012"/>
                  </a:lnTo>
                  <a:lnTo>
                    <a:pt x="35390" y="76001"/>
                  </a:lnTo>
                  <a:lnTo>
                    <a:pt x="35796" y="84012"/>
                  </a:lnTo>
                  <a:lnTo>
                    <a:pt x="35796" y="80028"/>
                  </a:lnTo>
                  <a:lnTo>
                    <a:pt x="35796" y="76001"/>
                  </a:lnTo>
                  <a:lnTo>
                    <a:pt x="36610" y="76001"/>
                  </a:lnTo>
                  <a:lnTo>
                    <a:pt x="37016" y="80028"/>
                  </a:lnTo>
                  <a:lnTo>
                    <a:pt x="37831" y="76001"/>
                  </a:lnTo>
                  <a:lnTo>
                    <a:pt x="37831" y="84012"/>
                  </a:lnTo>
                  <a:lnTo>
                    <a:pt x="38240" y="80028"/>
                  </a:lnTo>
                  <a:lnTo>
                    <a:pt x="41901" y="80028"/>
                  </a:lnTo>
                  <a:lnTo>
                    <a:pt x="41491" y="76001"/>
                  </a:lnTo>
                  <a:lnTo>
                    <a:pt x="41901" y="68032"/>
                  </a:lnTo>
                  <a:lnTo>
                    <a:pt x="42306" y="72016"/>
                  </a:lnTo>
                  <a:lnTo>
                    <a:pt x="42306" y="76001"/>
                  </a:lnTo>
                  <a:lnTo>
                    <a:pt x="42712" y="80028"/>
                  </a:lnTo>
                  <a:lnTo>
                    <a:pt x="43527" y="84012"/>
                  </a:lnTo>
                  <a:lnTo>
                    <a:pt x="45967" y="76001"/>
                  </a:lnTo>
                  <a:lnTo>
                    <a:pt x="47592" y="64005"/>
                  </a:lnTo>
                  <a:lnTo>
                    <a:pt x="48002" y="72016"/>
                  </a:lnTo>
                  <a:lnTo>
                    <a:pt x="48813" y="72016"/>
                  </a:lnTo>
                  <a:lnTo>
                    <a:pt x="49628" y="68032"/>
                  </a:lnTo>
                  <a:lnTo>
                    <a:pt x="50033" y="60021"/>
                  </a:lnTo>
                  <a:lnTo>
                    <a:pt x="51663" y="68032"/>
                  </a:lnTo>
                  <a:lnTo>
                    <a:pt x="53694" y="72016"/>
                  </a:lnTo>
                  <a:lnTo>
                    <a:pt x="54509" y="64005"/>
                  </a:lnTo>
                  <a:lnTo>
                    <a:pt x="54509" y="72016"/>
                  </a:lnTo>
                  <a:lnTo>
                    <a:pt x="55729" y="64005"/>
                  </a:lnTo>
                  <a:lnTo>
                    <a:pt x="56949" y="64005"/>
                  </a:lnTo>
                  <a:lnTo>
                    <a:pt x="60610" y="72016"/>
                  </a:lnTo>
                  <a:lnTo>
                    <a:pt x="62235" y="76001"/>
                  </a:lnTo>
                  <a:lnTo>
                    <a:pt x="63865" y="76001"/>
                  </a:lnTo>
                  <a:lnTo>
                    <a:pt x="65085" y="72016"/>
                  </a:lnTo>
                  <a:lnTo>
                    <a:pt x="66305" y="64005"/>
                  </a:lnTo>
                  <a:lnTo>
                    <a:pt x="66711" y="60021"/>
                  </a:lnTo>
                  <a:lnTo>
                    <a:pt x="66711" y="64005"/>
                  </a:lnTo>
                  <a:lnTo>
                    <a:pt x="66711" y="72016"/>
                  </a:lnTo>
                  <a:lnTo>
                    <a:pt x="70781" y="64005"/>
                  </a:lnTo>
                  <a:lnTo>
                    <a:pt x="70781" y="68032"/>
                  </a:lnTo>
                  <a:lnTo>
                    <a:pt x="71186" y="68032"/>
                  </a:lnTo>
                  <a:lnTo>
                    <a:pt x="71592" y="64005"/>
                  </a:lnTo>
                  <a:lnTo>
                    <a:pt x="76067" y="64005"/>
                  </a:lnTo>
                  <a:lnTo>
                    <a:pt x="76472" y="68032"/>
                  </a:lnTo>
                  <a:lnTo>
                    <a:pt x="76882" y="68032"/>
                  </a:lnTo>
                  <a:lnTo>
                    <a:pt x="79323" y="64005"/>
                  </a:lnTo>
                  <a:lnTo>
                    <a:pt x="82168" y="56036"/>
                  </a:lnTo>
                  <a:lnTo>
                    <a:pt x="80948" y="68032"/>
                  </a:lnTo>
                  <a:lnTo>
                    <a:pt x="82574" y="56036"/>
                  </a:lnTo>
                  <a:lnTo>
                    <a:pt x="83389" y="56036"/>
                  </a:lnTo>
                  <a:lnTo>
                    <a:pt x="83389" y="64005"/>
                  </a:lnTo>
                  <a:lnTo>
                    <a:pt x="84203" y="60021"/>
                  </a:lnTo>
                  <a:lnTo>
                    <a:pt x="85829" y="60021"/>
                  </a:lnTo>
                  <a:lnTo>
                    <a:pt x="86234" y="56036"/>
                  </a:lnTo>
                  <a:lnTo>
                    <a:pt x="86644" y="40014"/>
                  </a:lnTo>
                  <a:lnTo>
                    <a:pt x="86644" y="48025"/>
                  </a:lnTo>
                  <a:lnTo>
                    <a:pt x="87049" y="52009"/>
                  </a:lnTo>
                  <a:lnTo>
                    <a:pt x="87049" y="60021"/>
                  </a:lnTo>
                  <a:lnTo>
                    <a:pt x="87454" y="56036"/>
                  </a:lnTo>
                  <a:lnTo>
                    <a:pt x="87864" y="56036"/>
                  </a:lnTo>
                  <a:lnTo>
                    <a:pt x="87864" y="60021"/>
                  </a:lnTo>
                  <a:lnTo>
                    <a:pt x="89084" y="52009"/>
                  </a:lnTo>
                  <a:lnTo>
                    <a:pt x="90305" y="48025"/>
                  </a:lnTo>
                  <a:lnTo>
                    <a:pt x="90710" y="48025"/>
                  </a:lnTo>
                  <a:lnTo>
                    <a:pt x="91115" y="60021"/>
                  </a:lnTo>
                  <a:lnTo>
                    <a:pt x="93150" y="52009"/>
                  </a:lnTo>
                  <a:lnTo>
                    <a:pt x="92745" y="44040"/>
                  </a:lnTo>
                  <a:lnTo>
                    <a:pt x="92745" y="40014"/>
                  </a:lnTo>
                  <a:lnTo>
                    <a:pt x="93556" y="40014"/>
                  </a:lnTo>
                  <a:lnTo>
                    <a:pt x="93150" y="44040"/>
                  </a:lnTo>
                  <a:lnTo>
                    <a:pt x="94780" y="44040"/>
                  </a:lnTo>
                  <a:lnTo>
                    <a:pt x="94371" y="52009"/>
                  </a:lnTo>
                  <a:lnTo>
                    <a:pt x="94371" y="52009"/>
                  </a:lnTo>
                  <a:lnTo>
                    <a:pt x="95591" y="44040"/>
                  </a:lnTo>
                  <a:lnTo>
                    <a:pt x="96000" y="52009"/>
                  </a:lnTo>
                  <a:lnTo>
                    <a:pt x="96000" y="48025"/>
                  </a:lnTo>
                  <a:lnTo>
                    <a:pt x="96000" y="44040"/>
                  </a:lnTo>
                  <a:lnTo>
                    <a:pt x="97221" y="44040"/>
                  </a:lnTo>
                  <a:lnTo>
                    <a:pt x="97626" y="56036"/>
                  </a:lnTo>
                  <a:lnTo>
                    <a:pt x="99251" y="52009"/>
                  </a:lnTo>
                  <a:lnTo>
                    <a:pt x="100066" y="48025"/>
                  </a:lnTo>
                  <a:lnTo>
                    <a:pt x="100472" y="44040"/>
                  </a:lnTo>
                  <a:lnTo>
                    <a:pt x="100881" y="48025"/>
                  </a:lnTo>
                  <a:lnTo>
                    <a:pt x="100881" y="52009"/>
                  </a:lnTo>
                  <a:lnTo>
                    <a:pt x="102101" y="52009"/>
                  </a:lnTo>
                  <a:lnTo>
                    <a:pt x="102912" y="48025"/>
                  </a:lnTo>
                  <a:lnTo>
                    <a:pt x="103727" y="52009"/>
                  </a:lnTo>
                  <a:lnTo>
                    <a:pt x="104542" y="52009"/>
                  </a:lnTo>
                  <a:lnTo>
                    <a:pt x="104542" y="48025"/>
                  </a:lnTo>
                  <a:lnTo>
                    <a:pt x="105762" y="52009"/>
                  </a:lnTo>
                  <a:lnTo>
                    <a:pt x="107388" y="56036"/>
                  </a:lnTo>
                  <a:lnTo>
                    <a:pt x="108565" y="44422"/>
                  </a:lnTo>
                  <a:lnTo>
                    <a:pt x="108203" y="48025"/>
                  </a:lnTo>
                  <a:lnTo>
                    <a:pt x="108608" y="52009"/>
                  </a:lnTo>
                  <a:lnTo>
                    <a:pt x="108608" y="48025"/>
                  </a:lnTo>
                  <a:lnTo>
                    <a:pt x="109013" y="44040"/>
                  </a:lnTo>
                  <a:lnTo>
                    <a:pt x="109423" y="40014"/>
                  </a:lnTo>
                  <a:lnTo>
                    <a:pt x="109828" y="40014"/>
                  </a:lnTo>
                  <a:lnTo>
                    <a:pt x="109828" y="48025"/>
                  </a:lnTo>
                  <a:lnTo>
                    <a:pt x="110233" y="44040"/>
                  </a:lnTo>
                  <a:lnTo>
                    <a:pt x="110643" y="44040"/>
                  </a:lnTo>
                  <a:lnTo>
                    <a:pt x="110233" y="48025"/>
                  </a:lnTo>
                  <a:lnTo>
                    <a:pt x="110643" y="52009"/>
                  </a:lnTo>
                  <a:lnTo>
                    <a:pt x="111454" y="56036"/>
                  </a:lnTo>
                  <a:lnTo>
                    <a:pt x="111863" y="48025"/>
                  </a:lnTo>
                  <a:lnTo>
                    <a:pt x="112674" y="44040"/>
                  </a:lnTo>
                  <a:lnTo>
                    <a:pt x="112674" y="44040"/>
                  </a:lnTo>
                  <a:lnTo>
                    <a:pt x="112269" y="52009"/>
                  </a:lnTo>
                  <a:lnTo>
                    <a:pt x="112674" y="56036"/>
                  </a:lnTo>
                  <a:lnTo>
                    <a:pt x="113489" y="60021"/>
                  </a:lnTo>
                  <a:lnTo>
                    <a:pt x="113894" y="60021"/>
                  </a:lnTo>
                  <a:lnTo>
                    <a:pt x="115929" y="52009"/>
                  </a:lnTo>
                  <a:lnTo>
                    <a:pt x="117555" y="40014"/>
                  </a:lnTo>
                  <a:lnTo>
                    <a:pt x="117149" y="40014"/>
                  </a:lnTo>
                  <a:lnTo>
                    <a:pt x="117555" y="36029"/>
                  </a:lnTo>
                  <a:lnTo>
                    <a:pt x="116335" y="32045"/>
                  </a:lnTo>
                  <a:lnTo>
                    <a:pt x="115929" y="40014"/>
                  </a:lnTo>
                  <a:lnTo>
                    <a:pt x="115524" y="48025"/>
                  </a:lnTo>
                  <a:lnTo>
                    <a:pt x="115524" y="28018"/>
                  </a:lnTo>
                  <a:lnTo>
                    <a:pt x="114709" y="40014"/>
                  </a:lnTo>
                  <a:lnTo>
                    <a:pt x="114304" y="36029"/>
                  </a:lnTo>
                  <a:lnTo>
                    <a:pt x="113894" y="32045"/>
                  </a:lnTo>
                  <a:lnTo>
                    <a:pt x="113489" y="40014"/>
                  </a:lnTo>
                  <a:lnTo>
                    <a:pt x="113083" y="28018"/>
                  </a:lnTo>
                  <a:lnTo>
                    <a:pt x="112269" y="32045"/>
                  </a:lnTo>
                  <a:lnTo>
                    <a:pt x="111454" y="28018"/>
                  </a:lnTo>
                  <a:lnTo>
                    <a:pt x="109423" y="24033"/>
                  </a:lnTo>
                  <a:lnTo>
                    <a:pt x="109013" y="28018"/>
                  </a:lnTo>
                  <a:lnTo>
                    <a:pt x="108203" y="32045"/>
                  </a:lnTo>
                  <a:lnTo>
                    <a:pt x="108608" y="20049"/>
                  </a:lnTo>
                  <a:lnTo>
                    <a:pt x="107793" y="28018"/>
                  </a:lnTo>
                  <a:lnTo>
                    <a:pt x="107793" y="28018"/>
                  </a:lnTo>
                  <a:lnTo>
                    <a:pt x="108203" y="20049"/>
                  </a:lnTo>
                  <a:lnTo>
                    <a:pt x="107388" y="24033"/>
                  </a:lnTo>
                  <a:lnTo>
                    <a:pt x="106573" y="24033"/>
                  </a:lnTo>
                  <a:lnTo>
                    <a:pt x="106573" y="32045"/>
                  </a:lnTo>
                  <a:lnTo>
                    <a:pt x="106167" y="44040"/>
                  </a:lnTo>
                  <a:lnTo>
                    <a:pt x="106167" y="36029"/>
                  </a:lnTo>
                  <a:lnTo>
                    <a:pt x="106573" y="28018"/>
                  </a:lnTo>
                  <a:lnTo>
                    <a:pt x="106167" y="32045"/>
                  </a:lnTo>
                  <a:lnTo>
                    <a:pt x="106167" y="28018"/>
                  </a:lnTo>
                  <a:lnTo>
                    <a:pt x="105762" y="20049"/>
                  </a:lnTo>
                  <a:lnTo>
                    <a:pt x="105762" y="28018"/>
                  </a:lnTo>
                  <a:lnTo>
                    <a:pt x="105353" y="24033"/>
                  </a:lnTo>
                  <a:lnTo>
                    <a:pt x="104947" y="16022"/>
                  </a:lnTo>
                  <a:lnTo>
                    <a:pt x="104542" y="24033"/>
                  </a:lnTo>
                  <a:lnTo>
                    <a:pt x="103322" y="24033"/>
                  </a:lnTo>
                  <a:lnTo>
                    <a:pt x="100881" y="28018"/>
                  </a:lnTo>
                  <a:lnTo>
                    <a:pt x="99661" y="28018"/>
                  </a:lnTo>
                  <a:lnTo>
                    <a:pt x="98846" y="24033"/>
                  </a:lnTo>
                  <a:lnTo>
                    <a:pt x="98846" y="20049"/>
                  </a:lnTo>
                  <a:lnTo>
                    <a:pt x="99251" y="20049"/>
                  </a:lnTo>
                  <a:lnTo>
                    <a:pt x="97626" y="16022"/>
                  </a:lnTo>
                  <a:lnTo>
                    <a:pt x="98031" y="20049"/>
                  </a:lnTo>
                  <a:lnTo>
                    <a:pt x="97221" y="20049"/>
                  </a:lnTo>
                  <a:lnTo>
                    <a:pt x="97626" y="12038"/>
                  </a:lnTo>
                  <a:lnTo>
                    <a:pt x="97221" y="8053"/>
                  </a:lnTo>
                  <a:lnTo>
                    <a:pt x="96811" y="8053"/>
                  </a:lnTo>
                  <a:lnTo>
                    <a:pt x="96406" y="12038"/>
                  </a:lnTo>
                  <a:lnTo>
                    <a:pt x="95591" y="16022"/>
                  </a:lnTo>
                  <a:lnTo>
                    <a:pt x="95185" y="12038"/>
                  </a:lnTo>
                  <a:lnTo>
                    <a:pt x="95591" y="20049"/>
                  </a:lnTo>
                  <a:lnTo>
                    <a:pt x="94371" y="8053"/>
                  </a:lnTo>
                  <a:lnTo>
                    <a:pt x="93965" y="8053"/>
                  </a:lnTo>
                  <a:lnTo>
                    <a:pt x="93556" y="16022"/>
                  </a:lnTo>
                  <a:lnTo>
                    <a:pt x="93150" y="32045"/>
                  </a:lnTo>
                  <a:lnTo>
                    <a:pt x="92335" y="28018"/>
                  </a:lnTo>
                  <a:lnTo>
                    <a:pt x="92745" y="20049"/>
                  </a:lnTo>
                  <a:lnTo>
                    <a:pt x="93150" y="12038"/>
                  </a:lnTo>
                  <a:lnTo>
                    <a:pt x="92335" y="12038"/>
                  </a:lnTo>
                  <a:lnTo>
                    <a:pt x="92335" y="8053"/>
                  </a:lnTo>
                  <a:lnTo>
                    <a:pt x="91525" y="16022"/>
                  </a:lnTo>
                  <a:lnTo>
                    <a:pt x="90305" y="24033"/>
                  </a:lnTo>
                  <a:lnTo>
                    <a:pt x="88675" y="42"/>
                  </a:lnTo>
                  <a:lnTo>
                    <a:pt x="88269" y="4026"/>
                  </a:lnTo>
                  <a:lnTo>
                    <a:pt x="88269" y="8053"/>
                  </a:lnTo>
                  <a:lnTo>
                    <a:pt x="88269" y="16022"/>
                  </a:lnTo>
                  <a:lnTo>
                    <a:pt x="87454" y="12038"/>
                  </a:lnTo>
                  <a:lnTo>
                    <a:pt x="87454" y="8053"/>
                  </a:lnTo>
                  <a:lnTo>
                    <a:pt x="87864" y="4026"/>
                  </a:lnTo>
                  <a:lnTo>
                    <a:pt x="87454" y="42"/>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180" name="Shape 1180"/>
            <p:cNvSpPr/>
            <p:nvPr/>
          </p:nvSpPr>
          <p:spPr>
            <a:xfrm>
              <a:off x="858375" y="812725"/>
              <a:ext cx="179274" cy="221725"/>
            </a:xfrm>
            <a:custGeom>
              <a:avLst/>
              <a:gdLst/>
              <a:ahLst/>
              <a:cxnLst/>
              <a:rect l="0" t="0" r="0" b="0"/>
              <a:pathLst>
                <a:path w="120000" h="120000" extrusionOk="0">
                  <a:moveTo>
                    <a:pt x="96321" y="88082"/>
                  </a:moveTo>
                  <a:lnTo>
                    <a:pt x="96321" y="89353"/>
                  </a:lnTo>
                  <a:lnTo>
                    <a:pt x="97894" y="89353"/>
                  </a:lnTo>
                  <a:lnTo>
                    <a:pt x="96321" y="88082"/>
                  </a:lnTo>
                  <a:close/>
                  <a:moveTo>
                    <a:pt x="37902" y="107227"/>
                  </a:moveTo>
                  <a:lnTo>
                    <a:pt x="37685" y="107768"/>
                  </a:lnTo>
                  <a:lnTo>
                    <a:pt x="37685" y="107768"/>
                  </a:lnTo>
                  <a:lnTo>
                    <a:pt x="38220" y="107606"/>
                  </a:lnTo>
                  <a:lnTo>
                    <a:pt x="38220" y="107606"/>
                  </a:lnTo>
                  <a:lnTo>
                    <a:pt x="37902" y="107227"/>
                  </a:lnTo>
                  <a:close/>
                  <a:moveTo>
                    <a:pt x="9488" y="0"/>
                  </a:moveTo>
                  <a:lnTo>
                    <a:pt x="4752" y="2557"/>
                  </a:lnTo>
                  <a:lnTo>
                    <a:pt x="1589" y="6386"/>
                  </a:lnTo>
                  <a:lnTo>
                    <a:pt x="16" y="10215"/>
                  </a:lnTo>
                  <a:lnTo>
                    <a:pt x="1589" y="14044"/>
                  </a:lnTo>
                  <a:lnTo>
                    <a:pt x="3179" y="16601"/>
                  </a:lnTo>
                  <a:lnTo>
                    <a:pt x="7915" y="19145"/>
                  </a:lnTo>
                  <a:lnTo>
                    <a:pt x="14223" y="17873"/>
                  </a:lnTo>
                  <a:lnTo>
                    <a:pt x="11061" y="21702"/>
                  </a:lnTo>
                  <a:lnTo>
                    <a:pt x="12650" y="21702"/>
                  </a:lnTo>
                  <a:lnTo>
                    <a:pt x="11061" y="24259"/>
                  </a:lnTo>
                  <a:lnTo>
                    <a:pt x="11061" y="25531"/>
                  </a:lnTo>
                  <a:lnTo>
                    <a:pt x="12650" y="24259"/>
                  </a:lnTo>
                  <a:lnTo>
                    <a:pt x="25268" y="21702"/>
                  </a:lnTo>
                  <a:lnTo>
                    <a:pt x="25268" y="21702"/>
                  </a:lnTo>
                  <a:lnTo>
                    <a:pt x="18959" y="28088"/>
                  </a:lnTo>
                  <a:lnTo>
                    <a:pt x="22122" y="33189"/>
                  </a:lnTo>
                  <a:lnTo>
                    <a:pt x="31593" y="38290"/>
                  </a:lnTo>
                  <a:lnTo>
                    <a:pt x="56845" y="51063"/>
                  </a:lnTo>
                  <a:lnTo>
                    <a:pt x="83687" y="62550"/>
                  </a:lnTo>
                  <a:lnTo>
                    <a:pt x="99467" y="68936"/>
                  </a:lnTo>
                  <a:lnTo>
                    <a:pt x="96321" y="70208"/>
                  </a:lnTo>
                  <a:lnTo>
                    <a:pt x="89995" y="72765"/>
                  </a:lnTo>
                  <a:lnTo>
                    <a:pt x="89995" y="71480"/>
                  </a:lnTo>
                  <a:lnTo>
                    <a:pt x="83687" y="76594"/>
                  </a:lnTo>
                  <a:lnTo>
                    <a:pt x="77361" y="80423"/>
                  </a:lnTo>
                  <a:lnTo>
                    <a:pt x="74215" y="85524"/>
                  </a:lnTo>
                  <a:lnTo>
                    <a:pt x="72625" y="88082"/>
                  </a:lnTo>
                  <a:lnTo>
                    <a:pt x="74215" y="90625"/>
                  </a:lnTo>
                  <a:lnTo>
                    <a:pt x="74215" y="90625"/>
                  </a:lnTo>
                  <a:lnTo>
                    <a:pt x="71052" y="86796"/>
                  </a:lnTo>
                  <a:lnTo>
                    <a:pt x="67890" y="85524"/>
                  </a:lnTo>
                  <a:lnTo>
                    <a:pt x="66317" y="86796"/>
                  </a:lnTo>
                  <a:lnTo>
                    <a:pt x="64744" y="88082"/>
                  </a:lnTo>
                  <a:lnTo>
                    <a:pt x="61581" y="93182"/>
                  </a:lnTo>
                  <a:lnTo>
                    <a:pt x="61581" y="95740"/>
                  </a:lnTo>
                  <a:lnTo>
                    <a:pt x="63154" y="95740"/>
                  </a:lnTo>
                  <a:lnTo>
                    <a:pt x="61581" y="98283"/>
                  </a:lnTo>
                  <a:lnTo>
                    <a:pt x="55272" y="100841"/>
                  </a:lnTo>
                  <a:lnTo>
                    <a:pt x="39475" y="107227"/>
                  </a:lnTo>
                  <a:lnTo>
                    <a:pt x="38220" y="107606"/>
                  </a:lnTo>
                  <a:lnTo>
                    <a:pt x="38220" y="107606"/>
                  </a:lnTo>
                  <a:lnTo>
                    <a:pt x="41065" y="111056"/>
                  </a:lnTo>
                  <a:lnTo>
                    <a:pt x="44211" y="113600"/>
                  </a:lnTo>
                  <a:lnTo>
                    <a:pt x="44211" y="112328"/>
                  </a:lnTo>
                  <a:lnTo>
                    <a:pt x="45801" y="113600"/>
                  </a:lnTo>
                  <a:lnTo>
                    <a:pt x="47374" y="109771"/>
                  </a:lnTo>
                  <a:lnTo>
                    <a:pt x="48947" y="107227"/>
                  </a:lnTo>
                  <a:lnTo>
                    <a:pt x="50536" y="105942"/>
                  </a:lnTo>
                  <a:lnTo>
                    <a:pt x="56845" y="105942"/>
                  </a:lnTo>
                  <a:lnTo>
                    <a:pt x="61581" y="104670"/>
                  </a:lnTo>
                  <a:lnTo>
                    <a:pt x="63154" y="102112"/>
                  </a:lnTo>
                  <a:lnTo>
                    <a:pt x="64744" y="98283"/>
                  </a:lnTo>
                  <a:lnTo>
                    <a:pt x="71052" y="100841"/>
                  </a:lnTo>
                  <a:lnTo>
                    <a:pt x="77361" y="103398"/>
                  </a:lnTo>
                  <a:lnTo>
                    <a:pt x="78951" y="102112"/>
                  </a:lnTo>
                  <a:lnTo>
                    <a:pt x="82097" y="99569"/>
                  </a:lnTo>
                  <a:lnTo>
                    <a:pt x="86849" y="97012"/>
                  </a:lnTo>
                  <a:lnTo>
                    <a:pt x="85260" y="95740"/>
                  </a:lnTo>
                  <a:lnTo>
                    <a:pt x="82097" y="91911"/>
                  </a:lnTo>
                  <a:lnTo>
                    <a:pt x="82097" y="91911"/>
                  </a:lnTo>
                  <a:lnTo>
                    <a:pt x="85260" y="93182"/>
                  </a:lnTo>
                  <a:lnTo>
                    <a:pt x="89995" y="91911"/>
                  </a:lnTo>
                  <a:lnTo>
                    <a:pt x="96321" y="88082"/>
                  </a:lnTo>
                  <a:lnTo>
                    <a:pt x="105792" y="82967"/>
                  </a:lnTo>
                  <a:lnTo>
                    <a:pt x="112101" y="75309"/>
                  </a:lnTo>
                  <a:lnTo>
                    <a:pt x="120000" y="68936"/>
                  </a:lnTo>
                  <a:lnTo>
                    <a:pt x="118410" y="63822"/>
                  </a:lnTo>
                  <a:lnTo>
                    <a:pt x="116837" y="59993"/>
                  </a:lnTo>
                  <a:lnTo>
                    <a:pt x="110528" y="53620"/>
                  </a:lnTo>
                  <a:lnTo>
                    <a:pt x="102630" y="47234"/>
                  </a:lnTo>
                  <a:lnTo>
                    <a:pt x="93158" y="42119"/>
                  </a:lnTo>
                  <a:lnTo>
                    <a:pt x="72625" y="34461"/>
                  </a:lnTo>
                  <a:lnTo>
                    <a:pt x="53682" y="25531"/>
                  </a:lnTo>
                  <a:lnTo>
                    <a:pt x="48947" y="22974"/>
                  </a:lnTo>
                  <a:lnTo>
                    <a:pt x="48947" y="21702"/>
                  </a:lnTo>
                  <a:lnTo>
                    <a:pt x="48947" y="20430"/>
                  </a:lnTo>
                  <a:lnTo>
                    <a:pt x="45801" y="22974"/>
                  </a:lnTo>
                  <a:lnTo>
                    <a:pt x="44211" y="22974"/>
                  </a:lnTo>
                  <a:lnTo>
                    <a:pt x="44211" y="21702"/>
                  </a:lnTo>
                  <a:lnTo>
                    <a:pt x="44211" y="20430"/>
                  </a:lnTo>
                  <a:lnTo>
                    <a:pt x="44211" y="19145"/>
                  </a:lnTo>
                  <a:lnTo>
                    <a:pt x="41065" y="21702"/>
                  </a:lnTo>
                  <a:lnTo>
                    <a:pt x="41065" y="22974"/>
                  </a:lnTo>
                  <a:lnTo>
                    <a:pt x="37902" y="25531"/>
                  </a:lnTo>
                  <a:lnTo>
                    <a:pt x="37902" y="21702"/>
                  </a:lnTo>
                  <a:lnTo>
                    <a:pt x="36329" y="19145"/>
                  </a:lnTo>
                  <a:lnTo>
                    <a:pt x="26858" y="12772"/>
                  </a:lnTo>
                  <a:lnTo>
                    <a:pt x="20532" y="10215"/>
                  </a:lnTo>
                  <a:lnTo>
                    <a:pt x="17386" y="6386"/>
                  </a:lnTo>
                  <a:lnTo>
                    <a:pt x="14223" y="3829"/>
                  </a:lnTo>
                  <a:lnTo>
                    <a:pt x="15796" y="0"/>
                  </a:lnTo>
                  <a:close/>
                  <a:moveTo>
                    <a:pt x="37685" y="107768"/>
                  </a:moveTo>
                  <a:lnTo>
                    <a:pt x="14223" y="114885"/>
                  </a:lnTo>
                  <a:lnTo>
                    <a:pt x="12650" y="114885"/>
                  </a:lnTo>
                  <a:lnTo>
                    <a:pt x="12650" y="118714"/>
                  </a:lnTo>
                  <a:lnTo>
                    <a:pt x="15796" y="119986"/>
                  </a:lnTo>
                  <a:lnTo>
                    <a:pt x="18959" y="119986"/>
                  </a:lnTo>
                  <a:lnTo>
                    <a:pt x="26858" y="118714"/>
                  </a:lnTo>
                  <a:lnTo>
                    <a:pt x="30004" y="117429"/>
                  </a:lnTo>
                  <a:lnTo>
                    <a:pt x="34739" y="114885"/>
                  </a:lnTo>
                  <a:lnTo>
                    <a:pt x="36329" y="111056"/>
                  </a:lnTo>
                  <a:lnTo>
                    <a:pt x="37685" y="107768"/>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sp>
        <p:nvSpPr>
          <p:cNvPr id="1181" name="Shape 1181"/>
          <p:cNvSpPr/>
          <p:nvPr/>
        </p:nvSpPr>
        <p:spPr>
          <a:xfrm>
            <a:off x="3649725" y="1087425"/>
            <a:ext cx="1667758" cy="1565880"/>
          </a:xfrm>
          <a:custGeom>
            <a:avLst/>
            <a:gdLst/>
            <a:ahLst/>
            <a:cxnLst/>
            <a:rect l="0" t="0" r="0" b="0"/>
            <a:pathLst>
              <a:path w="120000" h="120000" extrusionOk="0">
                <a:moveTo>
                  <a:pt x="99918" y="20979"/>
                </a:moveTo>
                <a:lnTo>
                  <a:pt x="100831" y="21884"/>
                </a:lnTo>
                <a:lnTo>
                  <a:pt x="99462" y="22188"/>
                </a:lnTo>
                <a:lnTo>
                  <a:pt x="98250" y="22337"/>
                </a:lnTo>
                <a:lnTo>
                  <a:pt x="95662" y="22492"/>
                </a:lnTo>
                <a:lnTo>
                  <a:pt x="96118" y="22337"/>
                </a:lnTo>
                <a:lnTo>
                  <a:pt x="98093" y="21735"/>
                </a:lnTo>
                <a:lnTo>
                  <a:pt x="99918" y="20979"/>
                </a:lnTo>
                <a:close/>
                <a:moveTo>
                  <a:pt x="66918" y="16301"/>
                </a:moveTo>
                <a:lnTo>
                  <a:pt x="67525" y="16450"/>
                </a:lnTo>
                <a:lnTo>
                  <a:pt x="67981" y="16605"/>
                </a:lnTo>
                <a:lnTo>
                  <a:pt x="68137" y="16754"/>
                </a:lnTo>
                <a:lnTo>
                  <a:pt x="68287" y="17058"/>
                </a:lnTo>
                <a:lnTo>
                  <a:pt x="68437" y="17356"/>
                </a:lnTo>
                <a:lnTo>
                  <a:pt x="68287" y="17660"/>
                </a:lnTo>
                <a:lnTo>
                  <a:pt x="67981" y="18417"/>
                </a:lnTo>
                <a:lnTo>
                  <a:pt x="67525" y="19167"/>
                </a:lnTo>
                <a:lnTo>
                  <a:pt x="66918" y="19775"/>
                </a:lnTo>
                <a:lnTo>
                  <a:pt x="65856" y="20830"/>
                </a:lnTo>
                <a:lnTo>
                  <a:pt x="63575" y="22641"/>
                </a:lnTo>
                <a:lnTo>
                  <a:pt x="60987" y="24148"/>
                </a:lnTo>
                <a:lnTo>
                  <a:pt x="58250" y="25507"/>
                </a:lnTo>
                <a:lnTo>
                  <a:pt x="55512" y="26413"/>
                </a:lnTo>
                <a:lnTo>
                  <a:pt x="54906" y="26568"/>
                </a:lnTo>
                <a:lnTo>
                  <a:pt x="54600" y="26413"/>
                </a:lnTo>
                <a:lnTo>
                  <a:pt x="54300" y="26115"/>
                </a:lnTo>
                <a:lnTo>
                  <a:pt x="54300" y="25811"/>
                </a:lnTo>
                <a:lnTo>
                  <a:pt x="54300" y="24905"/>
                </a:lnTo>
                <a:lnTo>
                  <a:pt x="54450" y="24000"/>
                </a:lnTo>
                <a:lnTo>
                  <a:pt x="54450" y="22188"/>
                </a:lnTo>
                <a:lnTo>
                  <a:pt x="54300" y="20377"/>
                </a:lnTo>
                <a:lnTo>
                  <a:pt x="54143" y="20073"/>
                </a:lnTo>
                <a:lnTo>
                  <a:pt x="53843" y="19924"/>
                </a:lnTo>
                <a:lnTo>
                  <a:pt x="53231" y="19620"/>
                </a:lnTo>
                <a:lnTo>
                  <a:pt x="52475" y="19471"/>
                </a:lnTo>
                <a:lnTo>
                  <a:pt x="51562" y="19167"/>
                </a:lnTo>
                <a:lnTo>
                  <a:pt x="50800" y="18714"/>
                </a:lnTo>
                <a:lnTo>
                  <a:pt x="50493" y="18262"/>
                </a:lnTo>
                <a:lnTo>
                  <a:pt x="50193" y="17964"/>
                </a:lnTo>
                <a:lnTo>
                  <a:pt x="53687" y="17207"/>
                </a:lnTo>
                <a:lnTo>
                  <a:pt x="55362" y="16903"/>
                </a:lnTo>
                <a:lnTo>
                  <a:pt x="57187" y="16605"/>
                </a:lnTo>
                <a:lnTo>
                  <a:pt x="58556" y="16450"/>
                </a:lnTo>
                <a:lnTo>
                  <a:pt x="62512" y="16450"/>
                </a:lnTo>
                <a:lnTo>
                  <a:pt x="64793" y="16301"/>
                </a:lnTo>
                <a:close/>
                <a:moveTo>
                  <a:pt x="65250" y="14639"/>
                </a:moveTo>
                <a:lnTo>
                  <a:pt x="63575" y="14794"/>
                </a:lnTo>
                <a:lnTo>
                  <a:pt x="57643" y="14794"/>
                </a:lnTo>
                <a:lnTo>
                  <a:pt x="55056" y="15092"/>
                </a:lnTo>
                <a:lnTo>
                  <a:pt x="52625" y="15396"/>
                </a:lnTo>
                <a:lnTo>
                  <a:pt x="50037" y="15997"/>
                </a:lnTo>
                <a:lnTo>
                  <a:pt x="49887" y="15997"/>
                </a:lnTo>
                <a:lnTo>
                  <a:pt x="49281" y="16153"/>
                </a:lnTo>
                <a:lnTo>
                  <a:pt x="48825" y="16450"/>
                </a:lnTo>
                <a:lnTo>
                  <a:pt x="48518" y="16754"/>
                </a:lnTo>
                <a:lnTo>
                  <a:pt x="48368" y="17207"/>
                </a:lnTo>
                <a:lnTo>
                  <a:pt x="48212" y="17660"/>
                </a:lnTo>
                <a:lnTo>
                  <a:pt x="48368" y="18262"/>
                </a:lnTo>
                <a:lnTo>
                  <a:pt x="48518" y="18714"/>
                </a:lnTo>
                <a:lnTo>
                  <a:pt x="48825" y="19322"/>
                </a:lnTo>
                <a:lnTo>
                  <a:pt x="49125" y="19775"/>
                </a:lnTo>
                <a:lnTo>
                  <a:pt x="50037" y="20681"/>
                </a:lnTo>
                <a:lnTo>
                  <a:pt x="51106" y="21283"/>
                </a:lnTo>
                <a:lnTo>
                  <a:pt x="52168" y="21586"/>
                </a:lnTo>
                <a:lnTo>
                  <a:pt x="52168" y="23851"/>
                </a:lnTo>
                <a:lnTo>
                  <a:pt x="52018" y="24905"/>
                </a:lnTo>
                <a:lnTo>
                  <a:pt x="52168" y="26115"/>
                </a:lnTo>
                <a:lnTo>
                  <a:pt x="52318" y="27020"/>
                </a:lnTo>
                <a:lnTo>
                  <a:pt x="52475" y="27473"/>
                </a:lnTo>
                <a:lnTo>
                  <a:pt x="52775" y="27926"/>
                </a:lnTo>
                <a:lnTo>
                  <a:pt x="53081" y="28224"/>
                </a:lnTo>
                <a:lnTo>
                  <a:pt x="53537" y="28379"/>
                </a:lnTo>
                <a:lnTo>
                  <a:pt x="53993" y="28528"/>
                </a:lnTo>
                <a:lnTo>
                  <a:pt x="54600" y="28677"/>
                </a:lnTo>
                <a:lnTo>
                  <a:pt x="55512" y="28677"/>
                </a:lnTo>
                <a:lnTo>
                  <a:pt x="56275" y="28528"/>
                </a:lnTo>
                <a:lnTo>
                  <a:pt x="57950" y="27926"/>
                </a:lnTo>
                <a:lnTo>
                  <a:pt x="59468" y="27169"/>
                </a:lnTo>
                <a:lnTo>
                  <a:pt x="60987" y="26264"/>
                </a:lnTo>
                <a:lnTo>
                  <a:pt x="62968" y="25209"/>
                </a:lnTo>
                <a:lnTo>
                  <a:pt x="64793" y="24000"/>
                </a:lnTo>
                <a:lnTo>
                  <a:pt x="66618" y="22641"/>
                </a:lnTo>
                <a:lnTo>
                  <a:pt x="68437" y="21283"/>
                </a:lnTo>
                <a:lnTo>
                  <a:pt x="69200" y="20228"/>
                </a:lnTo>
                <a:lnTo>
                  <a:pt x="69806" y="19167"/>
                </a:lnTo>
                <a:lnTo>
                  <a:pt x="70262" y="18113"/>
                </a:lnTo>
                <a:lnTo>
                  <a:pt x="70262" y="17207"/>
                </a:lnTo>
                <a:lnTo>
                  <a:pt x="69962" y="16301"/>
                </a:lnTo>
                <a:lnTo>
                  <a:pt x="69656" y="15997"/>
                </a:lnTo>
                <a:lnTo>
                  <a:pt x="69350" y="15545"/>
                </a:lnTo>
                <a:lnTo>
                  <a:pt x="68287" y="15092"/>
                </a:lnTo>
                <a:lnTo>
                  <a:pt x="66918" y="14794"/>
                </a:lnTo>
                <a:lnTo>
                  <a:pt x="65250" y="14639"/>
                </a:lnTo>
                <a:close/>
                <a:moveTo>
                  <a:pt x="71787" y="31245"/>
                </a:moveTo>
                <a:lnTo>
                  <a:pt x="71937" y="31394"/>
                </a:lnTo>
                <a:lnTo>
                  <a:pt x="72543" y="31846"/>
                </a:lnTo>
                <a:lnTo>
                  <a:pt x="72850" y="32454"/>
                </a:lnTo>
                <a:lnTo>
                  <a:pt x="72850" y="33056"/>
                </a:lnTo>
                <a:lnTo>
                  <a:pt x="72543" y="33658"/>
                </a:lnTo>
                <a:lnTo>
                  <a:pt x="72243" y="34111"/>
                </a:lnTo>
                <a:lnTo>
                  <a:pt x="71787" y="34415"/>
                </a:lnTo>
                <a:lnTo>
                  <a:pt x="71331" y="34563"/>
                </a:lnTo>
                <a:lnTo>
                  <a:pt x="70875" y="34563"/>
                </a:lnTo>
                <a:lnTo>
                  <a:pt x="71331" y="32752"/>
                </a:lnTo>
                <a:lnTo>
                  <a:pt x="71481" y="32002"/>
                </a:lnTo>
                <a:lnTo>
                  <a:pt x="71787" y="31245"/>
                </a:lnTo>
                <a:close/>
                <a:moveTo>
                  <a:pt x="71787" y="28981"/>
                </a:moveTo>
                <a:lnTo>
                  <a:pt x="71025" y="29285"/>
                </a:lnTo>
                <a:lnTo>
                  <a:pt x="70262" y="29886"/>
                </a:lnTo>
                <a:lnTo>
                  <a:pt x="69656" y="30643"/>
                </a:lnTo>
                <a:lnTo>
                  <a:pt x="69350" y="31549"/>
                </a:lnTo>
                <a:lnTo>
                  <a:pt x="69050" y="32603"/>
                </a:lnTo>
                <a:lnTo>
                  <a:pt x="68893" y="33658"/>
                </a:lnTo>
                <a:lnTo>
                  <a:pt x="68593" y="34111"/>
                </a:lnTo>
                <a:lnTo>
                  <a:pt x="68287" y="34563"/>
                </a:lnTo>
                <a:lnTo>
                  <a:pt x="68137" y="35016"/>
                </a:lnTo>
                <a:lnTo>
                  <a:pt x="67981" y="35618"/>
                </a:lnTo>
                <a:lnTo>
                  <a:pt x="68137" y="36071"/>
                </a:lnTo>
                <a:lnTo>
                  <a:pt x="68593" y="36375"/>
                </a:lnTo>
                <a:lnTo>
                  <a:pt x="69506" y="36828"/>
                </a:lnTo>
                <a:lnTo>
                  <a:pt x="70262" y="36976"/>
                </a:lnTo>
                <a:lnTo>
                  <a:pt x="71175" y="36976"/>
                </a:lnTo>
                <a:lnTo>
                  <a:pt x="71937" y="36828"/>
                </a:lnTo>
                <a:lnTo>
                  <a:pt x="72700" y="36679"/>
                </a:lnTo>
                <a:lnTo>
                  <a:pt x="73456" y="36226"/>
                </a:lnTo>
                <a:lnTo>
                  <a:pt x="74218" y="35618"/>
                </a:lnTo>
                <a:lnTo>
                  <a:pt x="74675" y="34867"/>
                </a:lnTo>
                <a:lnTo>
                  <a:pt x="75131" y="34111"/>
                </a:lnTo>
                <a:lnTo>
                  <a:pt x="75437" y="33360"/>
                </a:lnTo>
                <a:lnTo>
                  <a:pt x="75437" y="32603"/>
                </a:lnTo>
                <a:lnTo>
                  <a:pt x="75281" y="31698"/>
                </a:lnTo>
                <a:lnTo>
                  <a:pt x="74981" y="31096"/>
                </a:lnTo>
                <a:lnTo>
                  <a:pt x="74525" y="30339"/>
                </a:lnTo>
                <a:lnTo>
                  <a:pt x="74068" y="29737"/>
                </a:lnTo>
                <a:lnTo>
                  <a:pt x="73306" y="29285"/>
                </a:lnTo>
                <a:lnTo>
                  <a:pt x="72850" y="29130"/>
                </a:lnTo>
                <a:lnTo>
                  <a:pt x="72543" y="29130"/>
                </a:lnTo>
                <a:lnTo>
                  <a:pt x="72243" y="28981"/>
                </a:lnTo>
                <a:close/>
                <a:moveTo>
                  <a:pt x="90493" y="24756"/>
                </a:moveTo>
                <a:lnTo>
                  <a:pt x="94143" y="25209"/>
                </a:lnTo>
                <a:lnTo>
                  <a:pt x="97337" y="25209"/>
                </a:lnTo>
                <a:lnTo>
                  <a:pt x="94900" y="26264"/>
                </a:lnTo>
                <a:lnTo>
                  <a:pt x="89125" y="28528"/>
                </a:lnTo>
                <a:lnTo>
                  <a:pt x="86231" y="29886"/>
                </a:lnTo>
                <a:lnTo>
                  <a:pt x="84862" y="30643"/>
                </a:lnTo>
                <a:lnTo>
                  <a:pt x="83650" y="31394"/>
                </a:lnTo>
                <a:lnTo>
                  <a:pt x="83493" y="31549"/>
                </a:lnTo>
                <a:lnTo>
                  <a:pt x="83493" y="31846"/>
                </a:lnTo>
                <a:lnTo>
                  <a:pt x="83650" y="32002"/>
                </a:lnTo>
                <a:lnTo>
                  <a:pt x="85168" y="32002"/>
                </a:lnTo>
                <a:lnTo>
                  <a:pt x="86687" y="31698"/>
                </a:lnTo>
                <a:lnTo>
                  <a:pt x="88056" y="31394"/>
                </a:lnTo>
                <a:lnTo>
                  <a:pt x="89425" y="30941"/>
                </a:lnTo>
                <a:lnTo>
                  <a:pt x="92162" y="29886"/>
                </a:lnTo>
                <a:lnTo>
                  <a:pt x="94900" y="28832"/>
                </a:lnTo>
                <a:lnTo>
                  <a:pt x="100681" y="26568"/>
                </a:lnTo>
                <a:lnTo>
                  <a:pt x="102356" y="25960"/>
                </a:lnTo>
                <a:lnTo>
                  <a:pt x="104025" y="25358"/>
                </a:lnTo>
                <a:lnTo>
                  <a:pt x="106462" y="28677"/>
                </a:lnTo>
                <a:lnTo>
                  <a:pt x="104937" y="29130"/>
                </a:lnTo>
                <a:lnTo>
                  <a:pt x="101593" y="30035"/>
                </a:lnTo>
                <a:lnTo>
                  <a:pt x="98250" y="30792"/>
                </a:lnTo>
                <a:lnTo>
                  <a:pt x="95512" y="31394"/>
                </a:lnTo>
                <a:lnTo>
                  <a:pt x="93837" y="31698"/>
                </a:lnTo>
                <a:lnTo>
                  <a:pt x="92318" y="32299"/>
                </a:lnTo>
                <a:lnTo>
                  <a:pt x="90950" y="32907"/>
                </a:lnTo>
                <a:lnTo>
                  <a:pt x="89581" y="33658"/>
                </a:lnTo>
                <a:lnTo>
                  <a:pt x="88512" y="34563"/>
                </a:lnTo>
                <a:lnTo>
                  <a:pt x="88212" y="35165"/>
                </a:lnTo>
                <a:lnTo>
                  <a:pt x="87756" y="35773"/>
                </a:lnTo>
                <a:lnTo>
                  <a:pt x="87906" y="36071"/>
                </a:lnTo>
                <a:lnTo>
                  <a:pt x="87906" y="36226"/>
                </a:lnTo>
                <a:lnTo>
                  <a:pt x="88212" y="36226"/>
                </a:lnTo>
                <a:lnTo>
                  <a:pt x="90950" y="35320"/>
                </a:lnTo>
                <a:lnTo>
                  <a:pt x="93837" y="34563"/>
                </a:lnTo>
                <a:lnTo>
                  <a:pt x="96725" y="33658"/>
                </a:lnTo>
                <a:lnTo>
                  <a:pt x="99618" y="33056"/>
                </a:lnTo>
                <a:lnTo>
                  <a:pt x="103725" y="32454"/>
                </a:lnTo>
                <a:lnTo>
                  <a:pt x="106156" y="31846"/>
                </a:lnTo>
                <a:lnTo>
                  <a:pt x="107218" y="31549"/>
                </a:lnTo>
                <a:lnTo>
                  <a:pt x="108131" y="31096"/>
                </a:lnTo>
                <a:lnTo>
                  <a:pt x="109806" y="33813"/>
                </a:lnTo>
                <a:lnTo>
                  <a:pt x="89275" y="41809"/>
                </a:lnTo>
                <a:lnTo>
                  <a:pt x="88512" y="41356"/>
                </a:lnTo>
                <a:lnTo>
                  <a:pt x="87450" y="40903"/>
                </a:lnTo>
                <a:lnTo>
                  <a:pt x="85625" y="39693"/>
                </a:lnTo>
                <a:lnTo>
                  <a:pt x="84562" y="39092"/>
                </a:lnTo>
                <a:lnTo>
                  <a:pt x="83650" y="38788"/>
                </a:lnTo>
                <a:lnTo>
                  <a:pt x="82581" y="38788"/>
                </a:lnTo>
                <a:lnTo>
                  <a:pt x="81518" y="38943"/>
                </a:lnTo>
                <a:lnTo>
                  <a:pt x="80756" y="39396"/>
                </a:lnTo>
                <a:lnTo>
                  <a:pt x="80000" y="39849"/>
                </a:lnTo>
                <a:lnTo>
                  <a:pt x="78631" y="40903"/>
                </a:lnTo>
                <a:lnTo>
                  <a:pt x="77412" y="42113"/>
                </a:lnTo>
                <a:lnTo>
                  <a:pt x="76043" y="43316"/>
                </a:lnTo>
                <a:lnTo>
                  <a:pt x="74825" y="43924"/>
                </a:lnTo>
                <a:lnTo>
                  <a:pt x="74218" y="44222"/>
                </a:lnTo>
                <a:lnTo>
                  <a:pt x="73612" y="44377"/>
                </a:lnTo>
                <a:lnTo>
                  <a:pt x="73000" y="44377"/>
                </a:lnTo>
                <a:lnTo>
                  <a:pt x="72393" y="44222"/>
                </a:lnTo>
                <a:lnTo>
                  <a:pt x="71787" y="44073"/>
                </a:lnTo>
                <a:lnTo>
                  <a:pt x="71025" y="43769"/>
                </a:lnTo>
                <a:lnTo>
                  <a:pt x="70568" y="43471"/>
                </a:lnTo>
                <a:lnTo>
                  <a:pt x="70568" y="43018"/>
                </a:lnTo>
                <a:lnTo>
                  <a:pt x="70568" y="42714"/>
                </a:lnTo>
                <a:lnTo>
                  <a:pt x="70875" y="42410"/>
                </a:lnTo>
                <a:lnTo>
                  <a:pt x="71631" y="41809"/>
                </a:lnTo>
                <a:lnTo>
                  <a:pt x="72393" y="41505"/>
                </a:lnTo>
                <a:lnTo>
                  <a:pt x="73456" y="41052"/>
                </a:lnTo>
                <a:lnTo>
                  <a:pt x="74368" y="40599"/>
                </a:lnTo>
                <a:lnTo>
                  <a:pt x="76500" y="39849"/>
                </a:lnTo>
                <a:lnTo>
                  <a:pt x="76956" y="39545"/>
                </a:lnTo>
                <a:lnTo>
                  <a:pt x="77262" y="39241"/>
                </a:lnTo>
                <a:lnTo>
                  <a:pt x="77262" y="38943"/>
                </a:lnTo>
                <a:lnTo>
                  <a:pt x="77262" y="38490"/>
                </a:lnTo>
                <a:lnTo>
                  <a:pt x="77106" y="37584"/>
                </a:lnTo>
                <a:lnTo>
                  <a:pt x="77106" y="37280"/>
                </a:lnTo>
                <a:lnTo>
                  <a:pt x="77262" y="36828"/>
                </a:lnTo>
                <a:lnTo>
                  <a:pt x="77718" y="36226"/>
                </a:lnTo>
                <a:lnTo>
                  <a:pt x="78175" y="35618"/>
                </a:lnTo>
                <a:lnTo>
                  <a:pt x="79387" y="34719"/>
                </a:lnTo>
                <a:lnTo>
                  <a:pt x="80606" y="33658"/>
                </a:lnTo>
                <a:lnTo>
                  <a:pt x="81062" y="33056"/>
                </a:lnTo>
                <a:lnTo>
                  <a:pt x="81518" y="32299"/>
                </a:lnTo>
                <a:lnTo>
                  <a:pt x="81518" y="31846"/>
                </a:lnTo>
                <a:lnTo>
                  <a:pt x="81668" y="31394"/>
                </a:lnTo>
                <a:lnTo>
                  <a:pt x="81518" y="30488"/>
                </a:lnTo>
                <a:lnTo>
                  <a:pt x="81368" y="29582"/>
                </a:lnTo>
                <a:lnTo>
                  <a:pt x="81518" y="28677"/>
                </a:lnTo>
                <a:lnTo>
                  <a:pt x="81668" y="28075"/>
                </a:lnTo>
                <a:lnTo>
                  <a:pt x="82125" y="27473"/>
                </a:lnTo>
                <a:lnTo>
                  <a:pt x="84106" y="27169"/>
                </a:lnTo>
                <a:lnTo>
                  <a:pt x="86081" y="26568"/>
                </a:lnTo>
                <a:lnTo>
                  <a:pt x="88056" y="25811"/>
                </a:lnTo>
                <a:lnTo>
                  <a:pt x="90037" y="25054"/>
                </a:lnTo>
                <a:lnTo>
                  <a:pt x="90493" y="24756"/>
                </a:lnTo>
                <a:close/>
                <a:moveTo>
                  <a:pt x="110868" y="35773"/>
                </a:moveTo>
                <a:lnTo>
                  <a:pt x="112543" y="39241"/>
                </a:lnTo>
                <a:lnTo>
                  <a:pt x="110868" y="39693"/>
                </a:lnTo>
                <a:lnTo>
                  <a:pt x="109350" y="40301"/>
                </a:lnTo>
                <a:lnTo>
                  <a:pt x="106462" y="41505"/>
                </a:lnTo>
                <a:lnTo>
                  <a:pt x="101593" y="43316"/>
                </a:lnTo>
                <a:lnTo>
                  <a:pt x="96575" y="44979"/>
                </a:lnTo>
                <a:lnTo>
                  <a:pt x="95812" y="44377"/>
                </a:lnTo>
                <a:lnTo>
                  <a:pt x="94750" y="43769"/>
                </a:lnTo>
                <a:lnTo>
                  <a:pt x="93381" y="43167"/>
                </a:lnTo>
                <a:lnTo>
                  <a:pt x="91862" y="42566"/>
                </a:lnTo>
                <a:lnTo>
                  <a:pt x="94143" y="42113"/>
                </a:lnTo>
                <a:lnTo>
                  <a:pt x="96425" y="41505"/>
                </a:lnTo>
                <a:lnTo>
                  <a:pt x="100831" y="39997"/>
                </a:lnTo>
                <a:lnTo>
                  <a:pt x="103725" y="38788"/>
                </a:lnTo>
                <a:lnTo>
                  <a:pt x="106762" y="37584"/>
                </a:lnTo>
                <a:lnTo>
                  <a:pt x="109656" y="36375"/>
                </a:lnTo>
                <a:lnTo>
                  <a:pt x="110868" y="35773"/>
                </a:lnTo>
                <a:close/>
                <a:moveTo>
                  <a:pt x="83193" y="41052"/>
                </a:moveTo>
                <a:lnTo>
                  <a:pt x="83800" y="41207"/>
                </a:lnTo>
                <a:lnTo>
                  <a:pt x="85168" y="41660"/>
                </a:lnTo>
                <a:lnTo>
                  <a:pt x="86387" y="42262"/>
                </a:lnTo>
                <a:lnTo>
                  <a:pt x="87600" y="43018"/>
                </a:lnTo>
                <a:lnTo>
                  <a:pt x="88968" y="43620"/>
                </a:lnTo>
                <a:lnTo>
                  <a:pt x="90187" y="44073"/>
                </a:lnTo>
                <a:lnTo>
                  <a:pt x="93531" y="45127"/>
                </a:lnTo>
                <a:lnTo>
                  <a:pt x="94600" y="45735"/>
                </a:lnTo>
                <a:lnTo>
                  <a:pt x="93987" y="45884"/>
                </a:lnTo>
                <a:lnTo>
                  <a:pt x="93837" y="46033"/>
                </a:lnTo>
                <a:lnTo>
                  <a:pt x="93837" y="46188"/>
                </a:lnTo>
                <a:lnTo>
                  <a:pt x="93837" y="46337"/>
                </a:lnTo>
                <a:lnTo>
                  <a:pt x="93987" y="46486"/>
                </a:lnTo>
                <a:lnTo>
                  <a:pt x="95356" y="46790"/>
                </a:lnTo>
                <a:lnTo>
                  <a:pt x="94750" y="47243"/>
                </a:lnTo>
                <a:lnTo>
                  <a:pt x="93837" y="47547"/>
                </a:lnTo>
                <a:lnTo>
                  <a:pt x="92618" y="47844"/>
                </a:lnTo>
                <a:lnTo>
                  <a:pt x="91406" y="47696"/>
                </a:lnTo>
                <a:lnTo>
                  <a:pt x="90037" y="47547"/>
                </a:lnTo>
                <a:lnTo>
                  <a:pt x="87600" y="46939"/>
                </a:lnTo>
                <a:lnTo>
                  <a:pt x="85168" y="46188"/>
                </a:lnTo>
                <a:lnTo>
                  <a:pt x="82737" y="45431"/>
                </a:lnTo>
                <a:lnTo>
                  <a:pt x="81212" y="44979"/>
                </a:lnTo>
                <a:lnTo>
                  <a:pt x="79543" y="44675"/>
                </a:lnTo>
                <a:lnTo>
                  <a:pt x="77868" y="44526"/>
                </a:lnTo>
                <a:lnTo>
                  <a:pt x="76193" y="44526"/>
                </a:lnTo>
                <a:lnTo>
                  <a:pt x="78325" y="43620"/>
                </a:lnTo>
                <a:lnTo>
                  <a:pt x="79387" y="42863"/>
                </a:lnTo>
                <a:lnTo>
                  <a:pt x="80150" y="42113"/>
                </a:lnTo>
                <a:lnTo>
                  <a:pt x="80756" y="41660"/>
                </a:lnTo>
                <a:lnTo>
                  <a:pt x="81368" y="41356"/>
                </a:lnTo>
                <a:lnTo>
                  <a:pt x="81975" y="41207"/>
                </a:lnTo>
                <a:lnTo>
                  <a:pt x="82581" y="41052"/>
                </a:lnTo>
                <a:close/>
                <a:moveTo>
                  <a:pt x="114518" y="44830"/>
                </a:moveTo>
                <a:lnTo>
                  <a:pt x="115281" y="47547"/>
                </a:lnTo>
                <a:lnTo>
                  <a:pt x="115737" y="50264"/>
                </a:lnTo>
                <a:lnTo>
                  <a:pt x="112850" y="51014"/>
                </a:lnTo>
                <a:lnTo>
                  <a:pt x="111781" y="50413"/>
                </a:lnTo>
                <a:lnTo>
                  <a:pt x="110718" y="49656"/>
                </a:lnTo>
                <a:lnTo>
                  <a:pt x="108743" y="48148"/>
                </a:lnTo>
                <a:lnTo>
                  <a:pt x="110412" y="47547"/>
                </a:lnTo>
                <a:lnTo>
                  <a:pt x="111937" y="46790"/>
                </a:lnTo>
                <a:lnTo>
                  <a:pt x="113456" y="45884"/>
                </a:lnTo>
                <a:lnTo>
                  <a:pt x="113912" y="45431"/>
                </a:lnTo>
                <a:lnTo>
                  <a:pt x="114518" y="44830"/>
                </a:lnTo>
                <a:close/>
                <a:moveTo>
                  <a:pt x="107218" y="49811"/>
                </a:moveTo>
                <a:lnTo>
                  <a:pt x="108287" y="50264"/>
                </a:lnTo>
                <a:lnTo>
                  <a:pt x="109500" y="51318"/>
                </a:lnTo>
                <a:lnTo>
                  <a:pt x="109656" y="51467"/>
                </a:lnTo>
                <a:lnTo>
                  <a:pt x="108287" y="50865"/>
                </a:lnTo>
                <a:lnTo>
                  <a:pt x="107675" y="50561"/>
                </a:lnTo>
                <a:lnTo>
                  <a:pt x="107068" y="50109"/>
                </a:lnTo>
                <a:lnTo>
                  <a:pt x="106762" y="49960"/>
                </a:lnTo>
                <a:lnTo>
                  <a:pt x="106762" y="49811"/>
                </a:lnTo>
                <a:close/>
                <a:moveTo>
                  <a:pt x="104937" y="49507"/>
                </a:moveTo>
                <a:lnTo>
                  <a:pt x="104937" y="49960"/>
                </a:lnTo>
                <a:lnTo>
                  <a:pt x="104937" y="50561"/>
                </a:lnTo>
                <a:lnTo>
                  <a:pt x="105093" y="51014"/>
                </a:lnTo>
                <a:lnTo>
                  <a:pt x="105393" y="51318"/>
                </a:lnTo>
                <a:lnTo>
                  <a:pt x="106006" y="52075"/>
                </a:lnTo>
                <a:lnTo>
                  <a:pt x="107068" y="52528"/>
                </a:lnTo>
                <a:lnTo>
                  <a:pt x="107218" y="52677"/>
                </a:lnTo>
                <a:lnTo>
                  <a:pt x="105243" y="53278"/>
                </a:lnTo>
                <a:lnTo>
                  <a:pt x="102050" y="54035"/>
                </a:lnTo>
                <a:lnTo>
                  <a:pt x="101287" y="52528"/>
                </a:lnTo>
                <a:lnTo>
                  <a:pt x="100681" y="51014"/>
                </a:lnTo>
                <a:lnTo>
                  <a:pt x="102812" y="50264"/>
                </a:lnTo>
                <a:lnTo>
                  <a:pt x="104937" y="49507"/>
                </a:lnTo>
                <a:close/>
                <a:moveTo>
                  <a:pt x="98093" y="51622"/>
                </a:moveTo>
                <a:lnTo>
                  <a:pt x="98400" y="51920"/>
                </a:lnTo>
                <a:lnTo>
                  <a:pt x="98706" y="52373"/>
                </a:lnTo>
                <a:lnTo>
                  <a:pt x="99312" y="53433"/>
                </a:lnTo>
                <a:lnTo>
                  <a:pt x="99618" y="54488"/>
                </a:lnTo>
                <a:lnTo>
                  <a:pt x="98400" y="54792"/>
                </a:lnTo>
                <a:lnTo>
                  <a:pt x="97943" y="53731"/>
                </a:lnTo>
                <a:lnTo>
                  <a:pt x="97487" y="52528"/>
                </a:lnTo>
                <a:lnTo>
                  <a:pt x="97337" y="52075"/>
                </a:lnTo>
                <a:lnTo>
                  <a:pt x="97337" y="51771"/>
                </a:lnTo>
                <a:lnTo>
                  <a:pt x="98093" y="51622"/>
                </a:lnTo>
                <a:close/>
                <a:moveTo>
                  <a:pt x="109500" y="54488"/>
                </a:moveTo>
                <a:lnTo>
                  <a:pt x="109500" y="55245"/>
                </a:lnTo>
                <a:lnTo>
                  <a:pt x="109200" y="55698"/>
                </a:lnTo>
                <a:lnTo>
                  <a:pt x="108893" y="56150"/>
                </a:lnTo>
                <a:lnTo>
                  <a:pt x="108287" y="56448"/>
                </a:lnTo>
                <a:lnTo>
                  <a:pt x="107675" y="56603"/>
                </a:lnTo>
                <a:lnTo>
                  <a:pt x="106306" y="56752"/>
                </a:lnTo>
                <a:lnTo>
                  <a:pt x="105243" y="56603"/>
                </a:lnTo>
                <a:lnTo>
                  <a:pt x="104331" y="56299"/>
                </a:lnTo>
                <a:lnTo>
                  <a:pt x="103568" y="55995"/>
                </a:lnTo>
                <a:lnTo>
                  <a:pt x="104787" y="55698"/>
                </a:lnTo>
                <a:lnTo>
                  <a:pt x="109500" y="54488"/>
                </a:lnTo>
                <a:close/>
                <a:moveTo>
                  <a:pt x="116193" y="53433"/>
                </a:moveTo>
                <a:lnTo>
                  <a:pt x="116500" y="55995"/>
                </a:lnTo>
                <a:lnTo>
                  <a:pt x="116343" y="55995"/>
                </a:lnTo>
                <a:lnTo>
                  <a:pt x="114975" y="56150"/>
                </a:lnTo>
                <a:lnTo>
                  <a:pt x="113456" y="56299"/>
                </a:lnTo>
                <a:lnTo>
                  <a:pt x="110718" y="57056"/>
                </a:lnTo>
                <a:lnTo>
                  <a:pt x="111025" y="56448"/>
                </a:lnTo>
                <a:lnTo>
                  <a:pt x="111325" y="55698"/>
                </a:lnTo>
                <a:lnTo>
                  <a:pt x="111481" y="54941"/>
                </a:lnTo>
                <a:lnTo>
                  <a:pt x="111325" y="54035"/>
                </a:lnTo>
                <a:lnTo>
                  <a:pt x="113762" y="53433"/>
                </a:lnTo>
                <a:close/>
                <a:moveTo>
                  <a:pt x="100831" y="56603"/>
                </a:moveTo>
                <a:lnTo>
                  <a:pt x="101443" y="57205"/>
                </a:lnTo>
                <a:lnTo>
                  <a:pt x="102200" y="57807"/>
                </a:lnTo>
                <a:lnTo>
                  <a:pt x="103112" y="58260"/>
                </a:lnTo>
                <a:lnTo>
                  <a:pt x="104025" y="58712"/>
                </a:lnTo>
                <a:lnTo>
                  <a:pt x="105243" y="58867"/>
                </a:lnTo>
                <a:lnTo>
                  <a:pt x="103725" y="59469"/>
                </a:lnTo>
                <a:lnTo>
                  <a:pt x="103725" y="59618"/>
                </a:lnTo>
                <a:lnTo>
                  <a:pt x="102200" y="58867"/>
                </a:lnTo>
                <a:lnTo>
                  <a:pt x="100987" y="57962"/>
                </a:lnTo>
                <a:lnTo>
                  <a:pt x="99768" y="56752"/>
                </a:lnTo>
                <a:lnTo>
                  <a:pt x="100831" y="56603"/>
                </a:lnTo>
                <a:close/>
                <a:moveTo>
                  <a:pt x="116500" y="58111"/>
                </a:moveTo>
                <a:lnTo>
                  <a:pt x="116500" y="62037"/>
                </a:lnTo>
                <a:lnTo>
                  <a:pt x="116193" y="62186"/>
                </a:lnTo>
                <a:lnTo>
                  <a:pt x="114218" y="62788"/>
                </a:lnTo>
                <a:lnTo>
                  <a:pt x="112393" y="63545"/>
                </a:lnTo>
                <a:lnTo>
                  <a:pt x="109806" y="64301"/>
                </a:lnTo>
                <a:lnTo>
                  <a:pt x="107218" y="64903"/>
                </a:lnTo>
                <a:lnTo>
                  <a:pt x="107375" y="63997"/>
                </a:lnTo>
                <a:lnTo>
                  <a:pt x="107218" y="62943"/>
                </a:lnTo>
                <a:lnTo>
                  <a:pt x="106918" y="62037"/>
                </a:lnTo>
                <a:lnTo>
                  <a:pt x="106306" y="61429"/>
                </a:lnTo>
                <a:lnTo>
                  <a:pt x="116500" y="58111"/>
                </a:lnTo>
                <a:close/>
                <a:moveTo>
                  <a:pt x="116193" y="65052"/>
                </a:moveTo>
                <a:lnTo>
                  <a:pt x="115587" y="69283"/>
                </a:lnTo>
                <a:lnTo>
                  <a:pt x="115431" y="69283"/>
                </a:lnTo>
                <a:lnTo>
                  <a:pt x="113606" y="69580"/>
                </a:lnTo>
                <a:lnTo>
                  <a:pt x="111781" y="70188"/>
                </a:lnTo>
                <a:lnTo>
                  <a:pt x="108131" y="71547"/>
                </a:lnTo>
                <a:lnTo>
                  <a:pt x="105243" y="72452"/>
                </a:lnTo>
                <a:lnTo>
                  <a:pt x="102356" y="73358"/>
                </a:lnTo>
                <a:lnTo>
                  <a:pt x="102506" y="72750"/>
                </a:lnTo>
                <a:lnTo>
                  <a:pt x="102656" y="72000"/>
                </a:lnTo>
                <a:lnTo>
                  <a:pt x="103268" y="70790"/>
                </a:lnTo>
                <a:lnTo>
                  <a:pt x="104025" y="69580"/>
                </a:lnTo>
                <a:lnTo>
                  <a:pt x="104787" y="68675"/>
                </a:lnTo>
                <a:lnTo>
                  <a:pt x="105243" y="68073"/>
                </a:lnTo>
                <a:lnTo>
                  <a:pt x="105850" y="67924"/>
                </a:lnTo>
                <a:lnTo>
                  <a:pt x="109956" y="67018"/>
                </a:lnTo>
                <a:lnTo>
                  <a:pt x="114062" y="65809"/>
                </a:lnTo>
                <a:lnTo>
                  <a:pt x="115131" y="65505"/>
                </a:lnTo>
                <a:lnTo>
                  <a:pt x="116193" y="65052"/>
                </a:lnTo>
                <a:close/>
                <a:moveTo>
                  <a:pt x="114975" y="72000"/>
                </a:moveTo>
                <a:lnTo>
                  <a:pt x="114368" y="74264"/>
                </a:lnTo>
                <a:lnTo>
                  <a:pt x="113762" y="76677"/>
                </a:lnTo>
                <a:lnTo>
                  <a:pt x="112543" y="76528"/>
                </a:lnTo>
                <a:lnTo>
                  <a:pt x="111175" y="76528"/>
                </a:lnTo>
                <a:lnTo>
                  <a:pt x="110868" y="75920"/>
                </a:lnTo>
                <a:lnTo>
                  <a:pt x="110412" y="75467"/>
                </a:lnTo>
                <a:lnTo>
                  <a:pt x="110112" y="75318"/>
                </a:lnTo>
                <a:lnTo>
                  <a:pt x="109200" y="75318"/>
                </a:lnTo>
                <a:lnTo>
                  <a:pt x="108743" y="75622"/>
                </a:lnTo>
                <a:lnTo>
                  <a:pt x="108437" y="75771"/>
                </a:lnTo>
                <a:lnTo>
                  <a:pt x="107375" y="76528"/>
                </a:lnTo>
                <a:lnTo>
                  <a:pt x="106612" y="77278"/>
                </a:lnTo>
                <a:lnTo>
                  <a:pt x="106006" y="78035"/>
                </a:lnTo>
                <a:lnTo>
                  <a:pt x="104637" y="78488"/>
                </a:lnTo>
                <a:lnTo>
                  <a:pt x="102656" y="79394"/>
                </a:lnTo>
                <a:lnTo>
                  <a:pt x="102656" y="78792"/>
                </a:lnTo>
                <a:lnTo>
                  <a:pt x="102506" y="75920"/>
                </a:lnTo>
                <a:lnTo>
                  <a:pt x="106006" y="74865"/>
                </a:lnTo>
                <a:lnTo>
                  <a:pt x="109806" y="73507"/>
                </a:lnTo>
                <a:lnTo>
                  <a:pt x="113762" y="72297"/>
                </a:lnTo>
                <a:lnTo>
                  <a:pt x="114975" y="72000"/>
                </a:lnTo>
                <a:close/>
                <a:moveTo>
                  <a:pt x="112850" y="79394"/>
                </a:moveTo>
                <a:lnTo>
                  <a:pt x="111631" y="82260"/>
                </a:lnTo>
                <a:lnTo>
                  <a:pt x="110412" y="82415"/>
                </a:lnTo>
                <a:lnTo>
                  <a:pt x="110868" y="81056"/>
                </a:lnTo>
                <a:lnTo>
                  <a:pt x="111325" y="79543"/>
                </a:lnTo>
                <a:lnTo>
                  <a:pt x="112850" y="79394"/>
                </a:lnTo>
                <a:close/>
                <a:moveTo>
                  <a:pt x="108893" y="80150"/>
                </a:moveTo>
                <a:lnTo>
                  <a:pt x="108437" y="81354"/>
                </a:lnTo>
                <a:lnTo>
                  <a:pt x="108131" y="81962"/>
                </a:lnTo>
                <a:lnTo>
                  <a:pt x="107675" y="82563"/>
                </a:lnTo>
                <a:lnTo>
                  <a:pt x="107525" y="82712"/>
                </a:lnTo>
                <a:lnTo>
                  <a:pt x="107525" y="82563"/>
                </a:lnTo>
                <a:lnTo>
                  <a:pt x="107068" y="82111"/>
                </a:lnTo>
                <a:lnTo>
                  <a:pt x="106918" y="81658"/>
                </a:lnTo>
                <a:lnTo>
                  <a:pt x="106918" y="81205"/>
                </a:lnTo>
                <a:lnTo>
                  <a:pt x="106918" y="80752"/>
                </a:lnTo>
                <a:lnTo>
                  <a:pt x="108893" y="80150"/>
                </a:lnTo>
                <a:close/>
                <a:moveTo>
                  <a:pt x="104937" y="81509"/>
                </a:moveTo>
                <a:lnTo>
                  <a:pt x="105093" y="82111"/>
                </a:lnTo>
                <a:lnTo>
                  <a:pt x="105243" y="82867"/>
                </a:lnTo>
                <a:lnTo>
                  <a:pt x="105550" y="83469"/>
                </a:lnTo>
                <a:lnTo>
                  <a:pt x="106006" y="84071"/>
                </a:lnTo>
                <a:lnTo>
                  <a:pt x="103112" y="85429"/>
                </a:lnTo>
                <a:lnTo>
                  <a:pt x="101287" y="86335"/>
                </a:lnTo>
                <a:lnTo>
                  <a:pt x="99312" y="87092"/>
                </a:lnTo>
                <a:lnTo>
                  <a:pt x="95356" y="88146"/>
                </a:lnTo>
                <a:lnTo>
                  <a:pt x="95356" y="88146"/>
                </a:lnTo>
                <a:lnTo>
                  <a:pt x="96425" y="86639"/>
                </a:lnTo>
                <a:lnTo>
                  <a:pt x="97487" y="85280"/>
                </a:lnTo>
                <a:lnTo>
                  <a:pt x="99006" y="84071"/>
                </a:lnTo>
                <a:lnTo>
                  <a:pt x="102356" y="82415"/>
                </a:lnTo>
                <a:lnTo>
                  <a:pt x="104937" y="81509"/>
                </a:lnTo>
                <a:close/>
                <a:moveTo>
                  <a:pt x="113456" y="41809"/>
                </a:moveTo>
                <a:lnTo>
                  <a:pt x="114062" y="43316"/>
                </a:lnTo>
                <a:lnTo>
                  <a:pt x="112850" y="43471"/>
                </a:lnTo>
                <a:lnTo>
                  <a:pt x="111781" y="43769"/>
                </a:lnTo>
                <a:lnTo>
                  <a:pt x="109500" y="44830"/>
                </a:lnTo>
                <a:lnTo>
                  <a:pt x="107218" y="45884"/>
                </a:lnTo>
                <a:lnTo>
                  <a:pt x="105243" y="46790"/>
                </a:lnTo>
                <a:lnTo>
                  <a:pt x="102050" y="47844"/>
                </a:lnTo>
                <a:lnTo>
                  <a:pt x="100531" y="48452"/>
                </a:lnTo>
                <a:lnTo>
                  <a:pt x="98856" y="49054"/>
                </a:lnTo>
                <a:lnTo>
                  <a:pt x="98093" y="48750"/>
                </a:lnTo>
                <a:lnTo>
                  <a:pt x="97181" y="48601"/>
                </a:lnTo>
                <a:lnTo>
                  <a:pt x="96268" y="48750"/>
                </a:lnTo>
                <a:lnTo>
                  <a:pt x="95968" y="49054"/>
                </a:lnTo>
                <a:lnTo>
                  <a:pt x="95512" y="49203"/>
                </a:lnTo>
                <a:lnTo>
                  <a:pt x="95206" y="49811"/>
                </a:lnTo>
                <a:lnTo>
                  <a:pt x="94900" y="50561"/>
                </a:lnTo>
                <a:lnTo>
                  <a:pt x="94900" y="51318"/>
                </a:lnTo>
                <a:lnTo>
                  <a:pt x="94900" y="52075"/>
                </a:lnTo>
                <a:lnTo>
                  <a:pt x="95356" y="53582"/>
                </a:lnTo>
                <a:lnTo>
                  <a:pt x="95812" y="54941"/>
                </a:lnTo>
                <a:lnTo>
                  <a:pt x="96118" y="55394"/>
                </a:lnTo>
                <a:lnTo>
                  <a:pt x="94750" y="55846"/>
                </a:lnTo>
                <a:lnTo>
                  <a:pt x="93381" y="56448"/>
                </a:lnTo>
                <a:lnTo>
                  <a:pt x="93231" y="56603"/>
                </a:lnTo>
                <a:lnTo>
                  <a:pt x="93231" y="56752"/>
                </a:lnTo>
                <a:lnTo>
                  <a:pt x="93231" y="56901"/>
                </a:lnTo>
                <a:lnTo>
                  <a:pt x="93381" y="57056"/>
                </a:lnTo>
                <a:lnTo>
                  <a:pt x="95356" y="57205"/>
                </a:lnTo>
                <a:lnTo>
                  <a:pt x="97181" y="57205"/>
                </a:lnTo>
                <a:lnTo>
                  <a:pt x="97943" y="58111"/>
                </a:lnTo>
                <a:lnTo>
                  <a:pt x="98856" y="59016"/>
                </a:lnTo>
                <a:lnTo>
                  <a:pt x="99768" y="59922"/>
                </a:lnTo>
                <a:lnTo>
                  <a:pt x="100831" y="60679"/>
                </a:lnTo>
                <a:lnTo>
                  <a:pt x="96118" y="62490"/>
                </a:lnTo>
                <a:lnTo>
                  <a:pt x="93987" y="63545"/>
                </a:lnTo>
                <a:lnTo>
                  <a:pt x="91706" y="64754"/>
                </a:lnTo>
                <a:lnTo>
                  <a:pt x="91556" y="65052"/>
                </a:lnTo>
                <a:lnTo>
                  <a:pt x="91556" y="65356"/>
                </a:lnTo>
                <a:lnTo>
                  <a:pt x="91706" y="65660"/>
                </a:lnTo>
                <a:lnTo>
                  <a:pt x="92012" y="65660"/>
                </a:lnTo>
                <a:lnTo>
                  <a:pt x="93531" y="65505"/>
                </a:lnTo>
                <a:lnTo>
                  <a:pt x="94900" y="65356"/>
                </a:lnTo>
                <a:lnTo>
                  <a:pt x="97793" y="64450"/>
                </a:lnTo>
                <a:lnTo>
                  <a:pt x="100681" y="63545"/>
                </a:lnTo>
                <a:lnTo>
                  <a:pt x="103418" y="62490"/>
                </a:lnTo>
                <a:lnTo>
                  <a:pt x="103568" y="62335"/>
                </a:lnTo>
                <a:lnTo>
                  <a:pt x="104331" y="63092"/>
                </a:lnTo>
                <a:lnTo>
                  <a:pt x="104481" y="63396"/>
                </a:lnTo>
                <a:lnTo>
                  <a:pt x="104637" y="63849"/>
                </a:lnTo>
                <a:lnTo>
                  <a:pt x="104637" y="64301"/>
                </a:lnTo>
                <a:lnTo>
                  <a:pt x="104637" y="64754"/>
                </a:lnTo>
                <a:lnTo>
                  <a:pt x="104181" y="65660"/>
                </a:lnTo>
                <a:lnTo>
                  <a:pt x="100987" y="66410"/>
                </a:lnTo>
                <a:lnTo>
                  <a:pt x="97487" y="67018"/>
                </a:lnTo>
                <a:lnTo>
                  <a:pt x="95968" y="67471"/>
                </a:lnTo>
                <a:lnTo>
                  <a:pt x="94293" y="68073"/>
                </a:lnTo>
                <a:lnTo>
                  <a:pt x="92775" y="68830"/>
                </a:lnTo>
                <a:lnTo>
                  <a:pt x="91406" y="69580"/>
                </a:lnTo>
                <a:lnTo>
                  <a:pt x="91250" y="69884"/>
                </a:lnTo>
                <a:lnTo>
                  <a:pt x="91250" y="70188"/>
                </a:lnTo>
                <a:lnTo>
                  <a:pt x="91406" y="70486"/>
                </a:lnTo>
                <a:lnTo>
                  <a:pt x="91706" y="70486"/>
                </a:lnTo>
                <a:lnTo>
                  <a:pt x="94293" y="70337"/>
                </a:lnTo>
                <a:lnTo>
                  <a:pt x="96725" y="69884"/>
                </a:lnTo>
                <a:lnTo>
                  <a:pt x="101743" y="68830"/>
                </a:lnTo>
                <a:lnTo>
                  <a:pt x="101443" y="69431"/>
                </a:lnTo>
                <a:lnTo>
                  <a:pt x="100831" y="70641"/>
                </a:lnTo>
                <a:lnTo>
                  <a:pt x="100375" y="71696"/>
                </a:lnTo>
                <a:lnTo>
                  <a:pt x="100225" y="72750"/>
                </a:lnTo>
                <a:lnTo>
                  <a:pt x="100075" y="73960"/>
                </a:lnTo>
                <a:lnTo>
                  <a:pt x="96118" y="74865"/>
                </a:lnTo>
                <a:lnTo>
                  <a:pt x="94293" y="75318"/>
                </a:lnTo>
                <a:lnTo>
                  <a:pt x="92468" y="76075"/>
                </a:lnTo>
                <a:lnTo>
                  <a:pt x="92318" y="76224"/>
                </a:lnTo>
                <a:lnTo>
                  <a:pt x="92318" y="76373"/>
                </a:lnTo>
                <a:lnTo>
                  <a:pt x="92318" y="76528"/>
                </a:lnTo>
                <a:lnTo>
                  <a:pt x="92468" y="76677"/>
                </a:lnTo>
                <a:lnTo>
                  <a:pt x="93381" y="76981"/>
                </a:lnTo>
                <a:lnTo>
                  <a:pt x="94293" y="77130"/>
                </a:lnTo>
                <a:lnTo>
                  <a:pt x="96268" y="77130"/>
                </a:lnTo>
                <a:lnTo>
                  <a:pt x="98250" y="76981"/>
                </a:lnTo>
                <a:lnTo>
                  <a:pt x="100225" y="76528"/>
                </a:lnTo>
                <a:lnTo>
                  <a:pt x="100225" y="77886"/>
                </a:lnTo>
                <a:lnTo>
                  <a:pt x="100225" y="78792"/>
                </a:lnTo>
                <a:lnTo>
                  <a:pt x="100075" y="79543"/>
                </a:lnTo>
                <a:lnTo>
                  <a:pt x="99918" y="80299"/>
                </a:lnTo>
                <a:lnTo>
                  <a:pt x="99462" y="80752"/>
                </a:lnTo>
                <a:lnTo>
                  <a:pt x="97793" y="81658"/>
                </a:lnTo>
                <a:lnTo>
                  <a:pt x="95968" y="82260"/>
                </a:lnTo>
                <a:lnTo>
                  <a:pt x="94143" y="83016"/>
                </a:lnTo>
                <a:lnTo>
                  <a:pt x="92318" y="83773"/>
                </a:lnTo>
                <a:lnTo>
                  <a:pt x="90493" y="84679"/>
                </a:lnTo>
                <a:lnTo>
                  <a:pt x="90337" y="84976"/>
                </a:lnTo>
                <a:lnTo>
                  <a:pt x="90337" y="85125"/>
                </a:lnTo>
                <a:lnTo>
                  <a:pt x="90337" y="85429"/>
                </a:lnTo>
                <a:lnTo>
                  <a:pt x="90643" y="85578"/>
                </a:lnTo>
                <a:lnTo>
                  <a:pt x="91556" y="85733"/>
                </a:lnTo>
                <a:lnTo>
                  <a:pt x="92468" y="85882"/>
                </a:lnTo>
                <a:lnTo>
                  <a:pt x="93381" y="85733"/>
                </a:lnTo>
                <a:lnTo>
                  <a:pt x="94293" y="85733"/>
                </a:lnTo>
                <a:lnTo>
                  <a:pt x="93231" y="87092"/>
                </a:lnTo>
                <a:lnTo>
                  <a:pt x="91556" y="88903"/>
                </a:lnTo>
                <a:lnTo>
                  <a:pt x="90950" y="89356"/>
                </a:lnTo>
                <a:lnTo>
                  <a:pt x="90337" y="89505"/>
                </a:lnTo>
                <a:lnTo>
                  <a:pt x="89731" y="89505"/>
                </a:lnTo>
                <a:lnTo>
                  <a:pt x="89125" y="89201"/>
                </a:lnTo>
                <a:lnTo>
                  <a:pt x="88668" y="88903"/>
                </a:lnTo>
                <a:lnTo>
                  <a:pt x="88212" y="88450"/>
                </a:lnTo>
                <a:lnTo>
                  <a:pt x="87300" y="87390"/>
                </a:lnTo>
                <a:lnTo>
                  <a:pt x="86687" y="86639"/>
                </a:lnTo>
                <a:lnTo>
                  <a:pt x="86387" y="85733"/>
                </a:lnTo>
                <a:lnTo>
                  <a:pt x="85625" y="84071"/>
                </a:lnTo>
                <a:lnTo>
                  <a:pt x="85318" y="82260"/>
                </a:lnTo>
                <a:lnTo>
                  <a:pt x="85168" y="80448"/>
                </a:lnTo>
                <a:lnTo>
                  <a:pt x="85168" y="78488"/>
                </a:lnTo>
                <a:lnTo>
                  <a:pt x="85018" y="76677"/>
                </a:lnTo>
                <a:lnTo>
                  <a:pt x="84862" y="75771"/>
                </a:lnTo>
                <a:lnTo>
                  <a:pt x="84712" y="74865"/>
                </a:lnTo>
                <a:lnTo>
                  <a:pt x="84256" y="74109"/>
                </a:lnTo>
                <a:lnTo>
                  <a:pt x="83650" y="73203"/>
                </a:lnTo>
                <a:lnTo>
                  <a:pt x="82887" y="72148"/>
                </a:lnTo>
                <a:lnTo>
                  <a:pt x="82281" y="71094"/>
                </a:lnTo>
                <a:lnTo>
                  <a:pt x="81668" y="69884"/>
                </a:lnTo>
                <a:lnTo>
                  <a:pt x="81368" y="68526"/>
                </a:lnTo>
                <a:lnTo>
                  <a:pt x="81062" y="67620"/>
                </a:lnTo>
                <a:lnTo>
                  <a:pt x="80756" y="66714"/>
                </a:lnTo>
                <a:lnTo>
                  <a:pt x="80150" y="65958"/>
                </a:lnTo>
                <a:lnTo>
                  <a:pt x="79543" y="65207"/>
                </a:lnTo>
                <a:lnTo>
                  <a:pt x="78931" y="64754"/>
                </a:lnTo>
                <a:lnTo>
                  <a:pt x="78175" y="64450"/>
                </a:lnTo>
                <a:lnTo>
                  <a:pt x="77562" y="64146"/>
                </a:lnTo>
                <a:lnTo>
                  <a:pt x="76806" y="63997"/>
                </a:lnTo>
                <a:lnTo>
                  <a:pt x="73612" y="63997"/>
                </a:lnTo>
                <a:lnTo>
                  <a:pt x="72087" y="63849"/>
                </a:lnTo>
                <a:lnTo>
                  <a:pt x="71481" y="63693"/>
                </a:lnTo>
                <a:lnTo>
                  <a:pt x="71025" y="63396"/>
                </a:lnTo>
                <a:lnTo>
                  <a:pt x="70418" y="63092"/>
                </a:lnTo>
                <a:lnTo>
                  <a:pt x="70112" y="62788"/>
                </a:lnTo>
                <a:lnTo>
                  <a:pt x="69506" y="61882"/>
                </a:lnTo>
                <a:lnTo>
                  <a:pt x="69050" y="60828"/>
                </a:lnTo>
                <a:lnTo>
                  <a:pt x="68893" y="59618"/>
                </a:lnTo>
                <a:lnTo>
                  <a:pt x="68893" y="58415"/>
                </a:lnTo>
                <a:lnTo>
                  <a:pt x="68893" y="57056"/>
                </a:lnTo>
                <a:lnTo>
                  <a:pt x="69200" y="55245"/>
                </a:lnTo>
                <a:lnTo>
                  <a:pt x="69350" y="53278"/>
                </a:lnTo>
                <a:lnTo>
                  <a:pt x="69806" y="51467"/>
                </a:lnTo>
                <a:lnTo>
                  <a:pt x="70568" y="49811"/>
                </a:lnTo>
                <a:lnTo>
                  <a:pt x="71331" y="48750"/>
                </a:lnTo>
                <a:lnTo>
                  <a:pt x="72393" y="47844"/>
                </a:lnTo>
                <a:lnTo>
                  <a:pt x="73456" y="47243"/>
                </a:lnTo>
                <a:lnTo>
                  <a:pt x="74675" y="46939"/>
                </a:lnTo>
                <a:lnTo>
                  <a:pt x="76043" y="46641"/>
                </a:lnTo>
                <a:lnTo>
                  <a:pt x="78781" y="46641"/>
                </a:lnTo>
                <a:lnTo>
                  <a:pt x="80000" y="46790"/>
                </a:lnTo>
                <a:lnTo>
                  <a:pt x="81825" y="47094"/>
                </a:lnTo>
                <a:lnTo>
                  <a:pt x="83650" y="47696"/>
                </a:lnTo>
                <a:lnTo>
                  <a:pt x="87450" y="48750"/>
                </a:lnTo>
                <a:lnTo>
                  <a:pt x="89275" y="49203"/>
                </a:lnTo>
                <a:lnTo>
                  <a:pt x="91100" y="49358"/>
                </a:lnTo>
                <a:lnTo>
                  <a:pt x="93987" y="49358"/>
                </a:lnTo>
                <a:lnTo>
                  <a:pt x="94900" y="49054"/>
                </a:lnTo>
                <a:lnTo>
                  <a:pt x="95968" y="48601"/>
                </a:lnTo>
                <a:lnTo>
                  <a:pt x="96725" y="48148"/>
                </a:lnTo>
                <a:lnTo>
                  <a:pt x="97181" y="47547"/>
                </a:lnTo>
                <a:lnTo>
                  <a:pt x="97337" y="46790"/>
                </a:lnTo>
                <a:lnTo>
                  <a:pt x="99162" y="46641"/>
                </a:lnTo>
                <a:lnTo>
                  <a:pt x="100987" y="46188"/>
                </a:lnTo>
                <a:lnTo>
                  <a:pt x="102962" y="45580"/>
                </a:lnTo>
                <a:lnTo>
                  <a:pt x="104787" y="44830"/>
                </a:lnTo>
                <a:lnTo>
                  <a:pt x="111025" y="42410"/>
                </a:lnTo>
                <a:lnTo>
                  <a:pt x="113456" y="41809"/>
                </a:lnTo>
                <a:close/>
                <a:moveTo>
                  <a:pt x="38787" y="16903"/>
                </a:moveTo>
                <a:lnTo>
                  <a:pt x="38937" y="17207"/>
                </a:lnTo>
                <a:lnTo>
                  <a:pt x="38937" y="17660"/>
                </a:lnTo>
                <a:lnTo>
                  <a:pt x="38937" y="18262"/>
                </a:lnTo>
                <a:lnTo>
                  <a:pt x="38175" y="20073"/>
                </a:lnTo>
                <a:lnTo>
                  <a:pt x="37875" y="20979"/>
                </a:lnTo>
                <a:lnTo>
                  <a:pt x="37718" y="21884"/>
                </a:lnTo>
                <a:lnTo>
                  <a:pt x="37718" y="22337"/>
                </a:lnTo>
                <a:lnTo>
                  <a:pt x="37718" y="22945"/>
                </a:lnTo>
                <a:lnTo>
                  <a:pt x="38175" y="23851"/>
                </a:lnTo>
                <a:lnTo>
                  <a:pt x="38631" y="24905"/>
                </a:lnTo>
                <a:lnTo>
                  <a:pt x="39087" y="25811"/>
                </a:lnTo>
                <a:lnTo>
                  <a:pt x="39087" y="26115"/>
                </a:lnTo>
                <a:lnTo>
                  <a:pt x="39087" y="26264"/>
                </a:lnTo>
                <a:lnTo>
                  <a:pt x="38937" y="26264"/>
                </a:lnTo>
                <a:lnTo>
                  <a:pt x="38631" y="26413"/>
                </a:lnTo>
                <a:lnTo>
                  <a:pt x="38025" y="26264"/>
                </a:lnTo>
                <a:lnTo>
                  <a:pt x="37262" y="25960"/>
                </a:lnTo>
                <a:lnTo>
                  <a:pt x="35593" y="25209"/>
                </a:lnTo>
                <a:lnTo>
                  <a:pt x="34681" y="24601"/>
                </a:lnTo>
                <a:lnTo>
                  <a:pt x="33312" y="23696"/>
                </a:lnTo>
                <a:lnTo>
                  <a:pt x="32550" y="23398"/>
                </a:lnTo>
                <a:lnTo>
                  <a:pt x="31787" y="23243"/>
                </a:lnTo>
                <a:lnTo>
                  <a:pt x="31181" y="23243"/>
                </a:lnTo>
                <a:lnTo>
                  <a:pt x="30575" y="23398"/>
                </a:lnTo>
                <a:lnTo>
                  <a:pt x="29506" y="23851"/>
                </a:lnTo>
                <a:lnTo>
                  <a:pt x="27075" y="25054"/>
                </a:lnTo>
                <a:lnTo>
                  <a:pt x="24793" y="26115"/>
                </a:lnTo>
                <a:lnTo>
                  <a:pt x="23881" y="26413"/>
                </a:lnTo>
                <a:lnTo>
                  <a:pt x="23275" y="26865"/>
                </a:lnTo>
                <a:lnTo>
                  <a:pt x="22818" y="27473"/>
                </a:lnTo>
                <a:lnTo>
                  <a:pt x="22512" y="28075"/>
                </a:lnTo>
                <a:lnTo>
                  <a:pt x="22362" y="28677"/>
                </a:lnTo>
                <a:lnTo>
                  <a:pt x="22362" y="29285"/>
                </a:lnTo>
                <a:lnTo>
                  <a:pt x="22362" y="29886"/>
                </a:lnTo>
                <a:lnTo>
                  <a:pt x="22512" y="30488"/>
                </a:lnTo>
                <a:lnTo>
                  <a:pt x="22818" y="31096"/>
                </a:lnTo>
                <a:lnTo>
                  <a:pt x="23275" y="31549"/>
                </a:lnTo>
                <a:lnTo>
                  <a:pt x="23731" y="32002"/>
                </a:lnTo>
                <a:lnTo>
                  <a:pt x="24337" y="32454"/>
                </a:lnTo>
                <a:lnTo>
                  <a:pt x="24943" y="32603"/>
                </a:lnTo>
                <a:lnTo>
                  <a:pt x="25706" y="32752"/>
                </a:lnTo>
                <a:lnTo>
                  <a:pt x="26468" y="32752"/>
                </a:lnTo>
                <a:lnTo>
                  <a:pt x="27225" y="32603"/>
                </a:lnTo>
                <a:lnTo>
                  <a:pt x="28443" y="32150"/>
                </a:lnTo>
                <a:lnTo>
                  <a:pt x="29506" y="31549"/>
                </a:lnTo>
                <a:lnTo>
                  <a:pt x="31637" y="30339"/>
                </a:lnTo>
                <a:lnTo>
                  <a:pt x="32700" y="30035"/>
                </a:lnTo>
                <a:lnTo>
                  <a:pt x="33768" y="29886"/>
                </a:lnTo>
                <a:lnTo>
                  <a:pt x="34225" y="30035"/>
                </a:lnTo>
                <a:lnTo>
                  <a:pt x="34831" y="30190"/>
                </a:lnTo>
                <a:lnTo>
                  <a:pt x="35287" y="30488"/>
                </a:lnTo>
                <a:lnTo>
                  <a:pt x="35893" y="30941"/>
                </a:lnTo>
                <a:lnTo>
                  <a:pt x="36656" y="31846"/>
                </a:lnTo>
                <a:lnTo>
                  <a:pt x="36962" y="32603"/>
                </a:lnTo>
                <a:lnTo>
                  <a:pt x="37112" y="33205"/>
                </a:lnTo>
                <a:lnTo>
                  <a:pt x="36806" y="33813"/>
                </a:lnTo>
                <a:lnTo>
                  <a:pt x="36506" y="34266"/>
                </a:lnTo>
                <a:lnTo>
                  <a:pt x="35893" y="34719"/>
                </a:lnTo>
                <a:lnTo>
                  <a:pt x="34375" y="35469"/>
                </a:lnTo>
                <a:lnTo>
                  <a:pt x="31943" y="36524"/>
                </a:lnTo>
                <a:lnTo>
                  <a:pt x="30875" y="37132"/>
                </a:lnTo>
                <a:lnTo>
                  <a:pt x="29662" y="37882"/>
                </a:lnTo>
                <a:lnTo>
                  <a:pt x="27837" y="39396"/>
                </a:lnTo>
                <a:lnTo>
                  <a:pt x="26312" y="41052"/>
                </a:lnTo>
                <a:lnTo>
                  <a:pt x="23118" y="44526"/>
                </a:lnTo>
                <a:lnTo>
                  <a:pt x="22206" y="45431"/>
                </a:lnTo>
                <a:lnTo>
                  <a:pt x="21293" y="46033"/>
                </a:lnTo>
                <a:lnTo>
                  <a:pt x="20381" y="46641"/>
                </a:lnTo>
                <a:lnTo>
                  <a:pt x="19318" y="47094"/>
                </a:lnTo>
                <a:lnTo>
                  <a:pt x="17193" y="48000"/>
                </a:lnTo>
                <a:lnTo>
                  <a:pt x="15062" y="48750"/>
                </a:lnTo>
                <a:lnTo>
                  <a:pt x="13843" y="49358"/>
                </a:lnTo>
                <a:lnTo>
                  <a:pt x="12475" y="49960"/>
                </a:lnTo>
                <a:lnTo>
                  <a:pt x="11106" y="50865"/>
                </a:lnTo>
                <a:lnTo>
                  <a:pt x="9893" y="51920"/>
                </a:lnTo>
                <a:lnTo>
                  <a:pt x="9437" y="52528"/>
                </a:lnTo>
                <a:lnTo>
                  <a:pt x="8981" y="53130"/>
                </a:lnTo>
                <a:lnTo>
                  <a:pt x="8675" y="53886"/>
                </a:lnTo>
                <a:lnTo>
                  <a:pt x="8525" y="54488"/>
                </a:lnTo>
                <a:lnTo>
                  <a:pt x="8525" y="55090"/>
                </a:lnTo>
                <a:lnTo>
                  <a:pt x="8675" y="55846"/>
                </a:lnTo>
                <a:lnTo>
                  <a:pt x="8981" y="56448"/>
                </a:lnTo>
                <a:lnTo>
                  <a:pt x="9587" y="57205"/>
                </a:lnTo>
                <a:lnTo>
                  <a:pt x="10193" y="57658"/>
                </a:lnTo>
                <a:lnTo>
                  <a:pt x="10806" y="57807"/>
                </a:lnTo>
                <a:lnTo>
                  <a:pt x="12325" y="58260"/>
                </a:lnTo>
                <a:lnTo>
                  <a:pt x="13693" y="58563"/>
                </a:lnTo>
                <a:lnTo>
                  <a:pt x="14756" y="59165"/>
                </a:lnTo>
                <a:lnTo>
                  <a:pt x="15825" y="59922"/>
                </a:lnTo>
                <a:lnTo>
                  <a:pt x="16887" y="60976"/>
                </a:lnTo>
                <a:lnTo>
                  <a:pt x="17950" y="61882"/>
                </a:lnTo>
                <a:lnTo>
                  <a:pt x="19168" y="62490"/>
                </a:lnTo>
                <a:lnTo>
                  <a:pt x="20381" y="62943"/>
                </a:lnTo>
                <a:lnTo>
                  <a:pt x="21600" y="63241"/>
                </a:lnTo>
                <a:lnTo>
                  <a:pt x="24337" y="63849"/>
                </a:lnTo>
                <a:lnTo>
                  <a:pt x="25556" y="63997"/>
                </a:lnTo>
                <a:lnTo>
                  <a:pt x="26925" y="64450"/>
                </a:lnTo>
                <a:lnTo>
                  <a:pt x="29812" y="65356"/>
                </a:lnTo>
                <a:lnTo>
                  <a:pt x="32700" y="66714"/>
                </a:lnTo>
                <a:lnTo>
                  <a:pt x="38175" y="69580"/>
                </a:lnTo>
                <a:lnTo>
                  <a:pt x="39543" y="70337"/>
                </a:lnTo>
                <a:lnTo>
                  <a:pt x="40912" y="71243"/>
                </a:lnTo>
                <a:lnTo>
                  <a:pt x="41981" y="72452"/>
                </a:lnTo>
                <a:lnTo>
                  <a:pt x="42437" y="73054"/>
                </a:lnTo>
                <a:lnTo>
                  <a:pt x="42737" y="73811"/>
                </a:lnTo>
                <a:lnTo>
                  <a:pt x="43043" y="74716"/>
                </a:lnTo>
                <a:lnTo>
                  <a:pt x="43043" y="75622"/>
                </a:lnTo>
                <a:lnTo>
                  <a:pt x="42893" y="76528"/>
                </a:lnTo>
                <a:lnTo>
                  <a:pt x="42737" y="77433"/>
                </a:lnTo>
                <a:lnTo>
                  <a:pt x="42131" y="79090"/>
                </a:lnTo>
                <a:lnTo>
                  <a:pt x="41218" y="80752"/>
                </a:lnTo>
                <a:lnTo>
                  <a:pt x="40456" y="82111"/>
                </a:lnTo>
                <a:lnTo>
                  <a:pt x="39543" y="83469"/>
                </a:lnTo>
                <a:lnTo>
                  <a:pt x="37568" y="86031"/>
                </a:lnTo>
                <a:lnTo>
                  <a:pt x="35593" y="88599"/>
                </a:lnTo>
                <a:lnTo>
                  <a:pt x="33768" y="91167"/>
                </a:lnTo>
                <a:lnTo>
                  <a:pt x="33006" y="92371"/>
                </a:lnTo>
                <a:lnTo>
                  <a:pt x="32400" y="93729"/>
                </a:lnTo>
                <a:lnTo>
                  <a:pt x="31943" y="95088"/>
                </a:lnTo>
                <a:lnTo>
                  <a:pt x="31637" y="96446"/>
                </a:lnTo>
                <a:lnTo>
                  <a:pt x="31637" y="98257"/>
                </a:lnTo>
                <a:lnTo>
                  <a:pt x="31487" y="99318"/>
                </a:lnTo>
                <a:lnTo>
                  <a:pt x="31331" y="100224"/>
                </a:lnTo>
                <a:lnTo>
                  <a:pt x="30725" y="98561"/>
                </a:lnTo>
                <a:lnTo>
                  <a:pt x="30118" y="96899"/>
                </a:lnTo>
                <a:lnTo>
                  <a:pt x="29206" y="93431"/>
                </a:lnTo>
                <a:lnTo>
                  <a:pt x="28443" y="89809"/>
                </a:lnTo>
                <a:lnTo>
                  <a:pt x="27531" y="86335"/>
                </a:lnTo>
                <a:lnTo>
                  <a:pt x="26768" y="84226"/>
                </a:lnTo>
                <a:lnTo>
                  <a:pt x="26012" y="82111"/>
                </a:lnTo>
                <a:lnTo>
                  <a:pt x="24337" y="78035"/>
                </a:lnTo>
                <a:lnTo>
                  <a:pt x="22662" y="73960"/>
                </a:lnTo>
                <a:lnTo>
                  <a:pt x="20993" y="69735"/>
                </a:lnTo>
                <a:lnTo>
                  <a:pt x="20381" y="68377"/>
                </a:lnTo>
                <a:lnTo>
                  <a:pt x="19775" y="67018"/>
                </a:lnTo>
                <a:lnTo>
                  <a:pt x="19168" y="65809"/>
                </a:lnTo>
                <a:lnTo>
                  <a:pt x="18406" y="64599"/>
                </a:lnTo>
                <a:lnTo>
                  <a:pt x="17493" y="63545"/>
                </a:lnTo>
                <a:lnTo>
                  <a:pt x="16431" y="62490"/>
                </a:lnTo>
                <a:lnTo>
                  <a:pt x="15368" y="61429"/>
                </a:lnTo>
                <a:lnTo>
                  <a:pt x="14150" y="60524"/>
                </a:lnTo>
                <a:lnTo>
                  <a:pt x="12781" y="59618"/>
                </a:lnTo>
                <a:lnTo>
                  <a:pt x="11262" y="58712"/>
                </a:lnTo>
                <a:lnTo>
                  <a:pt x="8368" y="57205"/>
                </a:lnTo>
                <a:lnTo>
                  <a:pt x="7612" y="56603"/>
                </a:lnTo>
                <a:lnTo>
                  <a:pt x="7000" y="56150"/>
                </a:lnTo>
                <a:lnTo>
                  <a:pt x="6087" y="54941"/>
                </a:lnTo>
                <a:lnTo>
                  <a:pt x="5331" y="53731"/>
                </a:lnTo>
                <a:lnTo>
                  <a:pt x="4568" y="52224"/>
                </a:lnTo>
                <a:lnTo>
                  <a:pt x="4262" y="51771"/>
                </a:lnTo>
                <a:lnTo>
                  <a:pt x="5025" y="48297"/>
                </a:lnTo>
                <a:lnTo>
                  <a:pt x="5787" y="44830"/>
                </a:lnTo>
                <a:lnTo>
                  <a:pt x="6850" y="41505"/>
                </a:lnTo>
                <a:lnTo>
                  <a:pt x="8218" y="38186"/>
                </a:lnTo>
                <a:lnTo>
                  <a:pt x="9587" y="34867"/>
                </a:lnTo>
                <a:lnTo>
                  <a:pt x="11262" y="31846"/>
                </a:lnTo>
                <a:lnTo>
                  <a:pt x="12931" y="28832"/>
                </a:lnTo>
                <a:lnTo>
                  <a:pt x="14912" y="25960"/>
                </a:lnTo>
                <a:lnTo>
                  <a:pt x="16581" y="23696"/>
                </a:lnTo>
                <a:lnTo>
                  <a:pt x="18406" y="21586"/>
                </a:lnTo>
                <a:lnTo>
                  <a:pt x="20231" y="22492"/>
                </a:lnTo>
                <a:lnTo>
                  <a:pt x="22362" y="23094"/>
                </a:lnTo>
                <a:lnTo>
                  <a:pt x="24337" y="23398"/>
                </a:lnTo>
                <a:lnTo>
                  <a:pt x="25400" y="23398"/>
                </a:lnTo>
                <a:lnTo>
                  <a:pt x="26468" y="23243"/>
                </a:lnTo>
                <a:lnTo>
                  <a:pt x="27381" y="23094"/>
                </a:lnTo>
                <a:lnTo>
                  <a:pt x="28137" y="22790"/>
                </a:lnTo>
                <a:lnTo>
                  <a:pt x="29662" y="22039"/>
                </a:lnTo>
                <a:lnTo>
                  <a:pt x="31181" y="20979"/>
                </a:lnTo>
                <a:lnTo>
                  <a:pt x="32550" y="19924"/>
                </a:lnTo>
                <a:lnTo>
                  <a:pt x="34068" y="18869"/>
                </a:lnTo>
                <a:lnTo>
                  <a:pt x="35287" y="18113"/>
                </a:lnTo>
                <a:lnTo>
                  <a:pt x="36506" y="17511"/>
                </a:lnTo>
                <a:lnTo>
                  <a:pt x="37568" y="17058"/>
                </a:lnTo>
                <a:lnTo>
                  <a:pt x="38025" y="16903"/>
                </a:lnTo>
                <a:close/>
                <a:moveTo>
                  <a:pt x="76500" y="112146"/>
                </a:moveTo>
                <a:lnTo>
                  <a:pt x="77412" y="112450"/>
                </a:lnTo>
                <a:lnTo>
                  <a:pt x="78475" y="112599"/>
                </a:lnTo>
                <a:lnTo>
                  <a:pt x="76806" y="113052"/>
                </a:lnTo>
                <a:lnTo>
                  <a:pt x="76806" y="112599"/>
                </a:lnTo>
                <a:lnTo>
                  <a:pt x="76650" y="112295"/>
                </a:lnTo>
                <a:lnTo>
                  <a:pt x="76500" y="112146"/>
                </a:lnTo>
                <a:close/>
                <a:moveTo>
                  <a:pt x="64031" y="4677"/>
                </a:moveTo>
                <a:lnTo>
                  <a:pt x="67525" y="4832"/>
                </a:lnTo>
                <a:lnTo>
                  <a:pt x="70718" y="5130"/>
                </a:lnTo>
                <a:lnTo>
                  <a:pt x="72087" y="5285"/>
                </a:lnTo>
                <a:lnTo>
                  <a:pt x="73456" y="5582"/>
                </a:lnTo>
                <a:lnTo>
                  <a:pt x="76350" y="6488"/>
                </a:lnTo>
                <a:lnTo>
                  <a:pt x="79237" y="7698"/>
                </a:lnTo>
                <a:lnTo>
                  <a:pt x="81975" y="8907"/>
                </a:lnTo>
                <a:lnTo>
                  <a:pt x="84862" y="10266"/>
                </a:lnTo>
                <a:lnTo>
                  <a:pt x="81518" y="11624"/>
                </a:lnTo>
                <a:lnTo>
                  <a:pt x="80150" y="12226"/>
                </a:lnTo>
                <a:lnTo>
                  <a:pt x="78931" y="12828"/>
                </a:lnTo>
                <a:lnTo>
                  <a:pt x="77718" y="13584"/>
                </a:lnTo>
                <a:lnTo>
                  <a:pt x="76650" y="14639"/>
                </a:lnTo>
                <a:lnTo>
                  <a:pt x="76500" y="14794"/>
                </a:lnTo>
                <a:lnTo>
                  <a:pt x="76650" y="14943"/>
                </a:lnTo>
                <a:lnTo>
                  <a:pt x="76806" y="15092"/>
                </a:lnTo>
                <a:lnTo>
                  <a:pt x="78325" y="14794"/>
                </a:lnTo>
                <a:lnTo>
                  <a:pt x="79693" y="14341"/>
                </a:lnTo>
                <a:lnTo>
                  <a:pt x="82581" y="13436"/>
                </a:lnTo>
                <a:lnTo>
                  <a:pt x="85018" y="12679"/>
                </a:lnTo>
                <a:lnTo>
                  <a:pt x="86387" y="12375"/>
                </a:lnTo>
                <a:lnTo>
                  <a:pt x="87450" y="11773"/>
                </a:lnTo>
                <a:lnTo>
                  <a:pt x="88512" y="12375"/>
                </a:lnTo>
                <a:lnTo>
                  <a:pt x="88212" y="12530"/>
                </a:lnTo>
                <a:lnTo>
                  <a:pt x="85775" y="13584"/>
                </a:lnTo>
                <a:lnTo>
                  <a:pt x="83193" y="14794"/>
                </a:lnTo>
                <a:lnTo>
                  <a:pt x="82125" y="15396"/>
                </a:lnTo>
                <a:lnTo>
                  <a:pt x="80912" y="16153"/>
                </a:lnTo>
                <a:lnTo>
                  <a:pt x="79843" y="17058"/>
                </a:lnTo>
                <a:lnTo>
                  <a:pt x="79087" y="17964"/>
                </a:lnTo>
                <a:lnTo>
                  <a:pt x="78931" y="18262"/>
                </a:lnTo>
                <a:lnTo>
                  <a:pt x="79087" y="18417"/>
                </a:lnTo>
                <a:lnTo>
                  <a:pt x="79237" y="18417"/>
                </a:lnTo>
                <a:lnTo>
                  <a:pt x="80150" y="18262"/>
                </a:lnTo>
                <a:lnTo>
                  <a:pt x="81212" y="18113"/>
                </a:lnTo>
                <a:lnTo>
                  <a:pt x="83037" y="17511"/>
                </a:lnTo>
                <a:lnTo>
                  <a:pt x="86537" y="15849"/>
                </a:lnTo>
                <a:lnTo>
                  <a:pt x="88818" y="14794"/>
                </a:lnTo>
                <a:lnTo>
                  <a:pt x="91100" y="14037"/>
                </a:lnTo>
                <a:lnTo>
                  <a:pt x="91862" y="14490"/>
                </a:lnTo>
                <a:lnTo>
                  <a:pt x="93837" y="15849"/>
                </a:lnTo>
                <a:lnTo>
                  <a:pt x="90643" y="17356"/>
                </a:lnTo>
                <a:lnTo>
                  <a:pt x="85931" y="19167"/>
                </a:lnTo>
                <a:lnTo>
                  <a:pt x="83493" y="20228"/>
                </a:lnTo>
                <a:lnTo>
                  <a:pt x="81212" y="21431"/>
                </a:lnTo>
                <a:lnTo>
                  <a:pt x="81062" y="21586"/>
                </a:lnTo>
                <a:lnTo>
                  <a:pt x="81062" y="21735"/>
                </a:lnTo>
                <a:lnTo>
                  <a:pt x="81212" y="21884"/>
                </a:lnTo>
                <a:lnTo>
                  <a:pt x="81368" y="22039"/>
                </a:lnTo>
                <a:lnTo>
                  <a:pt x="82581" y="22039"/>
                </a:lnTo>
                <a:lnTo>
                  <a:pt x="83950" y="21884"/>
                </a:lnTo>
                <a:lnTo>
                  <a:pt x="86387" y="21283"/>
                </a:lnTo>
                <a:lnTo>
                  <a:pt x="88968" y="20526"/>
                </a:lnTo>
                <a:lnTo>
                  <a:pt x="91406" y="19620"/>
                </a:lnTo>
                <a:lnTo>
                  <a:pt x="93837" y="18869"/>
                </a:lnTo>
                <a:lnTo>
                  <a:pt x="96575" y="17964"/>
                </a:lnTo>
                <a:lnTo>
                  <a:pt x="97793" y="19018"/>
                </a:lnTo>
                <a:lnTo>
                  <a:pt x="96425" y="19471"/>
                </a:lnTo>
                <a:lnTo>
                  <a:pt x="95056" y="20073"/>
                </a:lnTo>
                <a:lnTo>
                  <a:pt x="92468" y="21283"/>
                </a:lnTo>
                <a:lnTo>
                  <a:pt x="90187" y="22337"/>
                </a:lnTo>
                <a:lnTo>
                  <a:pt x="88362" y="22492"/>
                </a:lnTo>
                <a:lnTo>
                  <a:pt x="86687" y="22641"/>
                </a:lnTo>
                <a:lnTo>
                  <a:pt x="84862" y="22945"/>
                </a:lnTo>
                <a:lnTo>
                  <a:pt x="83193" y="23547"/>
                </a:lnTo>
                <a:lnTo>
                  <a:pt x="82431" y="24000"/>
                </a:lnTo>
                <a:lnTo>
                  <a:pt x="81668" y="24452"/>
                </a:lnTo>
                <a:lnTo>
                  <a:pt x="81062" y="25054"/>
                </a:lnTo>
                <a:lnTo>
                  <a:pt x="80456" y="25662"/>
                </a:lnTo>
                <a:lnTo>
                  <a:pt x="80000" y="26413"/>
                </a:lnTo>
                <a:lnTo>
                  <a:pt x="79543" y="27169"/>
                </a:lnTo>
                <a:lnTo>
                  <a:pt x="79087" y="28832"/>
                </a:lnTo>
                <a:lnTo>
                  <a:pt x="78931" y="29433"/>
                </a:lnTo>
                <a:lnTo>
                  <a:pt x="78931" y="30035"/>
                </a:lnTo>
                <a:lnTo>
                  <a:pt x="78931" y="31096"/>
                </a:lnTo>
                <a:lnTo>
                  <a:pt x="78931" y="31698"/>
                </a:lnTo>
                <a:lnTo>
                  <a:pt x="78781" y="32150"/>
                </a:lnTo>
                <a:lnTo>
                  <a:pt x="78475" y="32752"/>
                </a:lnTo>
                <a:lnTo>
                  <a:pt x="77868" y="33205"/>
                </a:lnTo>
                <a:lnTo>
                  <a:pt x="76500" y="34415"/>
                </a:lnTo>
                <a:lnTo>
                  <a:pt x="75281" y="35773"/>
                </a:lnTo>
                <a:lnTo>
                  <a:pt x="74981" y="36226"/>
                </a:lnTo>
                <a:lnTo>
                  <a:pt x="74825" y="36828"/>
                </a:lnTo>
                <a:lnTo>
                  <a:pt x="74825" y="37280"/>
                </a:lnTo>
                <a:lnTo>
                  <a:pt x="74981" y="37882"/>
                </a:lnTo>
                <a:lnTo>
                  <a:pt x="75281" y="38186"/>
                </a:lnTo>
                <a:lnTo>
                  <a:pt x="75437" y="38186"/>
                </a:lnTo>
                <a:lnTo>
                  <a:pt x="74675" y="38490"/>
                </a:lnTo>
                <a:lnTo>
                  <a:pt x="72087" y="39545"/>
                </a:lnTo>
                <a:lnTo>
                  <a:pt x="71025" y="40301"/>
                </a:lnTo>
                <a:lnTo>
                  <a:pt x="69806" y="41052"/>
                </a:lnTo>
                <a:lnTo>
                  <a:pt x="69050" y="41809"/>
                </a:lnTo>
                <a:lnTo>
                  <a:pt x="68743" y="42566"/>
                </a:lnTo>
                <a:lnTo>
                  <a:pt x="68743" y="43316"/>
                </a:lnTo>
                <a:lnTo>
                  <a:pt x="69050" y="43924"/>
                </a:lnTo>
                <a:lnTo>
                  <a:pt x="69506" y="44526"/>
                </a:lnTo>
                <a:lnTo>
                  <a:pt x="70112" y="45127"/>
                </a:lnTo>
                <a:lnTo>
                  <a:pt x="71025" y="45431"/>
                </a:lnTo>
                <a:lnTo>
                  <a:pt x="71787" y="45735"/>
                </a:lnTo>
                <a:lnTo>
                  <a:pt x="70875" y="46337"/>
                </a:lnTo>
                <a:lnTo>
                  <a:pt x="69962" y="47094"/>
                </a:lnTo>
                <a:lnTo>
                  <a:pt x="69200" y="48000"/>
                </a:lnTo>
                <a:lnTo>
                  <a:pt x="68437" y="49054"/>
                </a:lnTo>
                <a:lnTo>
                  <a:pt x="67831" y="50561"/>
                </a:lnTo>
                <a:lnTo>
                  <a:pt x="67525" y="52224"/>
                </a:lnTo>
                <a:lnTo>
                  <a:pt x="67068" y="55543"/>
                </a:lnTo>
                <a:lnTo>
                  <a:pt x="66768" y="57205"/>
                </a:lnTo>
                <a:lnTo>
                  <a:pt x="66618" y="59016"/>
                </a:lnTo>
                <a:lnTo>
                  <a:pt x="66768" y="60828"/>
                </a:lnTo>
                <a:lnTo>
                  <a:pt x="66918" y="61733"/>
                </a:lnTo>
                <a:lnTo>
                  <a:pt x="67375" y="62490"/>
                </a:lnTo>
                <a:lnTo>
                  <a:pt x="68287" y="63849"/>
                </a:lnTo>
                <a:lnTo>
                  <a:pt x="68743" y="64450"/>
                </a:lnTo>
                <a:lnTo>
                  <a:pt x="69350" y="64903"/>
                </a:lnTo>
                <a:lnTo>
                  <a:pt x="69962" y="65207"/>
                </a:lnTo>
                <a:lnTo>
                  <a:pt x="70718" y="65505"/>
                </a:lnTo>
                <a:lnTo>
                  <a:pt x="72393" y="65958"/>
                </a:lnTo>
                <a:lnTo>
                  <a:pt x="74218" y="65958"/>
                </a:lnTo>
                <a:lnTo>
                  <a:pt x="76193" y="65809"/>
                </a:lnTo>
                <a:lnTo>
                  <a:pt x="77106" y="65958"/>
                </a:lnTo>
                <a:lnTo>
                  <a:pt x="77868" y="66262"/>
                </a:lnTo>
                <a:lnTo>
                  <a:pt x="78475" y="66714"/>
                </a:lnTo>
                <a:lnTo>
                  <a:pt x="78931" y="67316"/>
                </a:lnTo>
                <a:lnTo>
                  <a:pt x="79387" y="68073"/>
                </a:lnTo>
                <a:lnTo>
                  <a:pt x="79693" y="68830"/>
                </a:lnTo>
                <a:lnTo>
                  <a:pt x="80000" y="70486"/>
                </a:lnTo>
                <a:lnTo>
                  <a:pt x="80300" y="71243"/>
                </a:lnTo>
                <a:lnTo>
                  <a:pt x="80606" y="72000"/>
                </a:lnTo>
                <a:lnTo>
                  <a:pt x="80912" y="72750"/>
                </a:lnTo>
                <a:lnTo>
                  <a:pt x="81518" y="73358"/>
                </a:lnTo>
                <a:lnTo>
                  <a:pt x="82281" y="74561"/>
                </a:lnTo>
                <a:lnTo>
                  <a:pt x="82887" y="75771"/>
                </a:lnTo>
                <a:lnTo>
                  <a:pt x="83193" y="77130"/>
                </a:lnTo>
                <a:lnTo>
                  <a:pt x="83193" y="78637"/>
                </a:lnTo>
                <a:lnTo>
                  <a:pt x="83193" y="81205"/>
                </a:lnTo>
                <a:lnTo>
                  <a:pt x="83493" y="83773"/>
                </a:lnTo>
                <a:lnTo>
                  <a:pt x="83800" y="84976"/>
                </a:lnTo>
                <a:lnTo>
                  <a:pt x="84106" y="86186"/>
                </a:lnTo>
                <a:lnTo>
                  <a:pt x="84712" y="87390"/>
                </a:lnTo>
                <a:lnTo>
                  <a:pt x="85318" y="88599"/>
                </a:lnTo>
                <a:lnTo>
                  <a:pt x="86387" y="90107"/>
                </a:lnTo>
                <a:lnTo>
                  <a:pt x="86993" y="90714"/>
                </a:lnTo>
                <a:lnTo>
                  <a:pt x="87600" y="91316"/>
                </a:lnTo>
                <a:lnTo>
                  <a:pt x="88362" y="91769"/>
                </a:lnTo>
                <a:lnTo>
                  <a:pt x="89125" y="92073"/>
                </a:lnTo>
                <a:lnTo>
                  <a:pt x="90037" y="92222"/>
                </a:lnTo>
                <a:lnTo>
                  <a:pt x="91100" y="92073"/>
                </a:lnTo>
                <a:lnTo>
                  <a:pt x="91862" y="91769"/>
                </a:lnTo>
                <a:lnTo>
                  <a:pt x="92618" y="91465"/>
                </a:lnTo>
                <a:lnTo>
                  <a:pt x="93231" y="90863"/>
                </a:lnTo>
                <a:lnTo>
                  <a:pt x="93837" y="90262"/>
                </a:lnTo>
                <a:lnTo>
                  <a:pt x="95968" y="89958"/>
                </a:lnTo>
                <a:lnTo>
                  <a:pt x="98093" y="89505"/>
                </a:lnTo>
                <a:lnTo>
                  <a:pt x="102356" y="88295"/>
                </a:lnTo>
                <a:lnTo>
                  <a:pt x="104481" y="87545"/>
                </a:lnTo>
                <a:lnTo>
                  <a:pt x="106462" y="86639"/>
                </a:lnTo>
                <a:lnTo>
                  <a:pt x="108437" y="85733"/>
                </a:lnTo>
                <a:lnTo>
                  <a:pt x="110568" y="84976"/>
                </a:lnTo>
                <a:lnTo>
                  <a:pt x="109200" y="87545"/>
                </a:lnTo>
                <a:lnTo>
                  <a:pt x="107675" y="90107"/>
                </a:lnTo>
                <a:lnTo>
                  <a:pt x="106918" y="90107"/>
                </a:lnTo>
                <a:lnTo>
                  <a:pt x="106006" y="90262"/>
                </a:lnTo>
                <a:lnTo>
                  <a:pt x="104181" y="90559"/>
                </a:lnTo>
                <a:lnTo>
                  <a:pt x="101443" y="91316"/>
                </a:lnTo>
                <a:lnTo>
                  <a:pt x="95206" y="93127"/>
                </a:lnTo>
                <a:lnTo>
                  <a:pt x="89275" y="95088"/>
                </a:lnTo>
                <a:lnTo>
                  <a:pt x="89125" y="95243"/>
                </a:lnTo>
                <a:lnTo>
                  <a:pt x="88968" y="95392"/>
                </a:lnTo>
                <a:lnTo>
                  <a:pt x="88968" y="95540"/>
                </a:lnTo>
                <a:lnTo>
                  <a:pt x="89275" y="95696"/>
                </a:lnTo>
                <a:lnTo>
                  <a:pt x="90337" y="95844"/>
                </a:lnTo>
                <a:lnTo>
                  <a:pt x="91706" y="95993"/>
                </a:lnTo>
                <a:lnTo>
                  <a:pt x="92925" y="95844"/>
                </a:lnTo>
                <a:lnTo>
                  <a:pt x="94143" y="95696"/>
                </a:lnTo>
                <a:lnTo>
                  <a:pt x="96575" y="95088"/>
                </a:lnTo>
                <a:lnTo>
                  <a:pt x="99006" y="94486"/>
                </a:lnTo>
                <a:lnTo>
                  <a:pt x="101900" y="93729"/>
                </a:lnTo>
                <a:lnTo>
                  <a:pt x="104787" y="92979"/>
                </a:lnTo>
                <a:lnTo>
                  <a:pt x="105850" y="92979"/>
                </a:lnTo>
                <a:lnTo>
                  <a:pt x="105093" y="94033"/>
                </a:lnTo>
                <a:lnTo>
                  <a:pt x="103568" y="96148"/>
                </a:lnTo>
                <a:lnTo>
                  <a:pt x="101443" y="96297"/>
                </a:lnTo>
                <a:lnTo>
                  <a:pt x="99312" y="96601"/>
                </a:lnTo>
                <a:lnTo>
                  <a:pt x="95206" y="97805"/>
                </a:lnTo>
                <a:lnTo>
                  <a:pt x="89881" y="99318"/>
                </a:lnTo>
                <a:lnTo>
                  <a:pt x="87300" y="100069"/>
                </a:lnTo>
                <a:lnTo>
                  <a:pt x="84562" y="100677"/>
                </a:lnTo>
                <a:lnTo>
                  <a:pt x="84406" y="100974"/>
                </a:lnTo>
                <a:lnTo>
                  <a:pt x="84256" y="101130"/>
                </a:lnTo>
                <a:lnTo>
                  <a:pt x="84406" y="101427"/>
                </a:lnTo>
                <a:lnTo>
                  <a:pt x="84712" y="101582"/>
                </a:lnTo>
                <a:lnTo>
                  <a:pt x="86993" y="101427"/>
                </a:lnTo>
                <a:lnTo>
                  <a:pt x="89275" y="101278"/>
                </a:lnTo>
                <a:lnTo>
                  <a:pt x="91406" y="101130"/>
                </a:lnTo>
                <a:lnTo>
                  <a:pt x="93687" y="100677"/>
                </a:lnTo>
                <a:lnTo>
                  <a:pt x="97181" y="100069"/>
                </a:lnTo>
                <a:lnTo>
                  <a:pt x="100831" y="99318"/>
                </a:lnTo>
                <a:lnTo>
                  <a:pt x="99162" y="100974"/>
                </a:lnTo>
                <a:lnTo>
                  <a:pt x="97337" y="101278"/>
                </a:lnTo>
                <a:lnTo>
                  <a:pt x="95512" y="101582"/>
                </a:lnTo>
                <a:lnTo>
                  <a:pt x="91862" y="102184"/>
                </a:lnTo>
                <a:lnTo>
                  <a:pt x="89425" y="102488"/>
                </a:lnTo>
                <a:lnTo>
                  <a:pt x="87143" y="102786"/>
                </a:lnTo>
                <a:lnTo>
                  <a:pt x="84862" y="103394"/>
                </a:lnTo>
                <a:lnTo>
                  <a:pt x="83800" y="103691"/>
                </a:lnTo>
                <a:lnTo>
                  <a:pt x="82737" y="104299"/>
                </a:lnTo>
                <a:lnTo>
                  <a:pt x="82581" y="104299"/>
                </a:lnTo>
                <a:lnTo>
                  <a:pt x="82581" y="104448"/>
                </a:lnTo>
                <a:lnTo>
                  <a:pt x="82737" y="104597"/>
                </a:lnTo>
                <a:lnTo>
                  <a:pt x="82887" y="104752"/>
                </a:lnTo>
                <a:lnTo>
                  <a:pt x="84106" y="104901"/>
                </a:lnTo>
                <a:lnTo>
                  <a:pt x="87906" y="104901"/>
                </a:lnTo>
                <a:lnTo>
                  <a:pt x="90493" y="104752"/>
                </a:lnTo>
                <a:lnTo>
                  <a:pt x="92925" y="104448"/>
                </a:lnTo>
                <a:lnTo>
                  <a:pt x="95512" y="104144"/>
                </a:lnTo>
                <a:lnTo>
                  <a:pt x="93837" y="105503"/>
                </a:lnTo>
                <a:lnTo>
                  <a:pt x="92012" y="106712"/>
                </a:lnTo>
                <a:lnTo>
                  <a:pt x="90950" y="106563"/>
                </a:lnTo>
                <a:lnTo>
                  <a:pt x="89731" y="106408"/>
                </a:lnTo>
                <a:lnTo>
                  <a:pt x="87300" y="106563"/>
                </a:lnTo>
                <a:lnTo>
                  <a:pt x="85018" y="106712"/>
                </a:lnTo>
                <a:lnTo>
                  <a:pt x="82737" y="106861"/>
                </a:lnTo>
                <a:lnTo>
                  <a:pt x="78325" y="107314"/>
                </a:lnTo>
                <a:lnTo>
                  <a:pt x="78018" y="107469"/>
                </a:lnTo>
                <a:lnTo>
                  <a:pt x="77868" y="107767"/>
                </a:lnTo>
                <a:lnTo>
                  <a:pt x="78018" y="108071"/>
                </a:lnTo>
                <a:lnTo>
                  <a:pt x="78325" y="108220"/>
                </a:lnTo>
                <a:lnTo>
                  <a:pt x="82281" y="108673"/>
                </a:lnTo>
                <a:lnTo>
                  <a:pt x="84256" y="108828"/>
                </a:lnTo>
                <a:lnTo>
                  <a:pt x="86231" y="108976"/>
                </a:lnTo>
                <a:lnTo>
                  <a:pt x="88056" y="109125"/>
                </a:lnTo>
                <a:lnTo>
                  <a:pt x="86537" y="109882"/>
                </a:lnTo>
                <a:lnTo>
                  <a:pt x="84562" y="110639"/>
                </a:lnTo>
                <a:lnTo>
                  <a:pt x="84406" y="110484"/>
                </a:lnTo>
                <a:lnTo>
                  <a:pt x="83950" y="110335"/>
                </a:lnTo>
                <a:lnTo>
                  <a:pt x="83343" y="110186"/>
                </a:lnTo>
                <a:lnTo>
                  <a:pt x="82125" y="110186"/>
                </a:lnTo>
                <a:lnTo>
                  <a:pt x="80912" y="110335"/>
                </a:lnTo>
                <a:lnTo>
                  <a:pt x="79693" y="110335"/>
                </a:lnTo>
                <a:lnTo>
                  <a:pt x="77106" y="110186"/>
                </a:lnTo>
                <a:lnTo>
                  <a:pt x="74675" y="110186"/>
                </a:lnTo>
                <a:lnTo>
                  <a:pt x="74368" y="110335"/>
                </a:lnTo>
                <a:lnTo>
                  <a:pt x="74368" y="110639"/>
                </a:lnTo>
                <a:lnTo>
                  <a:pt x="75131" y="111390"/>
                </a:lnTo>
                <a:lnTo>
                  <a:pt x="76043" y="111842"/>
                </a:lnTo>
                <a:lnTo>
                  <a:pt x="74675" y="111545"/>
                </a:lnTo>
                <a:lnTo>
                  <a:pt x="72850" y="111390"/>
                </a:lnTo>
                <a:lnTo>
                  <a:pt x="72087" y="111390"/>
                </a:lnTo>
                <a:lnTo>
                  <a:pt x="71331" y="111545"/>
                </a:lnTo>
                <a:lnTo>
                  <a:pt x="70875" y="111842"/>
                </a:lnTo>
                <a:lnTo>
                  <a:pt x="70875" y="111997"/>
                </a:lnTo>
                <a:lnTo>
                  <a:pt x="70718" y="112295"/>
                </a:lnTo>
                <a:lnTo>
                  <a:pt x="70875" y="112748"/>
                </a:lnTo>
                <a:lnTo>
                  <a:pt x="71175" y="113052"/>
                </a:lnTo>
                <a:lnTo>
                  <a:pt x="72243" y="113505"/>
                </a:lnTo>
                <a:lnTo>
                  <a:pt x="73456" y="113958"/>
                </a:lnTo>
                <a:lnTo>
                  <a:pt x="71937" y="114262"/>
                </a:lnTo>
                <a:lnTo>
                  <a:pt x="71481" y="113809"/>
                </a:lnTo>
                <a:lnTo>
                  <a:pt x="70568" y="113505"/>
                </a:lnTo>
                <a:lnTo>
                  <a:pt x="69506" y="113356"/>
                </a:lnTo>
                <a:lnTo>
                  <a:pt x="68287" y="113505"/>
                </a:lnTo>
                <a:lnTo>
                  <a:pt x="67225" y="113809"/>
                </a:lnTo>
                <a:lnTo>
                  <a:pt x="67068" y="113958"/>
                </a:lnTo>
                <a:lnTo>
                  <a:pt x="67068" y="114107"/>
                </a:lnTo>
                <a:lnTo>
                  <a:pt x="67068" y="114262"/>
                </a:lnTo>
                <a:lnTo>
                  <a:pt x="67225" y="114410"/>
                </a:lnTo>
                <a:lnTo>
                  <a:pt x="68893" y="115012"/>
                </a:lnTo>
                <a:lnTo>
                  <a:pt x="68287" y="115167"/>
                </a:lnTo>
                <a:lnTo>
                  <a:pt x="67981" y="115012"/>
                </a:lnTo>
                <a:lnTo>
                  <a:pt x="65550" y="115012"/>
                </a:lnTo>
                <a:lnTo>
                  <a:pt x="59468" y="115167"/>
                </a:lnTo>
                <a:lnTo>
                  <a:pt x="52475" y="115167"/>
                </a:lnTo>
                <a:lnTo>
                  <a:pt x="49281" y="114863"/>
                </a:lnTo>
                <a:lnTo>
                  <a:pt x="47912" y="114714"/>
                </a:lnTo>
                <a:lnTo>
                  <a:pt x="46693" y="114410"/>
                </a:lnTo>
                <a:lnTo>
                  <a:pt x="44262" y="113654"/>
                </a:lnTo>
                <a:lnTo>
                  <a:pt x="41825" y="112748"/>
                </a:lnTo>
                <a:lnTo>
                  <a:pt x="39393" y="111693"/>
                </a:lnTo>
                <a:lnTo>
                  <a:pt x="37112" y="110639"/>
                </a:lnTo>
                <a:lnTo>
                  <a:pt x="32550" y="108220"/>
                </a:lnTo>
                <a:lnTo>
                  <a:pt x="28293" y="105503"/>
                </a:lnTo>
                <a:lnTo>
                  <a:pt x="26012" y="103995"/>
                </a:lnTo>
                <a:lnTo>
                  <a:pt x="23731" y="102184"/>
                </a:lnTo>
                <a:lnTo>
                  <a:pt x="21600" y="100373"/>
                </a:lnTo>
                <a:lnTo>
                  <a:pt x="19625" y="98413"/>
                </a:lnTo>
                <a:lnTo>
                  <a:pt x="17643" y="96446"/>
                </a:lnTo>
                <a:lnTo>
                  <a:pt x="15825" y="94337"/>
                </a:lnTo>
                <a:lnTo>
                  <a:pt x="14150" y="92073"/>
                </a:lnTo>
                <a:lnTo>
                  <a:pt x="12475" y="89809"/>
                </a:lnTo>
                <a:lnTo>
                  <a:pt x="10956" y="87545"/>
                </a:lnTo>
                <a:lnTo>
                  <a:pt x="9587" y="84976"/>
                </a:lnTo>
                <a:lnTo>
                  <a:pt x="8368" y="82563"/>
                </a:lnTo>
                <a:lnTo>
                  <a:pt x="7306" y="79995"/>
                </a:lnTo>
                <a:lnTo>
                  <a:pt x="6243" y="77433"/>
                </a:lnTo>
                <a:lnTo>
                  <a:pt x="5481" y="74716"/>
                </a:lnTo>
                <a:lnTo>
                  <a:pt x="4718" y="72000"/>
                </a:lnTo>
                <a:lnTo>
                  <a:pt x="4262" y="69283"/>
                </a:lnTo>
                <a:lnTo>
                  <a:pt x="3806" y="66113"/>
                </a:lnTo>
                <a:lnTo>
                  <a:pt x="3506" y="62943"/>
                </a:lnTo>
                <a:lnTo>
                  <a:pt x="3506" y="59618"/>
                </a:lnTo>
                <a:lnTo>
                  <a:pt x="3656" y="56448"/>
                </a:lnTo>
                <a:lnTo>
                  <a:pt x="4875" y="57807"/>
                </a:lnTo>
                <a:lnTo>
                  <a:pt x="6087" y="59016"/>
                </a:lnTo>
                <a:lnTo>
                  <a:pt x="7612" y="60071"/>
                </a:lnTo>
                <a:lnTo>
                  <a:pt x="9437" y="61132"/>
                </a:lnTo>
                <a:lnTo>
                  <a:pt x="11106" y="62037"/>
                </a:lnTo>
                <a:lnTo>
                  <a:pt x="12631" y="63092"/>
                </a:lnTo>
                <a:lnTo>
                  <a:pt x="13843" y="64146"/>
                </a:lnTo>
                <a:lnTo>
                  <a:pt x="15062" y="65356"/>
                </a:lnTo>
                <a:lnTo>
                  <a:pt x="16125" y="66566"/>
                </a:lnTo>
                <a:lnTo>
                  <a:pt x="16887" y="68073"/>
                </a:lnTo>
                <a:lnTo>
                  <a:pt x="17800" y="69580"/>
                </a:lnTo>
                <a:lnTo>
                  <a:pt x="18406" y="71392"/>
                </a:lnTo>
                <a:lnTo>
                  <a:pt x="20081" y="75622"/>
                </a:lnTo>
                <a:lnTo>
                  <a:pt x="21750" y="79698"/>
                </a:lnTo>
                <a:lnTo>
                  <a:pt x="23575" y="83922"/>
                </a:lnTo>
                <a:lnTo>
                  <a:pt x="24337" y="86031"/>
                </a:lnTo>
                <a:lnTo>
                  <a:pt x="24943" y="88146"/>
                </a:lnTo>
                <a:lnTo>
                  <a:pt x="26012" y="92073"/>
                </a:lnTo>
                <a:lnTo>
                  <a:pt x="26925" y="95993"/>
                </a:lnTo>
                <a:lnTo>
                  <a:pt x="27531" y="97960"/>
                </a:lnTo>
                <a:lnTo>
                  <a:pt x="28137" y="99920"/>
                </a:lnTo>
                <a:lnTo>
                  <a:pt x="29050" y="101731"/>
                </a:lnTo>
                <a:lnTo>
                  <a:pt x="30118" y="103543"/>
                </a:lnTo>
                <a:lnTo>
                  <a:pt x="30418" y="103995"/>
                </a:lnTo>
                <a:lnTo>
                  <a:pt x="30875" y="104144"/>
                </a:lnTo>
                <a:lnTo>
                  <a:pt x="31487" y="104144"/>
                </a:lnTo>
                <a:lnTo>
                  <a:pt x="31943" y="103995"/>
                </a:lnTo>
                <a:lnTo>
                  <a:pt x="32700" y="103543"/>
                </a:lnTo>
                <a:lnTo>
                  <a:pt x="33156" y="102786"/>
                </a:lnTo>
                <a:lnTo>
                  <a:pt x="33612" y="102184"/>
                </a:lnTo>
                <a:lnTo>
                  <a:pt x="33768" y="101427"/>
                </a:lnTo>
                <a:lnTo>
                  <a:pt x="34068" y="99771"/>
                </a:lnTo>
                <a:lnTo>
                  <a:pt x="34225" y="98109"/>
                </a:lnTo>
                <a:lnTo>
                  <a:pt x="34525" y="96601"/>
                </a:lnTo>
                <a:lnTo>
                  <a:pt x="34831" y="95088"/>
                </a:lnTo>
                <a:lnTo>
                  <a:pt x="35437" y="93729"/>
                </a:lnTo>
                <a:lnTo>
                  <a:pt x="36200" y="92371"/>
                </a:lnTo>
                <a:lnTo>
                  <a:pt x="37718" y="89809"/>
                </a:lnTo>
                <a:lnTo>
                  <a:pt x="39543" y="87241"/>
                </a:lnTo>
                <a:lnTo>
                  <a:pt x="40762" y="85578"/>
                </a:lnTo>
                <a:lnTo>
                  <a:pt x="42131" y="83618"/>
                </a:lnTo>
                <a:lnTo>
                  <a:pt x="43350" y="81658"/>
                </a:lnTo>
                <a:lnTo>
                  <a:pt x="44412" y="79394"/>
                </a:lnTo>
                <a:lnTo>
                  <a:pt x="44718" y="78339"/>
                </a:lnTo>
                <a:lnTo>
                  <a:pt x="45018" y="77278"/>
                </a:lnTo>
                <a:lnTo>
                  <a:pt x="45175" y="76075"/>
                </a:lnTo>
                <a:lnTo>
                  <a:pt x="45175" y="75014"/>
                </a:lnTo>
                <a:lnTo>
                  <a:pt x="45018" y="73960"/>
                </a:lnTo>
                <a:lnTo>
                  <a:pt x="44718" y="72905"/>
                </a:lnTo>
                <a:lnTo>
                  <a:pt x="44262" y="72000"/>
                </a:lnTo>
                <a:lnTo>
                  <a:pt x="43500" y="70939"/>
                </a:lnTo>
                <a:lnTo>
                  <a:pt x="42893" y="70188"/>
                </a:lnTo>
                <a:lnTo>
                  <a:pt x="41981" y="69580"/>
                </a:lnTo>
                <a:lnTo>
                  <a:pt x="40306" y="68377"/>
                </a:lnTo>
                <a:lnTo>
                  <a:pt x="38481" y="67316"/>
                </a:lnTo>
                <a:lnTo>
                  <a:pt x="36656" y="66410"/>
                </a:lnTo>
                <a:lnTo>
                  <a:pt x="31637" y="64146"/>
                </a:lnTo>
                <a:lnTo>
                  <a:pt x="29050" y="62943"/>
                </a:lnTo>
                <a:lnTo>
                  <a:pt x="26468" y="62037"/>
                </a:lnTo>
                <a:lnTo>
                  <a:pt x="24943" y="61733"/>
                </a:lnTo>
                <a:lnTo>
                  <a:pt x="23275" y="61584"/>
                </a:lnTo>
                <a:lnTo>
                  <a:pt x="21600" y="61280"/>
                </a:lnTo>
                <a:lnTo>
                  <a:pt x="20837" y="60976"/>
                </a:lnTo>
                <a:lnTo>
                  <a:pt x="20081" y="60679"/>
                </a:lnTo>
                <a:lnTo>
                  <a:pt x="19012" y="60071"/>
                </a:lnTo>
                <a:lnTo>
                  <a:pt x="17950" y="59165"/>
                </a:lnTo>
                <a:lnTo>
                  <a:pt x="17037" y="58260"/>
                </a:lnTo>
                <a:lnTo>
                  <a:pt x="16125" y="57509"/>
                </a:lnTo>
                <a:lnTo>
                  <a:pt x="15368" y="56901"/>
                </a:lnTo>
                <a:lnTo>
                  <a:pt x="14606" y="56603"/>
                </a:lnTo>
                <a:lnTo>
                  <a:pt x="12931" y="56150"/>
                </a:lnTo>
                <a:lnTo>
                  <a:pt x="12018" y="55995"/>
                </a:lnTo>
                <a:lnTo>
                  <a:pt x="11412" y="55543"/>
                </a:lnTo>
                <a:lnTo>
                  <a:pt x="11106" y="55245"/>
                </a:lnTo>
                <a:lnTo>
                  <a:pt x="10956" y="54637"/>
                </a:lnTo>
                <a:lnTo>
                  <a:pt x="10956" y="54184"/>
                </a:lnTo>
                <a:lnTo>
                  <a:pt x="11106" y="53582"/>
                </a:lnTo>
                <a:lnTo>
                  <a:pt x="11562" y="52981"/>
                </a:lnTo>
                <a:lnTo>
                  <a:pt x="12175" y="52373"/>
                </a:lnTo>
                <a:lnTo>
                  <a:pt x="12931" y="51771"/>
                </a:lnTo>
                <a:lnTo>
                  <a:pt x="13693" y="51318"/>
                </a:lnTo>
                <a:lnTo>
                  <a:pt x="15518" y="50413"/>
                </a:lnTo>
                <a:lnTo>
                  <a:pt x="19318" y="49054"/>
                </a:lnTo>
                <a:lnTo>
                  <a:pt x="20381" y="48601"/>
                </a:lnTo>
                <a:lnTo>
                  <a:pt x="21293" y="48000"/>
                </a:lnTo>
                <a:lnTo>
                  <a:pt x="22968" y="46790"/>
                </a:lnTo>
                <a:lnTo>
                  <a:pt x="24487" y="45283"/>
                </a:lnTo>
                <a:lnTo>
                  <a:pt x="25856" y="43620"/>
                </a:lnTo>
                <a:lnTo>
                  <a:pt x="27681" y="41660"/>
                </a:lnTo>
                <a:lnTo>
                  <a:pt x="29506" y="39997"/>
                </a:lnTo>
                <a:lnTo>
                  <a:pt x="31487" y="38639"/>
                </a:lnTo>
                <a:lnTo>
                  <a:pt x="32550" y="37882"/>
                </a:lnTo>
                <a:lnTo>
                  <a:pt x="33768" y="37280"/>
                </a:lnTo>
                <a:lnTo>
                  <a:pt x="35287" y="36679"/>
                </a:lnTo>
                <a:lnTo>
                  <a:pt x="36806" y="35922"/>
                </a:lnTo>
                <a:lnTo>
                  <a:pt x="37418" y="35469"/>
                </a:lnTo>
                <a:lnTo>
                  <a:pt x="38025" y="35016"/>
                </a:lnTo>
                <a:lnTo>
                  <a:pt x="38481" y="34415"/>
                </a:lnTo>
                <a:lnTo>
                  <a:pt x="38787" y="33658"/>
                </a:lnTo>
                <a:lnTo>
                  <a:pt x="38787" y="32907"/>
                </a:lnTo>
                <a:lnTo>
                  <a:pt x="38631" y="32299"/>
                </a:lnTo>
                <a:lnTo>
                  <a:pt x="38175" y="31549"/>
                </a:lnTo>
                <a:lnTo>
                  <a:pt x="37718" y="31096"/>
                </a:lnTo>
                <a:lnTo>
                  <a:pt x="36506" y="30035"/>
                </a:lnTo>
                <a:lnTo>
                  <a:pt x="35437" y="29285"/>
                </a:lnTo>
                <a:lnTo>
                  <a:pt x="34831" y="28832"/>
                </a:lnTo>
                <a:lnTo>
                  <a:pt x="33312" y="28832"/>
                </a:lnTo>
                <a:lnTo>
                  <a:pt x="32700" y="28981"/>
                </a:lnTo>
                <a:lnTo>
                  <a:pt x="31181" y="29737"/>
                </a:lnTo>
                <a:lnTo>
                  <a:pt x="29962" y="30339"/>
                </a:lnTo>
                <a:lnTo>
                  <a:pt x="27681" y="31096"/>
                </a:lnTo>
                <a:lnTo>
                  <a:pt x="26468" y="31096"/>
                </a:lnTo>
                <a:lnTo>
                  <a:pt x="25706" y="30792"/>
                </a:lnTo>
                <a:lnTo>
                  <a:pt x="24943" y="30488"/>
                </a:lnTo>
                <a:lnTo>
                  <a:pt x="24337" y="30035"/>
                </a:lnTo>
                <a:lnTo>
                  <a:pt x="24187" y="29737"/>
                </a:lnTo>
                <a:lnTo>
                  <a:pt x="24031" y="29433"/>
                </a:lnTo>
                <a:lnTo>
                  <a:pt x="24031" y="29130"/>
                </a:lnTo>
                <a:lnTo>
                  <a:pt x="24187" y="28832"/>
                </a:lnTo>
                <a:lnTo>
                  <a:pt x="24487" y="28528"/>
                </a:lnTo>
                <a:lnTo>
                  <a:pt x="24943" y="28224"/>
                </a:lnTo>
                <a:lnTo>
                  <a:pt x="25706" y="27771"/>
                </a:lnTo>
                <a:lnTo>
                  <a:pt x="26618" y="27473"/>
                </a:lnTo>
                <a:lnTo>
                  <a:pt x="28593" y="26865"/>
                </a:lnTo>
                <a:lnTo>
                  <a:pt x="29812" y="26115"/>
                </a:lnTo>
                <a:lnTo>
                  <a:pt x="30875" y="25507"/>
                </a:lnTo>
                <a:lnTo>
                  <a:pt x="31331" y="25358"/>
                </a:lnTo>
                <a:lnTo>
                  <a:pt x="31943" y="25358"/>
                </a:lnTo>
                <a:lnTo>
                  <a:pt x="32550" y="25507"/>
                </a:lnTo>
                <a:lnTo>
                  <a:pt x="33462" y="25960"/>
                </a:lnTo>
                <a:lnTo>
                  <a:pt x="35287" y="27020"/>
                </a:lnTo>
                <a:lnTo>
                  <a:pt x="36050" y="27622"/>
                </a:lnTo>
                <a:lnTo>
                  <a:pt x="36962" y="28075"/>
                </a:lnTo>
                <a:lnTo>
                  <a:pt x="37875" y="28224"/>
                </a:lnTo>
                <a:lnTo>
                  <a:pt x="38787" y="28224"/>
                </a:lnTo>
                <a:lnTo>
                  <a:pt x="39543" y="28075"/>
                </a:lnTo>
                <a:lnTo>
                  <a:pt x="40156" y="27622"/>
                </a:lnTo>
                <a:lnTo>
                  <a:pt x="40612" y="27020"/>
                </a:lnTo>
                <a:lnTo>
                  <a:pt x="40912" y="26264"/>
                </a:lnTo>
                <a:lnTo>
                  <a:pt x="41068" y="25507"/>
                </a:lnTo>
                <a:lnTo>
                  <a:pt x="40912" y="24601"/>
                </a:lnTo>
                <a:lnTo>
                  <a:pt x="40456" y="23398"/>
                </a:lnTo>
                <a:lnTo>
                  <a:pt x="40000" y="22039"/>
                </a:lnTo>
                <a:lnTo>
                  <a:pt x="39850" y="21735"/>
                </a:lnTo>
                <a:lnTo>
                  <a:pt x="40000" y="21283"/>
                </a:lnTo>
                <a:lnTo>
                  <a:pt x="40306" y="20073"/>
                </a:lnTo>
                <a:lnTo>
                  <a:pt x="40912" y="19018"/>
                </a:lnTo>
                <a:lnTo>
                  <a:pt x="41218" y="18113"/>
                </a:lnTo>
                <a:lnTo>
                  <a:pt x="41368" y="17207"/>
                </a:lnTo>
                <a:lnTo>
                  <a:pt x="41218" y="16301"/>
                </a:lnTo>
                <a:lnTo>
                  <a:pt x="40762" y="15545"/>
                </a:lnTo>
                <a:lnTo>
                  <a:pt x="40000" y="14943"/>
                </a:lnTo>
                <a:lnTo>
                  <a:pt x="39543" y="14639"/>
                </a:lnTo>
                <a:lnTo>
                  <a:pt x="39087" y="14490"/>
                </a:lnTo>
                <a:lnTo>
                  <a:pt x="38481" y="14341"/>
                </a:lnTo>
                <a:lnTo>
                  <a:pt x="38025" y="14341"/>
                </a:lnTo>
                <a:lnTo>
                  <a:pt x="36962" y="14639"/>
                </a:lnTo>
                <a:lnTo>
                  <a:pt x="35743" y="15092"/>
                </a:lnTo>
                <a:lnTo>
                  <a:pt x="34681" y="15700"/>
                </a:lnTo>
                <a:lnTo>
                  <a:pt x="33612" y="16450"/>
                </a:lnTo>
                <a:lnTo>
                  <a:pt x="32093" y="17660"/>
                </a:lnTo>
                <a:lnTo>
                  <a:pt x="29812" y="19322"/>
                </a:lnTo>
                <a:lnTo>
                  <a:pt x="28750" y="20073"/>
                </a:lnTo>
                <a:lnTo>
                  <a:pt x="27531" y="20830"/>
                </a:lnTo>
                <a:lnTo>
                  <a:pt x="26768" y="21134"/>
                </a:lnTo>
                <a:lnTo>
                  <a:pt x="25706" y="21283"/>
                </a:lnTo>
                <a:lnTo>
                  <a:pt x="24793" y="21431"/>
                </a:lnTo>
                <a:lnTo>
                  <a:pt x="23731" y="21283"/>
                </a:lnTo>
                <a:lnTo>
                  <a:pt x="21600" y="20830"/>
                </a:lnTo>
                <a:lnTo>
                  <a:pt x="19625" y="20228"/>
                </a:lnTo>
                <a:lnTo>
                  <a:pt x="21143" y="18714"/>
                </a:lnTo>
                <a:lnTo>
                  <a:pt x="22818" y="17207"/>
                </a:lnTo>
                <a:lnTo>
                  <a:pt x="24487" y="15849"/>
                </a:lnTo>
                <a:lnTo>
                  <a:pt x="26162" y="14490"/>
                </a:lnTo>
                <a:lnTo>
                  <a:pt x="27987" y="13280"/>
                </a:lnTo>
                <a:lnTo>
                  <a:pt x="29812" y="12077"/>
                </a:lnTo>
                <a:lnTo>
                  <a:pt x="31637" y="11016"/>
                </a:lnTo>
                <a:lnTo>
                  <a:pt x="33612" y="10111"/>
                </a:lnTo>
                <a:lnTo>
                  <a:pt x="35743" y="9205"/>
                </a:lnTo>
                <a:lnTo>
                  <a:pt x="38025" y="8454"/>
                </a:lnTo>
                <a:lnTo>
                  <a:pt x="42587" y="7096"/>
                </a:lnTo>
                <a:lnTo>
                  <a:pt x="47150" y="5886"/>
                </a:lnTo>
                <a:lnTo>
                  <a:pt x="51862" y="4832"/>
                </a:lnTo>
                <a:lnTo>
                  <a:pt x="52018" y="4981"/>
                </a:lnTo>
                <a:lnTo>
                  <a:pt x="54600" y="4981"/>
                </a:lnTo>
                <a:lnTo>
                  <a:pt x="60531" y="4832"/>
                </a:lnTo>
                <a:lnTo>
                  <a:pt x="64031" y="4677"/>
                </a:lnTo>
                <a:close/>
                <a:moveTo>
                  <a:pt x="59925" y="0"/>
                </a:moveTo>
                <a:lnTo>
                  <a:pt x="57337" y="148"/>
                </a:lnTo>
                <a:lnTo>
                  <a:pt x="54756" y="756"/>
                </a:lnTo>
                <a:lnTo>
                  <a:pt x="49737" y="1811"/>
                </a:lnTo>
                <a:lnTo>
                  <a:pt x="43650" y="3169"/>
                </a:lnTo>
                <a:lnTo>
                  <a:pt x="40612" y="4075"/>
                </a:lnTo>
                <a:lnTo>
                  <a:pt x="37718" y="4832"/>
                </a:lnTo>
                <a:lnTo>
                  <a:pt x="34831" y="5886"/>
                </a:lnTo>
                <a:lnTo>
                  <a:pt x="32093" y="6941"/>
                </a:lnTo>
                <a:lnTo>
                  <a:pt x="29506" y="8150"/>
                </a:lnTo>
                <a:lnTo>
                  <a:pt x="27075" y="9658"/>
                </a:lnTo>
                <a:lnTo>
                  <a:pt x="24643" y="11171"/>
                </a:lnTo>
                <a:lnTo>
                  <a:pt x="22362" y="12983"/>
                </a:lnTo>
                <a:lnTo>
                  <a:pt x="20081" y="14794"/>
                </a:lnTo>
                <a:lnTo>
                  <a:pt x="17950" y="16903"/>
                </a:lnTo>
                <a:lnTo>
                  <a:pt x="16125" y="18869"/>
                </a:lnTo>
                <a:lnTo>
                  <a:pt x="14300" y="20830"/>
                </a:lnTo>
                <a:lnTo>
                  <a:pt x="12631" y="22945"/>
                </a:lnTo>
                <a:lnTo>
                  <a:pt x="11106" y="25209"/>
                </a:lnTo>
                <a:lnTo>
                  <a:pt x="9587" y="27473"/>
                </a:lnTo>
                <a:lnTo>
                  <a:pt x="8218" y="29737"/>
                </a:lnTo>
                <a:lnTo>
                  <a:pt x="7000" y="32002"/>
                </a:lnTo>
                <a:lnTo>
                  <a:pt x="5787" y="34415"/>
                </a:lnTo>
                <a:lnTo>
                  <a:pt x="4875" y="36976"/>
                </a:lnTo>
                <a:lnTo>
                  <a:pt x="3806" y="39396"/>
                </a:lnTo>
                <a:lnTo>
                  <a:pt x="3050" y="41958"/>
                </a:lnTo>
                <a:lnTo>
                  <a:pt x="2287" y="44526"/>
                </a:lnTo>
                <a:lnTo>
                  <a:pt x="1681" y="47243"/>
                </a:lnTo>
                <a:lnTo>
                  <a:pt x="1225" y="49811"/>
                </a:lnTo>
                <a:lnTo>
                  <a:pt x="768" y="52528"/>
                </a:lnTo>
                <a:lnTo>
                  <a:pt x="462" y="55245"/>
                </a:lnTo>
                <a:lnTo>
                  <a:pt x="156" y="57962"/>
                </a:lnTo>
                <a:lnTo>
                  <a:pt x="6" y="60679"/>
                </a:lnTo>
                <a:lnTo>
                  <a:pt x="156" y="63396"/>
                </a:lnTo>
                <a:lnTo>
                  <a:pt x="312" y="65958"/>
                </a:lnTo>
                <a:lnTo>
                  <a:pt x="612" y="68675"/>
                </a:lnTo>
                <a:lnTo>
                  <a:pt x="1068" y="71243"/>
                </a:lnTo>
                <a:lnTo>
                  <a:pt x="1525" y="73811"/>
                </a:lnTo>
                <a:lnTo>
                  <a:pt x="2287" y="76224"/>
                </a:lnTo>
                <a:lnTo>
                  <a:pt x="3050" y="78637"/>
                </a:lnTo>
                <a:lnTo>
                  <a:pt x="3962" y="81056"/>
                </a:lnTo>
                <a:lnTo>
                  <a:pt x="5025" y="83469"/>
                </a:lnTo>
                <a:lnTo>
                  <a:pt x="6087" y="85733"/>
                </a:lnTo>
                <a:lnTo>
                  <a:pt x="7306" y="87997"/>
                </a:lnTo>
                <a:lnTo>
                  <a:pt x="8675" y="90107"/>
                </a:lnTo>
                <a:lnTo>
                  <a:pt x="10043" y="92371"/>
                </a:lnTo>
                <a:lnTo>
                  <a:pt x="11562" y="94337"/>
                </a:lnTo>
                <a:lnTo>
                  <a:pt x="13237" y="96446"/>
                </a:lnTo>
                <a:lnTo>
                  <a:pt x="14912" y="98257"/>
                </a:lnTo>
                <a:lnTo>
                  <a:pt x="16581" y="100224"/>
                </a:lnTo>
                <a:lnTo>
                  <a:pt x="18406" y="102035"/>
                </a:lnTo>
                <a:lnTo>
                  <a:pt x="20381" y="103846"/>
                </a:lnTo>
                <a:lnTo>
                  <a:pt x="22362" y="105503"/>
                </a:lnTo>
                <a:lnTo>
                  <a:pt x="24487" y="107016"/>
                </a:lnTo>
                <a:lnTo>
                  <a:pt x="26618" y="108524"/>
                </a:lnTo>
                <a:lnTo>
                  <a:pt x="28750" y="110031"/>
                </a:lnTo>
                <a:lnTo>
                  <a:pt x="31031" y="111390"/>
                </a:lnTo>
                <a:lnTo>
                  <a:pt x="33312" y="112748"/>
                </a:lnTo>
                <a:lnTo>
                  <a:pt x="35743" y="113958"/>
                </a:lnTo>
                <a:lnTo>
                  <a:pt x="38175" y="115012"/>
                </a:lnTo>
                <a:lnTo>
                  <a:pt x="40612" y="116073"/>
                </a:lnTo>
                <a:lnTo>
                  <a:pt x="43193" y="116979"/>
                </a:lnTo>
                <a:lnTo>
                  <a:pt x="45631" y="117884"/>
                </a:lnTo>
                <a:lnTo>
                  <a:pt x="49125" y="118790"/>
                </a:lnTo>
                <a:lnTo>
                  <a:pt x="52625" y="119540"/>
                </a:lnTo>
                <a:lnTo>
                  <a:pt x="54450" y="119844"/>
                </a:lnTo>
                <a:lnTo>
                  <a:pt x="56125" y="119993"/>
                </a:lnTo>
                <a:lnTo>
                  <a:pt x="57950" y="119993"/>
                </a:lnTo>
                <a:lnTo>
                  <a:pt x="59775" y="119844"/>
                </a:lnTo>
                <a:lnTo>
                  <a:pt x="60231" y="119993"/>
                </a:lnTo>
                <a:lnTo>
                  <a:pt x="62812" y="119696"/>
                </a:lnTo>
                <a:lnTo>
                  <a:pt x="65250" y="119243"/>
                </a:lnTo>
                <a:lnTo>
                  <a:pt x="70418" y="118033"/>
                </a:lnTo>
                <a:lnTo>
                  <a:pt x="76500" y="116675"/>
                </a:lnTo>
                <a:lnTo>
                  <a:pt x="79387" y="115918"/>
                </a:lnTo>
                <a:lnTo>
                  <a:pt x="82431" y="115167"/>
                </a:lnTo>
                <a:lnTo>
                  <a:pt x="85168" y="114107"/>
                </a:lnTo>
                <a:lnTo>
                  <a:pt x="87906" y="113052"/>
                </a:lnTo>
                <a:lnTo>
                  <a:pt x="90493" y="111693"/>
                </a:lnTo>
                <a:lnTo>
                  <a:pt x="92925" y="110335"/>
                </a:lnTo>
                <a:lnTo>
                  <a:pt x="95356" y="108673"/>
                </a:lnTo>
                <a:lnTo>
                  <a:pt x="97637" y="107016"/>
                </a:lnTo>
                <a:lnTo>
                  <a:pt x="99918" y="105205"/>
                </a:lnTo>
                <a:lnTo>
                  <a:pt x="102050" y="103090"/>
                </a:lnTo>
                <a:lnTo>
                  <a:pt x="102656" y="102488"/>
                </a:lnTo>
                <a:lnTo>
                  <a:pt x="102812" y="102488"/>
                </a:lnTo>
                <a:lnTo>
                  <a:pt x="102962" y="102184"/>
                </a:lnTo>
                <a:lnTo>
                  <a:pt x="103112" y="102035"/>
                </a:lnTo>
                <a:lnTo>
                  <a:pt x="106156" y="98710"/>
                </a:lnTo>
                <a:lnTo>
                  <a:pt x="108743" y="95243"/>
                </a:lnTo>
                <a:lnTo>
                  <a:pt x="111175" y="91465"/>
                </a:lnTo>
                <a:lnTo>
                  <a:pt x="113150" y="87693"/>
                </a:lnTo>
                <a:lnTo>
                  <a:pt x="114975" y="83773"/>
                </a:lnTo>
                <a:lnTo>
                  <a:pt x="116500" y="79543"/>
                </a:lnTo>
                <a:lnTo>
                  <a:pt x="117712" y="75467"/>
                </a:lnTo>
                <a:lnTo>
                  <a:pt x="118775" y="71094"/>
                </a:lnTo>
                <a:lnTo>
                  <a:pt x="118931" y="70790"/>
                </a:lnTo>
                <a:lnTo>
                  <a:pt x="119081" y="70337"/>
                </a:lnTo>
                <a:lnTo>
                  <a:pt x="119081" y="70033"/>
                </a:lnTo>
                <a:lnTo>
                  <a:pt x="118931" y="69580"/>
                </a:lnTo>
                <a:lnTo>
                  <a:pt x="119687" y="64754"/>
                </a:lnTo>
                <a:lnTo>
                  <a:pt x="119993" y="61429"/>
                </a:lnTo>
                <a:lnTo>
                  <a:pt x="119993" y="57962"/>
                </a:lnTo>
                <a:lnTo>
                  <a:pt x="119843" y="54792"/>
                </a:lnTo>
                <a:lnTo>
                  <a:pt x="119537" y="51467"/>
                </a:lnTo>
                <a:lnTo>
                  <a:pt x="119687" y="51014"/>
                </a:lnTo>
                <a:lnTo>
                  <a:pt x="119687" y="50561"/>
                </a:lnTo>
                <a:lnTo>
                  <a:pt x="119537" y="50109"/>
                </a:lnTo>
                <a:lnTo>
                  <a:pt x="119231" y="49656"/>
                </a:lnTo>
                <a:lnTo>
                  <a:pt x="118775" y="47243"/>
                </a:lnTo>
                <a:lnTo>
                  <a:pt x="118168" y="44830"/>
                </a:lnTo>
                <a:lnTo>
                  <a:pt x="117406" y="42566"/>
                </a:lnTo>
                <a:lnTo>
                  <a:pt x="116650" y="40146"/>
                </a:lnTo>
                <a:lnTo>
                  <a:pt x="115737" y="37882"/>
                </a:lnTo>
                <a:lnTo>
                  <a:pt x="114675" y="35773"/>
                </a:lnTo>
                <a:lnTo>
                  <a:pt x="113606" y="33509"/>
                </a:lnTo>
                <a:lnTo>
                  <a:pt x="112393" y="31394"/>
                </a:lnTo>
                <a:lnTo>
                  <a:pt x="111025" y="29285"/>
                </a:lnTo>
                <a:lnTo>
                  <a:pt x="109656" y="27318"/>
                </a:lnTo>
                <a:lnTo>
                  <a:pt x="108287" y="25358"/>
                </a:lnTo>
                <a:lnTo>
                  <a:pt x="106762" y="23398"/>
                </a:lnTo>
                <a:lnTo>
                  <a:pt x="105093" y="21586"/>
                </a:lnTo>
                <a:lnTo>
                  <a:pt x="103418" y="19775"/>
                </a:lnTo>
                <a:lnTo>
                  <a:pt x="101593" y="17964"/>
                </a:lnTo>
                <a:lnTo>
                  <a:pt x="99768" y="16301"/>
                </a:lnTo>
                <a:lnTo>
                  <a:pt x="100225" y="15997"/>
                </a:lnTo>
                <a:lnTo>
                  <a:pt x="100375" y="15849"/>
                </a:lnTo>
                <a:lnTo>
                  <a:pt x="100531" y="15545"/>
                </a:lnTo>
                <a:lnTo>
                  <a:pt x="100375" y="15092"/>
                </a:lnTo>
                <a:lnTo>
                  <a:pt x="100075" y="14639"/>
                </a:lnTo>
                <a:lnTo>
                  <a:pt x="99618" y="14490"/>
                </a:lnTo>
                <a:lnTo>
                  <a:pt x="98706" y="14490"/>
                </a:lnTo>
                <a:lnTo>
                  <a:pt x="97793" y="14639"/>
                </a:lnTo>
                <a:lnTo>
                  <a:pt x="95056" y="12530"/>
                </a:lnTo>
                <a:lnTo>
                  <a:pt x="95356" y="12077"/>
                </a:lnTo>
                <a:lnTo>
                  <a:pt x="95512" y="11773"/>
                </a:lnTo>
                <a:lnTo>
                  <a:pt x="95512" y="11469"/>
                </a:lnTo>
                <a:lnTo>
                  <a:pt x="95356" y="11320"/>
                </a:lnTo>
                <a:lnTo>
                  <a:pt x="94750" y="11016"/>
                </a:lnTo>
                <a:lnTo>
                  <a:pt x="94143" y="10867"/>
                </a:lnTo>
                <a:lnTo>
                  <a:pt x="92775" y="10867"/>
                </a:lnTo>
                <a:lnTo>
                  <a:pt x="88512" y="8299"/>
                </a:lnTo>
                <a:lnTo>
                  <a:pt x="83950" y="5886"/>
                </a:lnTo>
                <a:lnTo>
                  <a:pt x="81668" y="4832"/>
                </a:lnTo>
                <a:lnTo>
                  <a:pt x="79237" y="3771"/>
                </a:lnTo>
                <a:lnTo>
                  <a:pt x="76806" y="2865"/>
                </a:lnTo>
                <a:lnTo>
                  <a:pt x="74368" y="2115"/>
                </a:lnTo>
                <a:lnTo>
                  <a:pt x="71025" y="1054"/>
                </a:lnTo>
                <a:lnTo>
                  <a:pt x="67375" y="452"/>
                </a:lnTo>
                <a:lnTo>
                  <a:pt x="65706" y="148"/>
                </a:lnTo>
                <a:lnTo>
                  <a:pt x="63881" y="0"/>
                </a:lnTo>
                <a:lnTo>
                  <a:pt x="62056" y="0"/>
                </a:lnTo>
                <a:lnTo>
                  <a:pt x="60231" y="148"/>
                </a:lnTo>
                <a:lnTo>
                  <a:pt x="59925" y="0"/>
                </a:lnTo>
                <a:close/>
              </a:path>
            </a:pathLst>
          </a:custGeom>
          <a:solidFill>
            <a:srgbClr val="FFFFFF"/>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1185"/>
        <p:cNvGrpSpPr/>
        <p:nvPr/>
      </p:nvGrpSpPr>
      <p:grpSpPr>
        <a:xfrm>
          <a:off x="0" y="0"/>
          <a:ext cx="0" cy="0"/>
          <a:chOff x="0" y="0"/>
          <a:chExt cx="0" cy="0"/>
        </a:xfrm>
      </p:grpSpPr>
      <p:sp>
        <p:nvSpPr>
          <p:cNvPr id="1186" name="Shape 1186"/>
          <p:cNvSpPr txBox="1">
            <a:spLocks noGrp="1"/>
          </p:cNvSpPr>
          <p:nvPr>
            <p:ph type="title"/>
          </p:nvPr>
        </p:nvSpPr>
        <p:spPr>
          <a:xfrm>
            <a:off x="571500" y="205974"/>
            <a:ext cx="8001000" cy="9438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Lustria"/>
              <a:buNone/>
            </a:pPr>
            <a:r>
              <a:rPr lang="en" sz="3600" b="1" i="0" u="none" strike="noStrike" cap="none">
                <a:solidFill>
                  <a:schemeClr val="dk1"/>
                </a:solidFill>
                <a:latin typeface="Lustria"/>
                <a:ea typeface="Lustria"/>
                <a:cs typeface="Lustria"/>
                <a:sym typeface="Lustria"/>
              </a:rPr>
              <a:t>Course Offerings for </a:t>
            </a:r>
          </a:p>
          <a:p>
            <a:pPr marL="0" marR="0" lvl="0" indent="0" algn="ctr" rtl="0">
              <a:lnSpc>
                <a:spcPct val="100000"/>
              </a:lnSpc>
              <a:spcBef>
                <a:spcPts val="0"/>
              </a:spcBef>
              <a:spcAft>
                <a:spcPts val="0"/>
              </a:spcAft>
              <a:buClr>
                <a:schemeClr val="dk1"/>
              </a:buClr>
              <a:buSzPct val="25000"/>
              <a:buFont typeface="Lustria"/>
              <a:buNone/>
            </a:pPr>
            <a:r>
              <a:rPr lang="en" sz="3600" b="1" i="0" u="none" strike="noStrike" cap="none">
                <a:solidFill>
                  <a:schemeClr val="dk1"/>
                </a:solidFill>
                <a:latin typeface="Lustria"/>
                <a:ea typeface="Lustria"/>
                <a:cs typeface="Lustria"/>
                <a:sym typeface="Lustria"/>
              </a:rPr>
              <a:t>World Languages</a:t>
            </a:r>
          </a:p>
        </p:txBody>
      </p:sp>
      <p:sp>
        <p:nvSpPr>
          <p:cNvPr id="1187" name="Shape 1187"/>
          <p:cNvSpPr txBox="1">
            <a:spLocks noGrp="1"/>
          </p:cNvSpPr>
          <p:nvPr>
            <p:ph type="body" idx="1"/>
          </p:nvPr>
        </p:nvSpPr>
        <p:spPr>
          <a:xfrm>
            <a:off x="571500" y="1428750"/>
            <a:ext cx="8001000" cy="3571200"/>
          </a:xfrm>
          <a:prstGeom prst="rect">
            <a:avLst/>
          </a:prstGeom>
          <a:noFill/>
          <a:ln>
            <a:noFill/>
          </a:ln>
        </p:spPr>
        <p:txBody>
          <a:bodyPr lIns="91425" tIns="45700" rIns="91425" bIns="45700" anchor="t" anchorCtr="0">
            <a:noAutofit/>
          </a:bodyPr>
          <a:lstStyle/>
          <a:p>
            <a:pPr marL="457200" marR="0" lvl="0" indent="-457200" algn="l" rtl="0">
              <a:lnSpc>
                <a:spcPct val="100000"/>
              </a:lnSpc>
              <a:spcBef>
                <a:spcPts val="0"/>
              </a:spcBef>
              <a:spcAft>
                <a:spcPts val="0"/>
              </a:spcAft>
              <a:buClr>
                <a:schemeClr val="dk1"/>
              </a:buClr>
              <a:buSzPct val="25000"/>
              <a:buFont typeface="Noto Sans Symbols"/>
              <a:buNone/>
            </a:pPr>
            <a:r>
              <a:rPr lang="en" sz="2400" b="1" i="0" u="none" strike="noStrike" cap="none">
                <a:solidFill>
                  <a:schemeClr val="dk1"/>
                </a:solidFill>
                <a:latin typeface="Lustria"/>
                <a:ea typeface="Lustria"/>
                <a:cs typeface="Lustria"/>
                <a:sym typeface="Lustria"/>
              </a:rPr>
              <a:t>French, German, Japanese, and Spanish offer:</a:t>
            </a:r>
          </a:p>
          <a:p>
            <a:pPr marL="457200" marR="0" lvl="0" indent="-457200" algn="l" rtl="0">
              <a:lnSpc>
                <a:spcPct val="100000"/>
              </a:lnSpc>
              <a:spcBef>
                <a:spcPts val="2000"/>
              </a:spcBef>
              <a:spcAft>
                <a:spcPts val="0"/>
              </a:spcAft>
              <a:buClr>
                <a:srgbClr val="980000"/>
              </a:buClr>
              <a:buSzPct val="100000"/>
              <a:buFont typeface="Noto Sans Symbols"/>
              <a:buChar char="✦"/>
            </a:pPr>
            <a:r>
              <a:rPr lang="en" sz="2400" b="1" i="0" u="none" strike="noStrike" cap="none">
                <a:solidFill>
                  <a:schemeClr val="dk1"/>
                </a:solidFill>
                <a:latin typeface="Lustria"/>
                <a:ea typeface="Lustria"/>
                <a:cs typeface="Lustria"/>
                <a:sym typeface="Lustria"/>
              </a:rPr>
              <a:t>Level 1</a:t>
            </a:r>
          </a:p>
          <a:p>
            <a:pPr marL="457200" marR="0" lvl="0" indent="-457200" algn="l" rtl="0">
              <a:lnSpc>
                <a:spcPct val="100000"/>
              </a:lnSpc>
              <a:spcBef>
                <a:spcPts val="2000"/>
              </a:spcBef>
              <a:spcAft>
                <a:spcPts val="0"/>
              </a:spcAft>
              <a:buClr>
                <a:srgbClr val="980000"/>
              </a:buClr>
              <a:buSzPct val="100000"/>
              <a:buFont typeface="Noto Sans Symbols"/>
              <a:buChar char="✦"/>
            </a:pPr>
            <a:r>
              <a:rPr lang="en" sz="2400" b="1" i="0" u="none" strike="noStrike" cap="none">
                <a:solidFill>
                  <a:schemeClr val="dk1"/>
                </a:solidFill>
                <a:latin typeface="Lustria"/>
                <a:ea typeface="Lustria"/>
                <a:cs typeface="Lustria"/>
                <a:sym typeface="Lustria"/>
              </a:rPr>
              <a:t>Level 2, 2 Honors</a:t>
            </a:r>
          </a:p>
          <a:p>
            <a:pPr marL="457200" marR="0" lvl="0" indent="-457200" algn="l" rtl="0">
              <a:lnSpc>
                <a:spcPct val="100000"/>
              </a:lnSpc>
              <a:spcBef>
                <a:spcPts val="2000"/>
              </a:spcBef>
              <a:spcAft>
                <a:spcPts val="0"/>
              </a:spcAft>
              <a:buClr>
                <a:srgbClr val="980000"/>
              </a:buClr>
              <a:buSzPct val="100000"/>
              <a:buFont typeface="Noto Sans Symbols"/>
              <a:buChar char="✦"/>
            </a:pPr>
            <a:r>
              <a:rPr lang="en" sz="2400" b="1" i="0" u="none" strike="noStrike" cap="none">
                <a:solidFill>
                  <a:schemeClr val="dk1"/>
                </a:solidFill>
                <a:latin typeface="Lustria"/>
                <a:ea typeface="Lustria"/>
                <a:cs typeface="Lustria"/>
                <a:sym typeface="Lustria"/>
              </a:rPr>
              <a:t>Level 3, 3 Honors </a:t>
            </a:r>
          </a:p>
          <a:p>
            <a:pPr marL="457200" marR="0" lvl="0" indent="-457200" algn="l" rtl="0">
              <a:lnSpc>
                <a:spcPct val="100000"/>
              </a:lnSpc>
              <a:spcBef>
                <a:spcPts val="2000"/>
              </a:spcBef>
              <a:spcAft>
                <a:spcPts val="0"/>
              </a:spcAft>
              <a:buClr>
                <a:srgbClr val="980000"/>
              </a:buClr>
              <a:buSzPct val="100000"/>
              <a:buFont typeface="Noto Sans Symbols"/>
              <a:buChar char="✦"/>
            </a:pPr>
            <a:r>
              <a:rPr lang="en" sz="2400" b="1" i="0" u="none" strike="noStrike" cap="none">
                <a:solidFill>
                  <a:schemeClr val="dk1"/>
                </a:solidFill>
                <a:latin typeface="Lustria"/>
                <a:ea typeface="Lustria"/>
                <a:cs typeface="Lustria"/>
                <a:sym typeface="Lustria"/>
              </a:rPr>
              <a:t>Level 4</a:t>
            </a:r>
          </a:p>
          <a:p>
            <a:pPr marL="457200" marR="0" lvl="0" indent="-457200" algn="l" rtl="0">
              <a:lnSpc>
                <a:spcPct val="100000"/>
              </a:lnSpc>
              <a:spcBef>
                <a:spcPts val="2000"/>
              </a:spcBef>
              <a:spcAft>
                <a:spcPts val="0"/>
              </a:spcAft>
              <a:buClr>
                <a:srgbClr val="980000"/>
              </a:buClr>
              <a:buSzPct val="100000"/>
              <a:buFont typeface="Noto Sans Symbols"/>
              <a:buChar char="✦"/>
            </a:pPr>
            <a:r>
              <a:rPr lang="en" sz="2400" b="1" i="0" u="none" strike="noStrike" cap="none">
                <a:solidFill>
                  <a:schemeClr val="dk1"/>
                </a:solidFill>
                <a:latin typeface="Lustria"/>
                <a:ea typeface="Lustria"/>
                <a:cs typeface="Lustria"/>
                <a:sym typeface="Lustria"/>
              </a:rPr>
              <a:t>AP  </a:t>
            </a:r>
          </a:p>
        </p:txBody>
      </p:sp>
    </p:spTree>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1191"/>
        <p:cNvGrpSpPr/>
        <p:nvPr/>
      </p:nvGrpSpPr>
      <p:grpSpPr>
        <a:xfrm>
          <a:off x="0" y="0"/>
          <a:ext cx="0" cy="0"/>
          <a:chOff x="0" y="0"/>
          <a:chExt cx="0" cy="0"/>
        </a:xfrm>
      </p:grpSpPr>
      <p:sp>
        <p:nvSpPr>
          <p:cNvPr id="1192" name="Shape 1192"/>
          <p:cNvSpPr txBox="1">
            <a:spLocks noGrp="1"/>
          </p:cNvSpPr>
          <p:nvPr>
            <p:ph type="title"/>
          </p:nvPr>
        </p:nvSpPr>
        <p:spPr>
          <a:xfrm>
            <a:off x="571500" y="205974"/>
            <a:ext cx="8001000" cy="9615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Lustria"/>
              <a:buNone/>
            </a:pPr>
            <a:r>
              <a:rPr lang="en" sz="3600" b="1" i="0" u="none" strike="noStrike" cap="none">
                <a:solidFill>
                  <a:schemeClr val="dk1"/>
                </a:solidFill>
                <a:latin typeface="Lustria"/>
                <a:ea typeface="Lustria"/>
                <a:cs typeface="Lustria"/>
                <a:sym typeface="Lustria"/>
              </a:rPr>
              <a:t>Why take Honors/AP </a:t>
            </a:r>
          </a:p>
          <a:p>
            <a:pPr marL="0" marR="0" lvl="0" indent="0" algn="ctr" rtl="0">
              <a:lnSpc>
                <a:spcPct val="100000"/>
              </a:lnSpc>
              <a:spcBef>
                <a:spcPts val="0"/>
              </a:spcBef>
              <a:spcAft>
                <a:spcPts val="0"/>
              </a:spcAft>
              <a:buClr>
                <a:schemeClr val="dk1"/>
              </a:buClr>
              <a:buSzPct val="25000"/>
              <a:buFont typeface="Lustria"/>
              <a:buNone/>
            </a:pPr>
            <a:r>
              <a:rPr lang="en" sz="3600" b="1" i="0" u="none" strike="noStrike" cap="none">
                <a:solidFill>
                  <a:schemeClr val="dk1"/>
                </a:solidFill>
                <a:latin typeface="Lustria"/>
                <a:ea typeface="Lustria"/>
                <a:cs typeface="Lustria"/>
                <a:sym typeface="Lustria"/>
              </a:rPr>
              <a:t>World Languages?</a:t>
            </a:r>
          </a:p>
        </p:txBody>
      </p:sp>
      <p:sp>
        <p:nvSpPr>
          <p:cNvPr id="1193" name="Shape 1193"/>
          <p:cNvSpPr txBox="1">
            <a:spLocks noGrp="1"/>
          </p:cNvSpPr>
          <p:nvPr>
            <p:ph type="body" idx="1"/>
          </p:nvPr>
        </p:nvSpPr>
        <p:spPr>
          <a:xfrm>
            <a:off x="571500" y="1354675"/>
            <a:ext cx="8001000" cy="3698700"/>
          </a:xfrm>
          <a:prstGeom prst="rect">
            <a:avLst/>
          </a:prstGeom>
          <a:noFill/>
          <a:ln>
            <a:noFill/>
          </a:ln>
        </p:spPr>
        <p:txBody>
          <a:bodyPr lIns="91425" tIns="45700" rIns="91425" bIns="45700" anchor="t" anchorCtr="0">
            <a:noAutofit/>
          </a:bodyPr>
          <a:lstStyle/>
          <a:p>
            <a:pPr marL="457200" marR="0" lvl="0" indent="-457200" algn="l" rtl="0">
              <a:lnSpc>
                <a:spcPct val="100000"/>
              </a:lnSpc>
              <a:spcBef>
                <a:spcPts val="0"/>
              </a:spcBef>
              <a:spcAft>
                <a:spcPts val="0"/>
              </a:spcAft>
              <a:buClr>
                <a:srgbClr val="980000"/>
              </a:buClr>
              <a:buSzPct val="100000"/>
              <a:buFont typeface="Noto Sans Symbols"/>
              <a:buChar char="✦"/>
            </a:pPr>
            <a:r>
              <a:rPr lang="en" b="1" i="0" u="none" strike="noStrike" cap="none">
                <a:solidFill>
                  <a:srgbClr val="000000"/>
                </a:solidFill>
                <a:latin typeface="Lustria"/>
                <a:ea typeface="Lustria"/>
                <a:cs typeface="Lustria"/>
                <a:sym typeface="Lustria"/>
              </a:rPr>
              <a:t>H</a:t>
            </a:r>
            <a:r>
              <a:rPr lang="en" b="1" i="0" u="none" strike="noStrike" cap="none">
                <a:solidFill>
                  <a:schemeClr val="dk1"/>
                </a:solidFill>
                <a:latin typeface="Lustria"/>
                <a:ea typeface="Lustria"/>
                <a:cs typeface="Lustria"/>
                <a:sym typeface="Lustria"/>
              </a:rPr>
              <a:t>onors courses prepare students for AP course and exam</a:t>
            </a:r>
          </a:p>
          <a:p>
            <a:pPr marL="457200" marR="0" lvl="0" indent="-457200" algn="l" rtl="0">
              <a:lnSpc>
                <a:spcPct val="100000"/>
              </a:lnSpc>
              <a:spcBef>
                <a:spcPts val="0"/>
              </a:spcBef>
              <a:spcAft>
                <a:spcPts val="0"/>
              </a:spcAft>
              <a:buClr>
                <a:srgbClr val="980000"/>
              </a:buClr>
              <a:buSzPct val="100000"/>
              <a:buFont typeface="Noto Sans Symbols"/>
              <a:buChar char="✦"/>
            </a:pPr>
            <a:r>
              <a:rPr lang="en" b="1" i="0" u="none" strike="noStrike" cap="none">
                <a:solidFill>
                  <a:srgbClr val="000000"/>
                </a:solidFill>
                <a:latin typeface="Lustria"/>
                <a:ea typeface="Lustria"/>
                <a:cs typeface="Lustria"/>
                <a:sym typeface="Lustria"/>
              </a:rPr>
              <a:t>T</a:t>
            </a:r>
            <a:r>
              <a:rPr lang="en" b="1" i="0" u="none" strike="noStrike" cap="none">
                <a:solidFill>
                  <a:schemeClr val="dk1"/>
                </a:solidFill>
                <a:latin typeface="Lustria"/>
                <a:ea typeface="Lustria"/>
                <a:cs typeface="Lustria"/>
                <a:sym typeface="Lustria"/>
              </a:rPr>
              <a:t>hese weighted classes look good on college transcripts</a:t>
            </a:r>
          </a:p>
          <a:p>
            <a:pPr marL="457200" marR="0" lvl="0" indent="-457200" algn="l" rtl="0">
              <a:lnSpc>
                <a:spcPct val="100000"/>
              </a:lnSpc>
              <a:spcBef>
                <a:spcPts val="0"/>
              </a:spcBef>
              <a:spcAft>
                <a:spcPts val="0"/>
              </a:spcAft>
              <a:buClr>
                <a:srgbClr val="980000"/>
              </a:buClr>
              <a:buSzPct val="100000"/>
              <a:buFont typeface="Noto Sans Symbols"/>
              <a:buChar char="✦"/>
            </a:pPr>
            <a:r>
              <a:rPr lang="en" b="1" i="0" u="none" strike="noStrike" cap="none">
                <a:solidFill>
                  <a:srgbClr val="000000"/>
                </a:solidFill>
                <a:latin typeface="Lustria"/>
                <a:ea typeface="Lustria"/>
                <a:cs typeface="Lustria"/>
                <a:sym typeface="Lustria"/>
              </a:rPr>
              <a:t>C</a:t>
            </a:r>
            <a:r>
              <a:rPr lang="en" b="1" i="0" u="none" strike="noStrike" cap="none">
                <a:solidFill>
                  <a:schemeClr val="dk1"/>
                </a:solidFill>
                <a:latin typeface="Lustria"/>
                <a:ea typeface="Lustria"/>
                <a:cs typeface="Lustria"/>
                <a:sym typeface="Lustria"/>
              </a:rPr>
              <a:t>ollege credit for AP exam(s) passed</a:t>
            </a:r>
          </a:p>
          <a:p>
            <a:pPr marL="457200" marR="0" lvl="0" indent="-457200" algn="l" rtl="0">
              <a:lnSpc>
                <a:spcPct val="100000"/>
              </a:lnSpc>
              <a:spcBef>
                <a:spcPts val="0"/>
              </a:spcBef>
              <a:spcAft>
                <a:spcPts val="0"/>
              </a:spcAft>
              <a:buClr>
                <a:srgbClr val="980000"/>
              </a:buClr>
              <a:buSzPct val="100000"/>
              <a:buFont typeface="Noto Sans Symbols"/>
              <a:buChar char="✦"/>
            </a:pPr>
            <a:r>
              <a:rPr lang="en" b="1" i="0" u="none" strike="noStrike" cap="none">
                <a:solidFill>
                  <a:schemeClr val="dk1"/>
                </a:solidFill>
                <a:latin typeface="Lustria"/>
                <a:ea typeface="Lustria"/>
                <a:cs typeface="Lustria"/>
                <a:sym typeface="Lustria"/>
              </a:rPr>
              <a:t>Students can earn the Seal of Biliteracy on diploma </a:t>
            </a:r>
          </a:p>
          <a:p>
            <a:pPr marL="457200" marR="0" lvl="0" indent="-457200" algn="l" rtl="0">
              <a:lnSpc>
                <a:spcPct val="100000"/>
              </a:lnSpc>
              <a:spcBef>
                <a:spcPts val="0"/>
              </a:spcBef>
              <a:spcAft>
                <a:spcPts val="0"/>
              </a:spcAft>
              <a:buClr>
                <a:srgbClr val="980000"/>
              </a:buClr>
              <a:buSzPct val="100000"/>
              <a:buFont typeface="Noto Sans Symbols"/>
              <a:buChar char="✦"/>
            </a:pPr>
            <a:r>
              <a:rPr lang="en" b="1" i="0" u="none" strike="noStrike" cap="none">
                <a:solidFill>
                  <a:schemeClr val="dk1"/>
                </a:solidFill>
                <a:latin typeface="Lustria"/>
                <a:ea typeface="Lustria"/>
                <a:cs typeface="Lustria"/>
                <a:sym typeface="Lustria"/>
              </a:rPr>
              <a:t>Become global citizens in a competitive job market</a:t>
            </a:r>
          </a:p>
          <a:p>
            <a:pPr marL="457200" marR="0" lvl="0" indent="-457200" algn="l" rtl="0">
              <a:lnSpc>
                <a:spcPct val="100000"/>
              </a:lnSpc>
              <a:spcBef>
                <a:spcPts val="0"/>
              </a:spcBef>
              <a:spcAft>
                <a:spcPts val="0"/>
              </a:spcAft>
              <a:buClr>
                <a:srgbClr val="980000"/>
              </a:buClr>
              <a:buSzPct val="100000"/>
              <a:buFont typeface="Noto Sans Symbols"/>
              <a:buChar char="✦"/>
            </a:pPr>
            <a:r>
              <a:rPr lang="en" b="1" i="0" u="none" strike="noStrike" cap="none">
                <a:solidFill>
                  <a:schemeClr val="dk1"/>
                </a:solidFill>
                <a:latin typeface="Lustria"/>
                <a:ea typeface="Lustria"/>
                <a:cs typeface="Lustria"/>
                <a:sym typeface="Lustria"/>
              </a:rPr>
              <a:t>Valuable tool in the medical field or in studies of science</a:t>
            </a:r>
            <a:r>
              <a:rPr lang="en" b="1"/>
              <a:t>,</a:t>
            </a:r>
            <a:r>
              <a:rPr lang="en" b="1" i="0" u="none" strike="noStrike" cap="none">
                <a:solidFill>
                  <a:schemeClr val="dk1"/>
                </a:solidFill>
                <a:latin typeface="Lustria"/>
                <a:ea typeface="Lustria"/>
                <a:cs typeface="Lustria"/>
                <a:sym typeface="Lustria"/>
              </a:rPr>
              <a:t> literature, philosophy, and international business</a:t>
            </a:r>
          </a:p>
          <a:p>
            <a:pPr marL="457200" marR="0" lvl="0" indent="-457200" algn="l" rtl="0">
              <a:lnSpc>
                <a:spcPct val="100000"/>
              </a:lnSpc>
              <a:spcBef>
                <a:spcPts val="2000"/>
              </a:spcBef>
              <a:spcAft>
                <a:spcPts val="0"/>
              </a:spcAft>
              <a:buClr>
                <a:schemeClr val="dk1"/>
              </a:buClr>
              <a:buSzPct val="25000"/>
              <a:buFont typeface="Noto Sans Symbols"/>
              <a:buNone/>
            </a:pPr>
            <a:endParaRPr sz="2400" b="0" i="0" u="none" strike="noStrike" cap="none">
              <a:solidFill>
                <a:schemeClr val="dk1"/>
              </a:solidFill>
              <a:latin typeface="Lustria"/>
              <a:ea typeface="Lustria"/>
              <a:cs typeface="Lustria"/>
              <a:sym typeface="Lustria"/>
            </a:endParaRPr>
          </a:p>
        </p:txBody>
      </p:sp>
    </p:spTree>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1197"/>
        <p:cNvGrpSpPr/>
        <p:nvPr/>
      </p:nvGrpSpPr>
      <p:grpSpPr>
        <a:xfrm>
          <a:off x="0" y="0"/>
          <a:ext cx="0" cy="0"/>
          <a:chOff x="0" y="0"/>
          <a:chExt cx="0" cy="0"/>
        </a:xfrm>
      </p:grpSpPr>
      <p:sp>
        <p:nvSpPr>
          <p:cNvPr id="1198" name="Shape 1198"/>
          <p:cNvSpPr txBox="1">
            <a:spLocks noGrp="1"/>
          </p:cNvSpPr>
          <p:nvPr>
            <p:ph type="title"/>
          </p:nvPr>
        </p:nvSpPr>
        <p:spPr>
          <a:xfrm>
            <a:off x="571500" y="205977"/>
            <a:ext cx="8001000" cy="8574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Lustria"/>
              <a:buNone/>
            </a:pPr>
            <a:r>
              <a:rPr lang="en" sz="5400" b="1" i="0" u="none" strike="noStrike" cap="none">
                <a:solidFill>
                  <a:schemeClr val="dk1"/>
                </a:solidFill>
                <a:latin typeface="Lustria"/>
                <a:ea typeface="Lustria"/>
                <a:cs typeface="Lustria"/>
                <a:sym typeface="Lustria"/>
              </a:rPr>
              <a:t>Honors Expectations</a:t>
            </a:r>
          </a:p>
        </p:txBody>
      </p:sp>
      <p:sp>
        <p:nvSpPr>
          <p:cNvPr id="1199" name="Shape 1199"/>
          <p:cNvSpPr txBox="1">
            <a:spLocks noGrp="1"/>
          </p:cNvSpPr>
          <p:nvPr>
            <p:ph type="body" idx="1"/>
          </p:nvPr>
        </p:nvSpPr>
        <p:spPr>
          <a:xfrm>
            <a:off x="628500" y="1395950"/>
            <a:ext cx="5727900" cy="3568200"/>
          </a:xfrm>
          <a:prstGeom prst="rect">
            <a:avLst/>
          </a:prstGeom>
          <a:noFill/>
          <a:ln>
            <a:noFill/>
          </a:ln>
        </p:spPr>
        <p:txBody>
          <a:bodyPr lIns="91425" tIns="45700" rIns="91425" bIns="45700" anchor="t" anchorCtr="0">
            <a:noAutofit/>
          </a:bodyPr>
          <a:lstStyle/>
          <a:p>
            <a:pPr marL="0" marR="0" lvl="0" indent="0" algn="l" rtl="0">
              <a:lnSpc>
                <a:spcPct val="80000"/>
              </a:lnSpc>
              <a:spcBef>
                <a:spcPts val="0"/>
              </a:spcBef>
              <a:spcAft>
                <a:spcPts val="0"/>
              </a:spcAft>
              <a:buNone/>
            </a:pPr>
            <a:endParaRPr sz="1800" b="1"/>
          </a:p>
          <a:p>
            <a:pPr marL="457200" marR="0" lvl="0" indent="-463550" algn="l" rtl="0">
              <a:lnSpc>
                <a:spcPct val="80000"/>
              </a:lnSpc>
              <a:spcBef>
                <a:spcPts val="0"/>
              </a:spcBef>
              <a:spcAft>
                <a:spcPts val="0"/>
              </a:spcAft>
              <a:buClr>
                <a:srgbClr val="980000"/>
              </a:buClr>
              <a:buSzPct val="100000"/>
              <a:buFont typeface="Noto Sans Symbols"/>
              <a:buChar char="✦"/>
            </a:pPr>
            <a:r>
              <a:rPr lang="en" sz="1800" b="1" i="0" u="none" strike="noStrike" cap="none">
                <a:solidFill>
                  <a:schemeClr val="dk1"/>
                </a:solidFill>
                <a:latin typeface="Lustria"/>
                <a:ea typeface="Lustria"/>
                <a:cs typeface="Lustria"/>
                <a:sym typeface="Lustria"/>
              </a:rPr>
              <a:t>Stronger emphasis on writing</a:t>
            </a:r>
          </a:p>
          <a:p>
            <a:pPr marL="457200" marR="0" lvl="0" indent="-463550" algn="l" rtl="0">
              <a:lnSpc>
                <a:spcPct val="80000"/>
              </a:lnSpc>
              <a:spcBef>
                <a:spcPts val="0"/>
              </a:spcBef>
              <a:spcAft>
                <a:spcPts val="0"/>
              </a:spcAft>
              <a:buClr>
                <a:srgbClr val="980000"/>
              </a:buClr>
              <a:buSzPct val="100000"/>
              <a:buFont typeface="Noto Sans Symbols"/>
              <a:buChar char="✦"/>
            </a:pPr>
            <a:r>
              <a:rPr lang="en" sz="1800" b="1" i="0" u="none" strike="noStrike" cap="none">
                <a:solidFill>
                  <a:schemeClr val="dk1"/>
                </a:solidFill>
                <a:latin typeface="Lustria"/>
                <a:ea typeface="Lustria"/>
                <a:cs typeface="Lustria"/>
                <a:sym typeface="Lustria"/>
              </a:rPr>
              <a:t>Honors students are expected to learn more vocabulary and grammar in order to prepare for AP test</a:t>
            </a:r>
          </a:p>
          <a:p>
            <a:pPr marL="457200" marR="0" lvl="0" indent="-463550" algn="l" rtl="0">
              <a:lnSpc>
                <a:spcPct val="80000"/>
              </a:lnSpc>
              <a:spcBef>
                <a:spcPts val="0"/>
              </a:spcBef>
              <a:spcAft>
                <a:spcPts val="0"/>
              </a:spcAft>
              <a:buClr>
                <a:srgbClr val="980000"/>
              </a:buClr>
              <a:buSzPct val="100000"/>
              <a:buFont typeface="Noto Sans Symbols"/>
              <a:buChar char="✦"/>
            </a:pPr>
            <a:r>
              <a:rPr lang="en" sz="1800" b="1" i="0" u="none" strike="noStrike" cap="none">
                <a:solidFill>
                  <a:schemeClr val="dk1"/>
                </a:solidFill>
                <a:latin typeface="Lustria"/>
                <a:ea typeface="Lustria"/>
                <a:cs typeface="Lustria"/>
                <a:sym typeface="Lustria"/>
              </a:rPr>
              <a:t>Homework assignments have increased complexity </a:t>
            </a:r>
          </a:p>
          <a:p>
            <a:pPr marL="457200" marR="0" lvl="0" indent="-463550" algn="l" rtl="0">
              <a:lnSpc>
                <a:spcPct val="80000"/>
              </a:lnSpc>
              <a:spcBef>
                <a:spcPts val="0"/>
              </a:spcBef>
              <a:spcAft>
                <a:spcPts val="0"/>
              </a:spcAft>
              <a:buClr>
                <a:srgbClr val="980000"/>
              </a:buClr>
              <a:buSzPct val="100000"/>
              <a:buFont typeface="Noto Sans Symbols"/>
              <a:buChar char="✦"/>
            </a:pPr>
            <a:r>
              <a:rPr lang="en" sz="1800" b="1" i="0" u="none" strike="noStrike" cap="none">
                <a:solidFill>
                  <a:schemeClr val="dk1"/>
                </a:solidFill>
                <a:latin typeface="Lustria"/>
                <a:ea typeface="Lustria"/>
                <a:cs typeface="Lustria"/>
                <a:sym typeface="Lustria"/>
              </a:rPr>
              <a:t>Tests and quizzes will also have increased complexity and writing opportunities</a:t>
            </a:r>
          </a:p>
          <a:p>
            <a:pPr marL="457200" marR="0" lvl="0" indent="-463550" algn="l" rtl="0">
              <a:lnSpc>
                <a:spcPct val="80000"/>
              </a:lnSpc>
              <a:spcBef>
                <a:spcPts val="0"/>
              </a:spcBef>
              <a:spcAft>
                <a:spcPts val="0"/>
              </a:spcAft>
              <a:buClr>
                <a:srgbClr val="980000"/>
              </a:buClr>
              <a:buSzPct val="100000"/>
              <a:buFont typeface="Noto Sans Symbols"/>
              <a:buChar char="✦"/>
            </a:pPr>
            <a:r>
              <a:rPr lang="en" sz="1800" b="1" i="0" u="none" strike="noStrike" cap="none">
                <a:solidFill>
                  <a:schemeClr val="dk1"/>
                </a:solidFill>
                <a:latin typeface="Lustria"/>
                <a:ea typeface="Lustria"/>
                <a:cs typeface="Lustria"/>
                <a:sym typeface="Lustria"/>
              </a:rPr>
              <a:t>Daily participation is a must</a:t>
            </a:r>
          </a:p>
          <a:p>
            <a:pPr marL="457200" marR="0" lvl="0" indent="-463550" algn="l" rtl="0">
              <a:lnSpc>
                <a:spcPct val="80000"/>
              </a:lnSpc>
              <a:spcBef>
                <a:spcPts val="0"/>
              </a:spcBef>
              <a:spcAft>
                <a:spcPts val="0"/>
              </a:spcAft>
              <a:buClr>
                <a:srgbClr val="980000"/>
              </a:buClr>
              <a:buSzPct val="100000"/>
              <a:buFont typeface="Noto Sans Symbols"/>
              <a:buChar char="✦"/>
            </a:pPr>
            <a:r>
              <a:rPr lang="en" sz="1800" b="1" i="0" u="none" strike="noStrike" cap="none">
                <a:solidFill>
                  <a:schemeClr val="dk1"/>
                </a:solidFill>
                <a:latin typeface="Lustria"/>
                <a:ea typeface="Lustria"/>
                <a:cs typeface="Lustria"/>
                <a:sym typeface="Lustria"/>
              </a:rPr>
              <a:t>Honors students are expected to keep a B+ average in class</a:t>
            </a:r>
          </a:p>
          <a:p>
            <a:pPr marL="457200" marR="0" lvl="0" indent="-457200" algn="l" rtl="0">
              <a:lnSpc>
                <a:spcPct val="80000"/>
              </a:lnSpc>
              <a:spcBef>
                <a:spcPts val="2000"/>
              </a:spcBef>
              <a:spcAft>
                <a:spcPts val="0"/>
              </a:spcAft>
              <a:buClr>
                <a:schemeClr val="dk1"/>
              </a:buClr>
              <a:buSzPct val="25000"/>
              <a:buFont typeface="Noto Sans Symbols"/>
              <a:buNone/>
            </a:pPr>
            <a:endParaRPr sz="1700" b="0" i="0" u="none" strike="noStrike" cap="none">
              <a:solidFill>
                <a:schemeClr val="dk1"/>
              </a:solidFill>
              <a:latin typeface="Lustria"/>
              <a:ea typeface="Lustria"/>
              <a:cs typeface="Lustria"/>
              <a:sym typeface="Lustria"/>
            </a:endParaRPr>
          </a:p>
          <a:p>
            <a:pPr marL="457200" marR="0" lvl="0" indent="-457200" algn="l" rtl="0">
              <a:lnSpc>
                <a:spcPct val="80000"/>
              </a:lnSpc>
              <a:spcBef>
                <a:spcPts val="2000"/>
              </a:spcBef>
              <a:spcAft>
                <a:spcPts val="0"/>
              </a:spcAft>
              <a:buClr>
                <a:schemeClr val="dk1"/>
              </a:buClr>
              <a:buSzPct val="25000"/>
              <a:buFont typeface="Noto Sans Symbols"/>
              <a:buNone/>
            </a:pPr>
            <a:endParaRPr sz="1700" b="0" i="0" u="none" strike="noStrike" cap="none">
              <a:solidFill>
                <a:schemeClr val="dk1"/>
              </a:solidFill>
              <a:latin typeface="Lustria"/>
              <a:ea typeface="Lustria"/>
              <a:cs typeface="Lustria"/>
              <a:sym typeface="Lustria"/>
            </a:endParaRPr>
          </a:p>
          <a:p>
            <a:pPr marL="457200" marR="0" lvl="0" indent="-457200" algn="l" rtl="0">
              <a:lnSpc>
                <a:spcPct val="100000"/>
              </a:lnSpc>
              <a:spcBef>
                <a:spcPts val="2000"/>
              </a:spcBef>
              <a:spcAft>
                <a:spcPts val="0"/>
              </a:spcAft>
              <a:buClr>
                <a:schemeClr val="dk1"/>
              </a:buClr>
              <a:buSzPct val="25000"/>
              <a:buFont typeface="Noto Sans Symbols"/>
              <a:buNone/>
            </a:pPr>
            <a:endParaRPr sz="1700" b="0" i="0" u="none" strike="noStrike" cap="none">
              <a:solidFill>
                <a:schemeClr val="dk1"/>
              </a:solidFill>
              <a:latin typeface="Lustria"/>
              <a:ea typeface="Lustria"/>
              <a:cs typeface="Lustria"/>
              <a:sym typeface="Lustria"/>
            </a:endParaRPr>
          </a:p>
        </p:txBody>
      </p:sp>
      <p:pic>
        <p:nvPicPr>
          <p:cNvPr id="1200" name="Shape 1200"/>
          <p:cNvPicPr preferRelativeResize="0"/>
          <p:nvPr/>
        </p:nvPicPr>
        <p:blipFill rotWithShape="1">
          <a:blip r:embed="rId4">
            <a:alphaModFix/>
          </a:blip>
          <a:srcRect/>
          <a:stretch/>
        </p:blipFill>
        <p:spPr>
          <a:xfrm>
            <a:off x="6952025" y="1191837"/>
            <a:ext cx="1890600" cy="1768200"/>
          </a:xfrm>
          <a:prstGeom prst="rect">
            <a:avLst/>
          </a:prstGeom>
          <a:noFill/>
          <a:ln>
            <a:noFill/>
          </a:ln>
        </p:spPr>
      </p:pic>
      <p:pic>
        <p:nvPicPr>
          <p:cNvPr id="1201" name="Shape 1201"/>
          <p:cNvPicPr preferRelativeResize="0"/>
          <p:nvPr/>
        </p:nvPicPr>
        <p:blipFill rotWithShape="1">
          <a:blip r:embed="rId5">
            <a:alphaModFix/>
          </a:blip>
          <a:srcRect/>
          <a:stretch/>
        </p:blipFill>
        <p:spPr>
          <a:xfrm>
            <a:off x="6356350" y="3088481"/>
            <a:ext cx="2268600" cy="1331098"/>
          </a:xfrm>
          <a:prstGeom prst="rect">
            <a:avLst/>
          </a:prstGeom>
          <a:noFill/>
          <a:ln>
            <a:noFill/>
          </a:ln>
        </p:spPr>
      </p:pic>
    </p:spTree>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1205"/>
        <p:cNvGrpSpPr/>
        <p:nvPr/>
      </p:nvGrpSpPr>
      <p:grpSpPr>
        <a:xfrm>
          <a:off x="0" y="0"/>
          <a:ext cx="0" cy="0"/>
          <a:chOff x="0" y="0"/>
          <a:chExt cx="0" cy="0"/>
        </a:xfrm>
      </p:grpSpPr>
      <p:sp>
        <p:nvSpPr>
          <p:cNvPr id="1206" name="Shape 1206"/>
          <p:cNvSpPr txBox="1">
            <a:spLocks noGrp="1"/>
          </p:cNvSpPr>
          <p:nvPr>
            <p:ph type="title"/>
          </p:nvPr>
        </p:nvSpPr>
        <p:spPr>
          <a:xfrm>
            <a:off x="571500" y="205977"/>
            <a:ext cx="8001000" cy="8574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Lustria"/>
              <a:buNone/>
            </a:pPr>
            <a:r>
              <a:rPr lang="en" sz="5400" b="1" i="0" u="none" strike="noStrike" cap="none">
                <a:solidFill>
                  <a:schemeClr val="dk1"/>
                </a:solidFill>
                <a:latin typeface="Lustria"/>
                <a:ea typeface="Lustria"/>
                <a:cs typeface="Lustria"/>
                <a:sym typeface="Lustria"/>
              </a:rPr>
              <a:t>AP Expectations</a:t>
            </a:r>
          </a:p>
        </p:txBody>
      </p:sp>
      <p:sp>
        <p:nvSpPr>
          <p:cNvPr id="1207" name="Shape 1207"/>
          <p:cNvSpPr txBox="1">
            <a:spLocks noGrp="1"/>
          </p:cNvSpPr>
          <p:nvPr>
            <p:ph type="body" idx="1"/>
          </p:nvPr>
        </p:nvSpPr>
        <p:spPr>
          <a:xfrm>
            <a:off x="571500" y="1310100"/>
            <a:ext cx="8287200" cy="35739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1"/>
          </a:p>
          <a:p>
            <a:pPr marL="457200" marR="0" lvl="0" indent="-419100" algn="l" rtl="0">
              <a:lnSpc>
                <a:spcPct val="100000"/>
              </a:lnSpc>
              <a:spcBef>
                <a:spcPts val="0"/>
              </a:spcBef>
              <a:spcAft>
                <a:spcPts val="0"/>
              </a:spcAft>
              <a:buClr>
                <a:srgbClr val="980000"/>
              </a:buClr>
              <a:buSzPct val="100000"/>
              <a:buFont typeface="Noto Sans Symbols"/>
              <a:buChar char="✦"/>
            </a:pPr>
            <a:r>
              <a:rPr lang="en" sz="1800" b="1" i="0" u="none" strike="noStrike" cap="none">
                <a:solidFill>
                  <a:schemeClr val="dk1"/>
                </a:solidFill>
                <a:latin typeface="Lustria"/>
                <a:ea typeface="Lustria"/>
                <a:cs typeface="Lustria"/>
                <a:sym typeface="Lustria"/>
              </a:rPr>
              <a:t>Keep up with coursework which includes extensive test preparation (Homework and class work)</a:t>
            </a:r>
          </a:p>
          <a:p>
            <a:pPr marL="457200" marR="0" lvl="0" indent="-419100" algn="l" rtl="0">
              <a:lnSpc>
                <a:spcPct val="100000"/>
              </a:lnSpc>
              <a:spcBef>
                <a:spcPts val="0"/>
              </a:spcBef>
              <a:spcAft>
                <a:spcPts val="0"/>
              </a:spcAft>
              <a:buClr>
                <a:srgbClr val="980000"/>
              </a:buClr>
              <a:buSzPct val="100000"/>
              <a:buFont typeface="Noto Sans Symbols"/>
              <a:buChar char="✦"/>
            </a:pPr>
            <a:r>
              <a:rPr lang="en" sz="1800" b="1" i="0" u="none" strike="noStrike" cap="none">
                <a:solidFill>
                  <a:schemeClr val="dk1"/>
                </a:solidFill>
                <a:latin typeface="Lustria"/>
                <a:ea typeface="Lustria"/>
                <a:cs typeface="Lustria"/>
                <a:sym typeface="Lustria"/>
              </a:rPr>
              <a:t>Daily attendance and participation</a:t>
            </a:r>
          </a:p>
          <a:p>
            <a:pPr marL="457200" marR="0" lvl="0" indent="-419100" algn="l" rtl="0">
              <a:lnSpc>
                <a:spcPct val="100000"/>
              </a:lnSpc>
              <a:spcBef>
                <a:spcPts val="0"/>
              </a:spcBef>
              <a:spcAft>
                <a:spcPts val="0"/>
              </a:spcAft>
              <a:buClr>
                <a:srgbClr val="980000"/>
              </a:buClr>
              <a:buSzPct val="100000"/>
              <a:buFont typeface="Noto Sans Symbols"/>
              <a:buChar char="✦"/>
            </a:pPr>
            <a:r>
              <a:rPr lang="en" sz="1800" b="1" i="0" u="none" strike="noStrike" cap="none">
                <a:solidFill>
                  <a:schemeClr val="dk1"/>
                </a:solidFill>
                <a:latin typeface="Lustria"/>
                <a:ea typeface="Lustria"/>
                <a:cs typeface="Lustria"/>
                <a:sym typeface="Lustria"/>
              </a:rPr>
              <a:t>Work with the language outside of class by exposing themselves to as much authentic material as possible (music, film, literature, keeping up with current events with newspapers, magazines, etc.)</a:t>
            </a:r>
          </a:p>
          <a:p>
            <a:pPr marL="457200" marR="0" lvl="0" indent="-419100" algn="l" rtl="0">
              <a:lnSpc>
                <a:spcPct val="100000"/>
              </a:lnSpc>
              <a:spcBef>
                <a:spcPts val="0"/>
              </a:spcBef>
              <a:spcAft>
                <a:spcPts val="0"/>
              </a:spcAft>
              <a:buClr>
                <a:srgbClr val="980000"/>
              </a:buClr>
              <a:buSzPct val="100000"/>
              <a:buFont typeface="Noto Sans Symbols"/>
              <a:buChar char="✦"/>
            </a:pPr>
            <a:r>
              <a:rPr lang="en" sz="1800" b="1" i="0" u="none" strike="noStrike" cap="none">
                <a:solidFill>
                  <a:schemeClr val="dk1"/>
                </a:solidFill>
                <a:latin typeface="Lustria"/>
                <a:ea typeface="Lustria"/>
                <a:cs typeface="Lustria"/>
                <a:sym typeface="Lustria"/>
              </a:rPr>
              <a:t>Language immersion weekend and/or mini-immersion weekend in Big Bear (French, German, Spanish), active participation in our WL clubs, hosting exchange students, etc.</a:t>
            </a:r>
          </a:p>
          <a:p>
            <a:pPr marL="457200" marR="0" lvl="0" indent="-419100" algn="l" rtl="0">
              <a:lnSpc>
                <a:spcPct val="100000"/>
              </a:lnSpc>
              <a:spcBef>
                <a:spcPts val="0"/>
              </a:spcBef>
              <a:spcAft>
                <a:spcPts val="0"/>
              </a:spcAft>
              <a:buClr>
                <a:srgbClr val="980000"/>
              </a:buClr>
              <a:buSzPct val="100000"/>
              <a:buFont typeface="Noto Sans Symbols"/>
              <a:buChar char="✦"/>
            </a:pPr>
            <a:r>
              <a:rPr lang="en" sz="1800" b="1" i="0" u="none" strike="noStrike" cap="none">
                <a:solidFill>
                  <a:schemeClr val="dk1"/>
                </a:solidFill>
                <a:latin typeface="Lustria"/>
                <a:ea typeface="Lustria"/>
                <a:cs typeface="Lustria"/>
                <a:sym typeface="Lustria"/>
              </a:rPr>
              <a:t>Keep a running vocabulary list of words they encounter in test preparation that they study on their own time</a:t>
            </a:r>
          </a:p>
          <a:p>
            <a:pPr marL="457200" marR="0" lvl="0" indent="-457200" algn="l" rtl="0">
              <a:lnSpc>
                <a:spcPct val="100000"/>
              </a:lnSpc>
              <a:spcBef>
                <a:spcPts val="2000"/>
              </a:spcBef>
              <a:spcAft>
                <a:spcPts val="0"/>
              </a:spcAft>
              <a:buClr>
                <a:schemeClr val="dk1"/>
              </a:buClr>
              <a:buSzPct val="25000"/>
              <a:buFont typeface="Noto Sans Symbols"/>
              <a:buNone/>
            </a:pPr>
            <a:endParaRPr sz="2400" b="0" i="0" u="none" strike="noStrike" cap="none">
              <a:solidFill>
                <a:schemeClr val="dk1"/>
              </a:solidFill>
              <a:latin typeface="Lustria"/>
              <a:ea typeface="Lustria"/>
              <a:cs typeface="Lustria"/>
              <a:sym typeface="Lustria"/>
            </a:endParaRPr>
          </a:p>
        </p:txBody>
      </p:sp>
    </p:spTree>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1211"/>
        <p:cNvGrpSpPr/>
        <p:nvPr/>
      </p:nvGrpSpPr>
      <p:grpSpPr>
        <a:xfrm>
          <a:off x="0" y="0"/>
          <a:ext cx="0" cy="0"/>
          <a:chOff x="0" y="0"/>
          <a:chExt cx="0" cy="0"/>
        </a:xfrm>
      </p:grpSpPr>
      <p:sp>
        <p:nvSpPr>
          <p:cNvPr id="1212" name="Shape 1212"/>
          <p:cNvSpPr txBox="1">
            <a:spLocks noGrp="1"/>
          </p:cNvSpPr>
          <p:nvPr>
            <p:ph type="ctrTitle"/>
          </p:nvPr>
        </p:nvSpPr>
        <p:spPr>
          <a:xfrm>
            <a:off x="1044575" y="15477"/>
            <a:ext cx="6521399" cy="1200298"/>
          </a:xfrm>
          <a:prstGeom prst="rect">
            <a:avLst/>
          </a:prstGeom>
          <a:noFill/>
          <a:ln>
            <a:noFill/>
          </a:ln>
        </p:spPr>
        <p:txBody>
          <a:bodyPr lIns="91425" tIns="45700" rIns="91425" bIns="45700" anchor="b" anchorCtr="0">
            <a:noAutofit/>
          </a:bodyPr>
          <a:lstStyle/>
          <a:p>
            <a:pPr marL="0" marR="0" lvl="0" indent="0" algn="ctr" rtl="0">
              <a:lnSpc>
                <a:spcPct val="100000"/>
              </a:lnSpc>
              <a:spcBef>
                <a:spcPts val="0"/>
              </a:spcBef>
              <a:spcAft>
                <a:spcPts val="0"/>
              </a:spcAft>
              <a:buClr>
                <a:srgbClr val="0070C0"/>
              </a:buClr>
              <a:buSzPct val="25000"/>
              <a:buFont typeface="Lustria"/>
              <a:buNone/>
            </a:pPr>
            <a:r>
              <a:rPr lang="en" sz="3600" b="1" i="0" u="none" strike="noStrike" cap="none">
                <a:solidFill>
                  <a:srgbClr val="0070C0"/>
                </a:solidFill>
                <a:latin typeface="Lustria"/>
                <a:ea typeface="Lustria"/>
                <a:cs typeface="Lustria"/>
                <a:sym typeface="Lustria"/>
              </a:rPr>
              <a:t>AP</a:t>
            </a:r>
            <a:r>
              <a:rPr lang="en" sz="3600" b="0" i="0" u="none" strike="noStrike" cap="none">
                <a:solidFill>
                  <a:schemeClr val="dk1"/>
                </a:solidFill>
                <a:latin typeface="Lustria"/>
                <a:ea typeface="Lustria"/>
                <a:cs typeface="Lustria"/>
                <a:sym typeface="Lustria"/>
              </a:rPr>
              <a:t> </a:t>
            </a:r>
            <a:r>
              <a:rPr lang="en" sz="3600" b="1" i="0" u="none" strike="noStrike" cap="none">
                <a:solidFill>
                  <a:srgbClr val="FF0000"/>
                </a:solidFill>
                <a:latin typeface="Lustria"/>
                <a:ea typeface="Lustria"/>
                <a:cs typeface="Lustria"/>
                <a:sym typeface="Lustria"/>
              </a:rPr>
              <a:t>FRENCH : FRANÇAIS</a:t>
            </a:r>
          </a:p>
        </p:txBody>
      </p:sp>
      <p:sp>
        <p:nvSpPr>
          <p:cNvPr id="1213" name="Shape 1213"/>
          <p:cNvSpPr txBox="1">
            <a:spLocks noGrp="1"/>
          </p:cNvSpPr>
          <p:nvPr>
            <p:ph type="subTitle" idx="1"/>
          </p:nvPr>
        </p:nvSpPr>
        <p:spPr>
          <a:xfrm>
            <a:off x="655625" y="1172774"/>
            <a:ext cx="6537300" cy="17505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Noto Sans Symbols"/>
              <a:buNone/>
            </a:pPr>
            <a:r>
              <a:rPr lang="en" sz="2400" b="1" i="0" u="none" strike="noStrike" cap="none">
                <a:solidFill>
                  <a:schemeClr val="dk1"/>
                </a:solidFill>
                <a:latin typeface="Lustria"/>
                <a:ea typeface="Lustria"/>
                <a:cs typeface="Lustria"/>
                <a:sym typeface="Lustria"/>
              </a:rPr>
              <a:t>*Vocabulary </a:t>
            </a:r>
            <a:r>
              <a:rPr lang="en" sz="2000" b="1" i="0" u="none" strike="noStrike" cap="none">
                <a:solidFill>
                  <a:schemeClr val="dk1"/>
                </a:solidFill>
                <a:latin typeface="Lustria"/>
                <a:ea typeface="Lustria"/>
                <a:cs typeface="Lustria"/>
                <a:sym typeface="Lustria"/>
              </a:rPr>
              <a:t>Development:L</a:t>
            </a:r>
            <a:r>
              <a:rPr lang="en" sz="2000" b="1" i="0" u="sng" strike="noStrike" cap="none">
                <a:solidFill>
                  <a:schemeClr val="dk1"/>
                </a:solidFill>
                <a:latin typeface="Lustria"/>
                <a:ea typeface="Lustria"/>
                <a:cs typeface="Lustria"/>
                <a:sym typeface="Lustria"/>
              </a:rPr>
              <a:t>istening, Speaking &amp; Comprehension:</a:t>
            </a:r>
            <a:r>
              <a:rPr lang="en" sz="2000" b="1" i="0" u="none" strike="noStrike" cap="none">
                <a:solidFill>
                  <a:schemeClr val="dk1"/>
                </a:solidFill>
                <a:latin typeface="Lustria"/>
                <a:ea typeface="Lustria"/>
                <a:cs typeface="Lustria"/>
                <a:sym typeface="Lustria"/>
              </a:rPr>
              <a:t> Allons Au-delà / Trésors du Temps</a:t>
            </a:r>
          </a:p>
          <a:p>
            <a:pPr marL="0" marR="0" lvl="0" indent="0" algn="ctr" rtl="0">
              <a:lnSpc>
                <a:spcPct val="100000"/>
              </a:lnSpc>
              <a:spcBef>
                <a:spcPts val="0"/>
              </a:spcBef>
              <a:spcAft>
                <a:spcPts val="0"/>
              </a:spcAft>
              <a:buClr>
                <a:schemeClr val="dk1"/>
              </a:buClr>
              <a:buSzPct val="25000"/>
              <a:buFont typeface="Noto Sans Symbols"/>
              <a:buNone/>
            </a:pPr>
            <a:endParaRPr sz="2400" b="1" i="0" u="sng" strike="noStrike" cap="none">
              <a:solidFill>
                <a:schemeClr val="dk1"/>
              </a:solidFill>
              <a:latin typeface="Lustria"/>
              <a:ea typeface="Lustria"/>
              <a:cs typeface="Lustria"/>
              <a:sym typeface="Lustria"/>
            </a:endParaRPr>
          </a:p>
          <a:p>
            <a:pPr marL="0" marR="0" lvl="0" indent="0" algn="ctr" rtl="0">
              <a:lnSpc>
                <a:spcPct val="100000"/>
              </a:lnSpc>
              <a:spcBef>
                <a:spcPts val="0"/>
              </a:spcBef>
              <a:spcAft>
                <a:spcPts val="0"/>
              </a:spcAft>
              <a:buClr>
                <a:schemeClr val="dk1"/>
              </a:buClr>
              <a:buSzPct val="25000"/>
              <a:buFont typeface="Noto Sans Symbols"/>
              <a:buNone/>
            </a:pPr>
            <a:r>
              <a:rPr lang="en" sz="2400" b="1" i="0" u="sng" strike="noStrike" cap="none">
                <a:solidFill>
                  <a:schemeClr val="dk1"/>
                </a:solidFill>
                <a:latin typeface="Lustria"/>
                <a:ea typeface="Lustria"/>
                <a:cs typeface="Lustria"/>
                <a:sym typeface="Lustria"/>
              </a:rPr>
              <a:t>*Literature /Writing / Grammar</a:t>
            </a:r>
            <a:r>
              <a:rPr lang="en" sz="2400" b="1" i="0" u="none" strike="noStrike" cap="none">
                <a:solidFill>
                  <a:schemeClr val="dk1"/>
                </a:solidFill>
                <a:latin typeface="Lustria"/>
                <a:ea typeface="Lustria"/>
                <a:cs typeface="Lustria"/>
                <a:sym typeface="Lustria"/>
              </a:rPr>
              <a:t>: Verb Tenses</a:t>
            </a:r>
          </a:p>
          <a:p>
            <a:pPr marL="0" marR="0" lvl="0" indent="0" algn="ctr" rtl="0">
              <a:lnSpc>
                <a:spcPct val="100000"/>
              </a:lnSpc>
              <a:spcBef>
                <a:spcPts val="0"/>
              </a:spcBef>
              <a:spcAft>
                <a:spcPts val="0"/>
              </a:spcAft>
              <a:buClr>
                <a:schemeClr val="dk1"/>
              </a:buClr>
              <a:buSzPct val="25000"/>
              <a:buFont typeface="Noto Sans Symbols"/>
              <a:buNone/>
            </a:pPr>
            <a:endParaRPr sz="2400" b="1" i="0" u="none" strike="noStrike" cap="none">
              <a:solidFill>
                <a:schemeClr val="dk1"/>
              </a:solidFill>
              <a:latin typeface="Lustria"/>
              <a:ea typeface="Lustria"/>
              <a:cs typeface="Lustria"/>
              <a:sym typeface="Lustria"/>
            </a:endParaRPr>
          </a:p>
          <a:p>
            <a:pPr marL="0" marR="0" lvl="0" indent="0" algn="ctr" rtl="0">
              <a:lnSpc>
                <a:spcPct val="100000"/>
              </a:lnSpc>
              <a:spcBef>
                <a:spcPts val="0"/>
              </a:spcBef>
              <a:spcAft>
                <a:spcPts val="0"/>
              </a:spcAft>
              <a:buClr>
                <a:schemeClr val="dk1"/>
              </a:buClr>
              <a:buSzPct val="25000"/>
              <a:buFont typeface="Noto Sans Symbols"/>
              <a:buNone/>
            </a:pPr>
            <a:r>
              <a:rPr lang="en" sz="2400" b="1" i="0" u="sng" strike="noStrike" cap="none">
                <a:solidFill>
                  <a:schemeClr val="dk1"/>
                </a:solidFill>
                <a:latin typeface="Lustria"/>
                <a:ea typeface="Lustria"/>
                <a:cs typeface="Lustria"/>
                <a:sym typeface="Lustria"/>
              </a:rPr>
              <a:t>*Cultural Aspects:  comparisons, following current events</a:t>
            </a:r>
            <a:r>
              <a:rPr lang="en" sz="2400" b="1" i="0" u="none" strike="noStrike" cap="none">
                <a:solidFill>
                  <a:schemeClr val="dk1"/>
                </a:solidFill>
                <a:latin typeface="Lustria"/>
                <a:ea typeface="Lustria"/>
                <a:cs typeface="Lustria"/>
                <a:sym typeface="Lustria"/>
              </a:rPr>
              <a:t>: </a:t>
            </a:r>
            <a:r>
              <a:rPr lang="en" sz="1800" b="1" i="0" u="none" strike="noStrike" cap="none">
                <a:solidFill>
                  <a:schemeClr val="dk1"/>
                </a:solidFill>
                <a:latin typeface="Lustria"/>
                <a:ea typeface="Lustria"/>
                <a:cs typeface="Lustria"/>
                <a:sym typeface="Lustria"/>
              </a:rPr>
              <a:t>using internet (TV5) online research, films, and songs</a:t>
            </a:r>
            <a:r>
              <a:rPr lang="en" sz="2400" b="1" i="0" u="none" strike="noStrike" cap="none">
                <a:solidFill>
                  <a:schemeClr val="dk1"/>
                </a:solidFill>
                <a:latin typeface="Lustria"/>
                <a:ea typeface="Lustria"/>
                <a:cs typeface="Lustria"/>
                <a:sym typeface="Lustria"/>
              </a:rPr>
              <a:t>.</a:t>
            </a:r>
          </a:p>
          <a:p>
            <a:pPr marL="0" marR="0" lvl="0" indent="0" algn="ctr" rtl="0">
              <a:lnSpc>
                <a:spcPct val="100000"/>
              </a:lnSpc>
              <a:spcBef>
                <a:spcPts val="0"/>
              </a:spcBef>
              <a:spcAft>
                <a:spcPts val="0"/>
              </a:spcAft>
              <a:buClr>
                <a:schemeClr val="dk1"/>
              </a:buClr>
              <a:buSzPct val="25000"/>
              <a:buFont typeface="Noto Sans Symbols"/>
              <a:buNone/>
            </a:pPr>
            <a:r>
              <a:rPr lang="en" sz="2400" b="1" i="0" u="sng" strike="noStrike" cap="none">
                <a:solidFill>
                  <a:schemeClr val="dk1"/>
                </a:solidFill>
                <a:latin typeface="Lustria"/>
                <a:ea typeface="Lustria"/>
                <a:cs typeface="Lustria"/>
                <a:sym typeface="Lustria"/>
              </a:rPr>
              <a:t>*Optional</a:t>
            </a:r>
            <a:r>
              <a:rPr lang="en" sz="2400" b="1" i="0" u="none" strike="noStrike" cap="none">
                <a:solidFill>
                  <a:schemeClr val="dk1"/>
                </a:solidFill>
                <a:latin typeface="Lustria"/>
                <a:ea typeface="Lustria"/>
                <a:cs typeface="Lustria"/>
                <a:sym typeface="Lustria"/>
              </a:rPr>
              <a:t>: French Student Exchange Program/ Field Trips / Pen Pals / Europe Summer Trips</a:t>
            </a:r>
          </a:p>
        </p:txBody>
      </p:sp>
      <p:pic>
        <p:nvPicPr>
          <p:cNvPr id="1214" name="Shape 1214"/>
          <p:cNvPicPr preferRelativeResize="0"/>
          <p:nvPr/>
        </p:nvPicPr>
        <p:blipFill rotWithShape="1">
          <a:blip r:embed="rId4">
            <a:alphaModFix/>
          </a:blip>
          <a:srcRect/>
          <a:stretch/>
        </p:blipFill>
        <p:spPr>
          <a:xfrm>
            <a:off x="7299325" y="533400"/>
            <a:ext cx="1568400" cy="1582499"/>
          </a:xfrm>
          <a:prstGeom prst="rect">
            <a:avLst/>
          </a:prstGeom>
          <a:noFill/>
          <a:ln>
            <a:noFill/>
          </a:ln>
        </p:spPr>
      </p:pic>
      <p:pic>
        <p:nvPicPr>
          <p:cNvPr id="1215" name="Shape 1215"/>
          <p:cNvPicPr preferRelativeResize="0"/>
          <p:nvPr/>
        </p:nvPicPr>
        <p:blipFill rotWithShape="1">
          <a:blip r:embed="rId5">
            <a:alphaModFix/>
          </a:blip>
          <a:srcRect/>
          <a:stretch/>
        </p:blipFill>
        <p:spPr>
          <a:xfrm>
            <a:off x="7299325" y="2516981"/>
            <a:ext cx="1393799" cy="1850099"/>
          </a:xfrm>
          <a:prstGeom prst="rect">
            <a:avLst/>
          </a:prstGeom>
          <a:noFill/>
          <a:ln>
            <a:noFill/>
          </a:ln>
        </p:spPr>
      </p:pic>
    </p:spTree>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1219"/>
        <p:cNvGrpSpPr/>
        <p:nvPr/>
      </p:nvGrpSpPr>
      <p:grpSpPr>
        <a:xfrm>
          <a:off x="0" y="0"/>
          <a:ext cx="0" cy="0"/>
          <a:chOff x="0" y="0"/>
          <a:chExt cx="0" cy="0"/>
        </a:xfrm>
      </p:grpSpPr>
      <p:sp>
        <p:nvSpPr>
          <p:cNvPr id="1220" name="Shape 1220"/>
          <p:cNvSpPr txBox="1">
            <a:spLocks noGrp="1"/>
          </p:cNvSpPr>
          <p:nvPr>
            <p:ph type="title"/>
          </p:nvPr>
        </p:nvSpPr>
        <p:spPr>
          <a:xfrm>
            <a:off x="571500" y="205977"/>
            <a:ext cx="8001000" cy="8574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Lustria"/>
              <a:buNone/>
            </a:pPr>
            <a:r>
              <a:rPr lang="en" sz="3600" b="1" i="0" u="none" strike="noStrike" cap="none">
                <a:solidFill>
                  <a:schemeClr val="dk1"/>
                </a:solidFill>
                <a:latin typeface="Lustria"/>
                <a:ea typeface="Lustria"/>
                <a:cs typeface="Lustria"/>
                <a:sym typeface="Lustria"/>
              </a:rPr>
              <a:t>German: Honors/AP </a:t>
            </a:r>
            <a:r>
              <a:rPr lang="en" sz="3600" b="1"/>
              <a:t>E</a:t>
            </a:r>
            <a:r>
              <a:rPr lang="en" sz="3600" b="1" i="0" u="none" strike="noStrike" cap="none">
                <a:solidFill>
                  <a:schemeClr val="dk1"/>
                </a:solidFill>
                <a:latin typeface="Lustria"/>
                <a:ea typeface="Lustria"/>
                <a:cs typeface="Lustria"/>
                <a:sym typeface="Lustria"/>
              </a:rPr>
              <a:t>xpectations</a:t>
            </a:r>
          </a:p>
        </p:txBody>
      </p:sp>
      <p:sp>
        <p:nvSpPr>
          <p:cNvPr id="1221" name="Shape 1221"/>
          <p:cNvSpPr txBox="1">
            <a:spLocks noGrp="1"/>
          </p:cNvSpPr>
          <p:nvPr>
            <p:ph type="body" idx="1"/>
          </p:nvPr>
        </p:nvSpPr>
        <p:spPr>
          <a:xfrm>
            <a:off x="571500" y="751283"/>
            <a:ext cx="8001000" cy="3763500"/>
          </a:xfrm>
          <a:prstGeom prst="rect">
            <a:avLst/>
          </a:prstGeom>
          <a:noFill/>
          <a:ln>
            <a:noFill/>
          </a:ln>
        </p:spPr>
        <p:txBody>
          <a:bodyPr lIns="91425" tIns="45700" rIns="91425" bIns="45700" anchor="t" anchorCtr="0">
            <a:noAutofit/>
          </a:bodyPr>
          <a:lstStyle/>
          <a:p>
            <a:pPr marL="457200" marR="0" lvl="0" indent="-457200" algn="l" rtl="0">
              <a:lnSpc>
                <a:spcPct val="100000"/>
              </a:lnSpc>
              <a:spcBef>
                <a:spcPts val="0"/>
              </a:spcBef>
              <a:spcAft>
                <a:spcPts val="0"/>
              </a:spcAft>
              <a:buClr>
                <a:schemeClr val="dk1"/>
              </a:buClr>
              <a:buSzPct val="25000"/>
              <a:buFont typeface="Noto Sans Symbols"/>
              <a:buNone/>
            </a:pPr>
            <a:endParaRPr sz="2400" b="0" i="0" u="none" strike="noStrike" cap="none">
              <a:solidFill>
                <a:schemeClr val="dk1"/>
              </a:solidFill>
              <a:latin typeface="Lustria"/>
              <a:ea typeface="Lustria"/>
              <a:cs typeface="Lustria"/>
              <a:sym typeface="Lustria"/>
            </a:endParaRPr>
          </a:p>
          <a:p>
            <a:pPr marL="457200" marR="0" lvl="0" indent="-393700" algn="l" rtl="0">
              <a:lnSpc>
                <a:spcPct val="100000"/>
              </a:lnSpc>
              <a:spcBef>
                <a:spcPts val="2000"/>
              </a:spcBef>
              <a:spcAft>
                <a:spcPts val="0"/>
              </a:spcAft>
              <a:buClr>
                <a:schemeClr val="dk1"/>
              </a:buClr>
              <a:buSzPct val="100000"/>
              <a:buFont typeface="Noto Sans Symbols"/>
              <a:buChar char="✦"/>
            </a:pPr>
            <a:r>
              <a:rPr lang="en" sz="1400" b="1" i="0" u="none" strike="noStrike" cap="none">
                <a:solidFill>
                  <a:schemeClr val="dk1"/>
                </a:solidFill>
                <a:latin typeface="Lustria"/>
                <a:ea typeface="Lustria"/>
                <a:cs typeface="Lustria"/>
                <a:sym typeface="Lustria"/>
              </a:rPr>
              <a:t>Honors starts in level two</a:t>
            </a:r>
          </a:p>
          <a:p>
            <a:pPr marL="914400" marR="0" lvl="1" indent="-419100" algn="l" rtl="0">
              <a:lnSpc>
                <a:spcPct val="100000"/>
              </a:lnSpc>
              <a:spcBef>
                <a:spcPts val="2000"/>
              </a:spcBef>
              <a:spcAft>
                <a:spcPts val="0"/>
              </a:spcAft>
              <a:buClr>
                <a:schemeClr val="lt2"/>
              </a:buClr>
              <a:buSzPct val="100000"/>
              <a:buFont typeface="Noto Sans Symbols"/>
              <a:buChar char="✦"/>
            </a:pPr>
            <a:r>
              <a:rPr lang="en" sz="1400" b="1" i="0" u="none" strike="noStrike" cap="none">
                <a:solidFill>
                  <a:schemeClr val="dk1"/>
                </a:solidFill>
                <a:latin typeface="Lustria"/>
                <a:ea typeface="Lustria"/>
                <a:cs typeface="Lustria"/>
                <a:sym typeface="Lustria"/>
              </a:rPr>
              <a:t>More in depth information NOT heavier work load</a:t>
            </a:r>
          </a:p>
          <a:p>
            <a:pPr marL="914400" marR="0" lvl="1" indent="-419100" algn="l" rtl="0">
              <a:lnSpc>
                <a:spcPct val="100000"/>
              </a:lnSpc>
              <a:spcBef>
                <a:spcPts val="1000"/>
              </a:spcBef>
              <a:spcAft>
                <a:spcPts val="0"/>
              </a:spcAft>
              <a:buClr>
                <a:schemeClr val="lt2"/>
              </a:buClr>
              <a:buSzPct val="100000"/>
              <a:buFont typeface="Noto Sans Symbols"/>
              <a:buChar char="✦"/>
            </a:pPr>
            <a:r>
              <a:rPr lang="en" sz="1400" b="1" i="0" u="none" strike="noStrike" cap="none">
                <a:solidFill>
                  <a:schemeClr val="dk1"/>
                </a:solidFill>
                <a:latin typeface="Lustria"/>
                <a:ea typeface="Lustria"/>
                <a:cs typeface="Lustria"/>
                <a:sym typeface="Lustria"/>
              </a:rPr>
              <a:t>Expected to participate more and always speak in complete German sentences</a:t>
            </a:r>
          </a:p>
          <a:p>
            <a:pPr marL="914400" marR="0" lvl="1" indent="-419100" algn="l" rtl="0">
              <a:lnSpc>
                <a:spcPct val="100000"/>
              </a:lnSpc>
              <a:spcBef>
                <a:spcPts val="1000"/>
              </a:spcBef>
              <a:spcAft>
                <a:spcPts val="0"/>
              </a:spcAft>
              <a:buClr>
                <a:schemeClr val="lt2"/>
              </a:buClr>
              <a:buSzPct val="100000"/>
              <a:buFont typeface="Noto Sans Symbols"/>
              <a:buChar char="✦"/>
            </a:pPr>
            <a:r>
              <a:rPr lang="en" sz="1400" b="1" i="0" u="none" strike="noStrike" cap="none">
                <a:solidFill>
                  <a:schemeClr val="dk1"/>
                </a:solidFill>
                <a:latin typeface="Lustria"/>
                <a:ea typeface="Lustria"/>
                <a:cs typeface="Lustria"/>
                <a:sym typeface="Lustria"/>
              </a:rPr>
              <a:t>Required to read level appropriate chapter books and take reading quizzes</a:t>
            </a:r>
          </a:p>
          <a:p>
            <a:pPr marL="914400" marR="0" lvl="1" indent="-406400" algn="l" rtl="0">
              <a:lnSpc>
                <a:spcPct val="100000"/>
              </a:lnSpc>
              <a:spcBef>
                <a:spcPts val="1000"/>
              </a:spcBef>
              <a:spcAft>
                <a:spcPts val="0"/>
              </a:spcAft>
              <a:buClr>
                <a:schemeClr val="lt2"/>
              </a:buClr>
              <a:buSzPct val="100000"/>
              <a:buFont typeface="Noto Sans Symbols"/>
              <a:buChar char="✦"/>
            </a:pPr>
            <a:r>
              <a:rPr lang="en" sz="1400" b="1" i="0" u="none" strike="noStrike" cap="none">
                <a:solidFill>
                  <a:schemeClr val="dk1"/>
                </a:solidFill>
                <a:latin typeface="Lustria"/>
                <a:ea typeface="Lustria"/>
                <a:cs typeface="Lustria"/>
                <a:sym typeface="Lustria"/>
              </a:rPr>
              <a:t>AATG exam: timed exam completed on computer (3</a:t>
            </a:r>
            <a:r>
              <a:rPr lang="en" sz="1400" b="1" i="0" u="none" strike="noStrike" cap="none" baseline="30000">
                <a:solidFill>
                  <a:schemeClr val="dk1"/>
                </a:solidFill>
                <a:latin typeface="Lustria"/>
                <a:ea typeface="Lustria"/>
                <a:cs typeface="Lustria"/>
                <a:sym typeface="Lustria"/>
              </a:rPr>
              <a:t>rd</a:t>
            </a:r>
            <a:r>
              <a:rPr lang="en" sz="1400" b="1" i="0" u="none" strike="noStrike" cap="none">
                <a:solidFill>
                  <a:schemeClr val="dk1"/>
                </a:solidFill>
                <a:latin typeface="Lustria"/>
                <a:ea typeface="Lustria"/>
                <a:cs typeface="Lustria"/>
                <a:sym typeface="Lustria"/>
              </a:rPr>
              <a:t> year)</a:t>
            </a:r>
          </a:p>
          <a:p>
            <a:pPr marL="914400" marR="0" lvl="1" indent="-444500" algn="l" rtl="0">
              <a:lnSpc>
                <a:spcPct val="100000"/>
              </a:lnSpc>
              <a:spcBef>
                <a:spcPts val="1000"/>
              </a:spcBef>
              <a:spcAft>
                <a:spcPts val="0"/>
              </a:spcAft>
              <a:buClr>
                <a:schemeClr val="lt2"/>
              </a:buClr>
              <a:buSzPct val="100000"/>
              <a:buFont typeface="Noto Sans Symbols"/>
              <a:buChar char="✦"/>
            </a:pPr>
            <a:r>
              <a:rPr lang="en" sz="1400" b="1" i="0" u="none" strike="noStrike" cap="none">
                <a:solidFill>
                  <a:schemeClr val="dk1"/>
                </a:solidFill>
                <a:latin typeface="Lustria"/>
                <a:ea typeface="Lustria"/>
                <a:cs typeface="Lustria"/>
                <a:sym typeface="Lustria"/>
              </a:rPr>
              <a:t>Community service through German National Honor society</a:t>
            </a:r>
          </a:p>
          <a:p>
            <a:pPr marL="457200" marR="0" lvl="0" indent="-393700" algn="l" rtl="0">
              <a:lnSpc>
                <a:spcPct val="100000"/>
              </a:lnSpc>
              <a:spcBef>
                <a:spcPts val="1000"/>
              </a:spcBef>
              <a:spcAft>
                <a:spcPts val="0"/>
              </a:spcAft>
              <a:buClr>
                <a:schemeClr val="dk1"/>
              </a:buClr>
              <a:buSzPct val="100000"/>
              <a:buFont typeface="Noto Sans Symbols"/>
              <a:buChar char="✦"/>
            </a:pPr>
            <a:r>
              <a:rPr lang="en" sz="1400" b="1" i="0" u="none" strike="noStrike" cap="none">
                <a:solidFill>
                  <a:schemeClr val="dk1"/>
                </a:solidFill>
                <a:latin typeface="Lustria"/>
                <a:ea typeface="Lustria"/>
                <a:cs typeface="Lustria"/>
                <a:sym typeface="Lustria"/>
              </a:rPr>
              <a:t>AP German  has many opportunities for AP test practice</a:t>
            </a:r>
          </a:p>
          <a:p>
            <a:pPr marL="914400" marR="0" lvl="1" indent="-444500" algn="l" rtl="0">
              <a:lnSpc>
                <a:spcPct val="100000"/>
              </a:lnSpc>
              <a:spcBef>
                <a:spcPts val="2000"/>
              </a:spcBef>
              <a:spcAft>
                <a:spcPts val="0"/>
              </a:spcAft>
              <a:buClr>
                <a:schemeClr val="lt2"/>
              </a:buClr>
              <a:buSzPct val="100000"/>
              <a:buFont typeface="Noto Sans Symbols"/>
              <a:buChar char="✦"/>
            </a:pPr>
            <a:r>
              <a:rPr lang="en" sz="1400" b="1" i="0" u="none" strike="noStrike" cap="none">
                <a:solidFill>
                  <a:schemeClr val="dk1"/>
                </a:solidFill>
                <a:latin typeface="Lustria"/>
                <a:ea typeface="Lustria"/>
                <a:cs typeface="Lustria"/>
                <a:sym typeface="Lustria"/>
              </a:rPr>
              <a:t>DSD I test is free of cost and can earn students a language diploma accepted at any German university</a:t>
            </a:r>
          </a:p>
          <a:p>
            <a:pPr marL="914400" marR="0" lvl="1" indent="-444500" algn="l" rtl="0">
              <a:lnSpc>
                <a:spcPct val="100000"/>
              </a:lnSpc>
              <a:spcBef>
                <a:spcPts val="1000"/>
              </a:spcBef>
              <a:spcAft>
                <a:spcPts val="0"/>
              </a:spcAft>
              <a:buClr>
                <a:schemeClr val="lt2"/>
              </a:buClr>
              <a:buSzPct val="100000"/>
              <a:buFont typeface="Noto Sans Symbols"/>
              <a:buChar char="✦"/>
            </a:pPr>
            <a:r>
              <a:rPr lang="en" sz="1400" b="1" i="0" u="none" strike="noStrike" cap="none">
                <a:solidFill>
                  <a:schemeClr val="dk1"/>
                </a:solidFill>
                <a:latin typeface="Lustria"/>
                <a:ea typeface="Lustria"/>
                <a:cs typeface="Lustria"/>
                <a:sym typeface="Lustria"/>
              </a:rPr>
              <a:t>Resources: Deutsche Welle, Goethe Institut, German TV programs, etc.</a:t>
            </a:r>
          </a:p>
          <a:p>
            <a:pPr marL="914400" marR="0" lvl="1" indent="-457200" algn="l" rtl="0">
              <a:lnSpc>
                <a:spcPct val="100000"/>
              </a:lnSpc>
              <a:spcBef>
                <a:spcPts val="1000"/>
              </a:spcBef>
              <a:spcAft>
                <a:spcPts val="0"/>
              </a:spcAft>
              <a:buClr>
                <a:schemeClr val="lt2"/>
              </a:buClr>
              <a:buSzPct val="25000"/>
              <a:buFont typeface="Noto Sans Symbols"/>
              <a:buNone/>
            </a:pPr>
            <a:endParaRPr sz="2200" b="0" i="0" u="none" strike="noStrike" cap="none">
              <a:solidFill>
                <a:schemeClr val="dk1"/>
              </a:solidFill>
              <a:latin typeface="Lustria"/>
              <a:ea typeface="Lustria"/>
              <a:cs typeface="Lustria"/>
              <a:sym typeface="Lustria"/>
            </a:endParaRPr>
          </a:p>
          <a:p>
            <a:pPr marL="457200" marR="0" lvl="0" indent="-457200" algn="l" rtl="0">
              <a:lnSpc>
                <a:spcPct val="100000"/>
              </a:lnSpc>
              <a:spcBef>
                <a:spcPts val="1000"/>
              </a:spcBef>
              <a:spcAft>
                <a:spcPts val="0"/>
              </a:spcAft>
              <a:buClr>
                <a:schemeClr val="dk1"/>
              </a:buClr>
              <a:buSzPct val="25000"/>
              <a:buFont typeface="Noto Sans Symbols"/>
              <a:buNone/>
            </a:pPr>
            <a:endParaRPr sz="2200" b="0" i="0" u="none" strike="noStrike" cap="none">
              <a:solidFill>
                <a:schemeClr val="dk1"/>
              </a:solidFill>
              <a:latin typeface="Lustria"/>
              <a:ea typeface="Lustria"/>
              <a:cs typeface="Lustria"/>
              <a:sym typeface="Lustria"/>
            </a:endParaRPr>
          </a:p>
        </p:txBody>
      </p:sp>
    </p:spTree>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1225"/>
        <p:cNvGrpSpPr/>
        <p:nvPr/>
      </p:nvGrpSpPr>
      <p:grpSpPr>
        <a:xfrm>
          <a:off x="0" y="0"/>
          <a:ext cx="0" cy="0"/>
          <a:chOff x="0" y="0"/>
          <a:chExt cx="0" cy="0"/>
        </a:xfrm>
      </p:grpSpPr>
      <p:sp>
        <p:nvSpPr>
          <p:cNvPr id="1226" name="Shape 1226"/>
          <p:cNvSpPr txBox="1">
            <a:spLocks noGrp="1"/>
          </p:cNvSpPr>
          <p:nvPr>
            <p:ph type="title"/>
          </p:nvPr>
        </p:nvSpPr>
        <p:spPr>
          <a:xfrm>
            <a:off x="571500" y="205977"/>
            <a:ext cx="8001000" cy="8574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Lustria"/>
              <a:buNone/>
            </a:pPr>
            <a:r>
              <a:rPr lang="en" sz="3600" b="1" i="0" u="none" strike="noStrike" cap="none">
                <a:solidFill>
                  <a:schemeClr val="dk1"/>
                </a:solidFill>
                <a:latin typeface="Lustria"/>
                <a:ea typeface="Lustria"/>
                <a:cs typeface="Lustria"/>
                <a:sym typeface="Lustria"/>
              </a:rPr>
              <a:t>Japanese AP</a:t>
            </a:r>
            <a:r>
              <a:rPr lang="en" sz="3600" b="1"/>
              <a:t> </a:t>
            </a:r>
            <a:r>
              <a:rPr lang="en" sz="3600" b="1" i="0" u="none" strike="noStrike" cap="none">
                <a:solidFill>
                  <a:schemeClr val="dk1"/>
                </a:solidFill>
                <a:latin typeface="Lustria"/>
                <a:ea typeface="Lustria"/>
                <a:cs typeface="Lustria"/>
                <a:sym typeface="Lustria"/>
              </a:rPr>
              <a:t>Expectations</a:t>
            </a:r>
          </a:p>
        </p:txBody>
      </p:sp>
      <p:sp>
        <p:nvSpPr>
          <p:cNvPr id="1227" name="Shape 1227"/>
          <p:cNvSpPr txBox="1">
            <a:spLocks noGrp="1"/>
          </p:cNvSpPr>
          <p:nvPr>
            <p:ph type="body" idx="1"/>
          </p:nvPr>
        </p:nvSpPr>
        <p:spPr>
          <a:xfrm>
            <a:off x="2183950" y="1162725"/>
            <a:ext cx="6701700" cy="3803400"/>
          </a:xfrm>
          <a:prstGeom prst="rect">
            <a:avLst/>
          </a:prstGeom>
          <a:noFill/>
          <a:ln>
            <a:noFill/>
          </a:ln>
        </p:spPr>
        <p:txBody>
          <a:bodyPr lIns="91425" tIns="45700" rIns="91425" bIns="45700" anchor="t" anchorCtr="0">
            <a:noAutofit/>
          </a:bodyPr>
          <a:lstStyle/>
          <a:p>
            <a:pPr marL="457200" marR="0" lvl="0" indent="-482600" algn="l" rtl="0">
              <a:lnSpc>
                <a:spcPct val="80000"/>
              </a:lnSpc>
              <a:spcBef>
                <a:spcPts val="0"/>
              </a:spcBef>
              <a:spcAft>
                <a:spcPts val="0"/>
              </a:spcAft>
              <a:buClr>
                <a:schemeClr val="dk1"/>
              </a:buClr>
              <a:buSzPct val="100000"/>
              <a:buFont typeface="Noto Sans Symbols"/>
              <a:buChar char="✦"/>
            </a:pPr>
            <a:r>
              <a:rPr lang="en" sz="1800" b="1" i="0" u="none" strike="noStrike" cap="none">
                <a:solidFill>
                  <a:schemeClr val="dk1"/>
                </a:solidFill>
                <a:latin typeface="Lustria"/>
                <a:ea typeface="Lustria"/>
                <a:cs typeface="Lustria"/>
                <a:sym typeface="Lustria"/>
              </a:rPr>
              <a:t>Kanji and culture study Summer homework</a:t>
            </a:r>
          </a:p>
          <a:p>
            <a:pPr marL="457200" marR="0" lvl="0" indent="-482600" algn="l" rtl="0">
              <a:lnSpc>
                <a:spcPct val="80000"/>
              </a:lnSpc>
              <a:spcBef>
                <a:spcPts val="0"/>
              </a:spcBef>
              <a:spcAft>
                <a:spcPts val="0"/>
              </a:spcAft>
              <a:buClr>
                <a:schemeClr val="dk1"/>
              </a:buClr>
              <a:buSzPct val="100000"/>
              <a:buFont typeface="Noto Sans Symbols"/>
              <a:buChar char="✦"/>
            </a:pPr>
            <a:r>
              <a:rPr lang="en" sz="1800" b="1" i="0" u="none" strike="noStrike" cap="none">
                <a:solidFill>
                  <a:schemeClr val="dk1"/>
                </a:solidFill>
                <a:latin typeface="Lustria"/>
                <a:ea typeface="Lustria"/>
                <a:cs typeface="Lustria"/>
                <a:sym typeface="Lustria"/>
              </a:rPr>
              <a:t>Weekly practices in reading, writing, speaking and listening for AP Prep</a:t>
            </a:r>
          </a:p>
          <a:p>
            <a:pPr marL="457200" marR="0" lvl="0" indent="-482600" algn="l" rtl="0">
              <a:lnSpc>
                <a:spcPct val="80000"/>
              </a:lnSpc>
              <a:spcBef>
                <a:spcPts val="0"/>
              </a:spcBef>
              <a:spcAft>
                <a:spcPts val="0"/>
              </a:spcAft>
              <a:buClr>
                <a:schemeClr val="dk1"/>
              </a:buClr>
              <a:buSzPct val="100000"/>
              <a:buFont typeface="Noto Sans Symbols"/>
              <a:buChar char="✦"/>
            </a:pPr>
            <a:r>
              <a:rPr lang="en" sz="1800" b="1" i="0" u="none" strike="noStrike" cap="none">
                <a:solidFill>
                  <a:schemeClr val="dk1"/>
                </a:solidFill>
                <a:latin typeface="Lustria"/>
                <a:ea typeface="Lustria"/>
                <a:cs typeface="Lustria"/>
                <a:sym typeface="Lustria"/>
              </a:rPr>
              <a:t>Weekly AP Kanji/vocab quizzes</a:t>
            </a:r>
          </a:p>
          <a:p>
            <a:pPr marL="457200" marR="0" lvl="0" indent="-482600" algn="l" rtl="0">
              <a:lnSpc>
                <a:spcPct val="80000"/>
              </a:lnSpc>
              <a:spcBef>
                <a:spcPts val="0"/>
              </a:spcBef>
              <a:spcAft>
                <a:spcPts val="0"/>
              </a:spcAft>
              <a:buClr>
                <a:schemeClr val="dk1"/>
              </a:buClr>
              <a:buSzPct val="100000"/>
              <a:buFont typeface="Noto Sans Symbols"/>
              <a:buChar char="✦"/>
            </a:pPr>
            <a:r>
              <a:rPr lang="en" sz="1800" b="1" i="0" u="none" strike="noStrike" cap="none">
                <a:solidFill>
                  <a:schemeClr val="dk1"/>
                </a:solidFill>
                <a:latin typeface="Lustria"/>
                <a:ea typeface="Lustria"/>
                <a:cs typeface="Lustria"/>
                <a:sym typeface="Lustria"/>
              </a:rPr>
              <a:t>Weekly 10-minute essays</a:t>
            </a:r>
          </a:p>
          <a:p>
            <a:pPr marL="457200" marR="0" lvl="0" indent="-482600" algn="l" rtl="0">
              <a:lnSpc>
                <a:spcPct val="80000"/>
              </a:lnSpc>
              <a:spcBef>
                <a:spcPts val="0"/>
              </a:spcBef>
              <a:spcAft>
                <a:spcPts val="0"/>
              </a:spcAft>
              <a:buClr>
                <a:schemeClr val="dk1"/>
              </a:buClr>
              <a:buSzPct val="100000"/>
              <a:buFont typeface="Noto Sans Symbols"/>
              <a:buChar char="✦"/>
            </a:pPr>
            <a:r>
              <a:rPr lang="en" sz="1800" b="1" i="0" u="none" strike="noStrike" cap="none">
                <a:solidFill>
                  <a:schemeClr val="dk1"/>
                </a:solidFill>
                <a:latin typeface="Lustria"/>
                <a:ea typeface="Lustria"/>
                <a:cs typeface="Lustria"/>
                <a:sym typeface="Lustria"/>
              </a:rPr>
              <a:t>Daily participation expected</a:t>
            </a:r>
          </a:p>
          <a:p>
            <a:pPr marL="457200" marR="0" lvl="0" indent="-482600" algn="l" rtl="0">
              <a:lnSpc>
                <a:spcPct val="80000"/>
              </a:lnSpc>
              <a:spcBef>
                <a:spcPts val="0"/>
              </a:spcBef>
              <a:spcAft>
                <a:spcPts val="0"/>
              </a:spcAft>
              <a:buClr>
                <a:schemeClr val="dk1"/>
              </a:buClr>
              <a:buSzPct val="100000"/>
              <a:buFont typeface="Noto Sans Symbols"/>
              <a:buChar char="✦"/>
            </a:pPr>
            <a:r>
              <a:rPr lang="en" sz="1800" b="1" i="0" u="none" strike="noStrike" cap="none">
                <a:solidFill>
                  <a:schemeClr val="dk1"/>
                </a:solidFill>
                <a:latin typeface="Lustria"/>
                <a:ea typeface="Lustria"/>
                <a:cs typeface="Lustria"/>
                <a:sym typeface="Lustria"/>
              </a:rPr>
              <a:t>Daily homework (30 minute minimum) plus expected 30 minutes per day extra study time</a:t>
            </a:r>
          </a:p>
          <a:p>
            <a:pPr marL="457200" marR="0" lvl="0" indent="-482600" algn="l" rtl="0">
              <a:lnSpc>
                <a:spcPct val="80000"/>
              </a:lnSpc>
              <a:spcBef>
                <a:spcPts val="0"/>
              </a:spcBef>
              <a:spcAft>
                <a:spcPts val="0"/>
              </a:spcAft>
              <a:buClr>
                <a:schemeClr val="dk1"/>
              </a:buClr>
              <a:buSzPct val="100000"/>
              <a:buFont typeface="Noto Sans Symbols"/>
              <a:buChar char="✦"/>
            </a:pPr>
            <a:r>
              <a:rPr lang="en" sz="1800" b="1" i="0" u="none" strike="noStrike" cap="none">
                <a:solidFill>
                  <a:schemeClr val="dk1"/>
                </a:solidFill>
                <a:latin typeface="Lustria"/>
                <a:ea typeface="Lustria"/>
                <a:cs typeface="Lustria"/>
                <a:sym typeface="Lustria"/>
              </a:rPr>
              <a:t>AP students are expected to know 450 kanji by the end of the year</a:t>
            </a:r>
          </a:p>
          <a:p>
            <a:pPr marL="457200" marR="0" lvl="0" indent="-482600" algn="l" rtl="0">
              <a:lnSpc>
                <a:spcPct val="80000"/>
              </a:lnSpc>
              <a:spcBef>
                <a:spcPts val="0"/>
              </a:spcBef>
              <a:spcAft>
                <a:spcPts val="0"/>
              </a:spcAft>
              <a:buClr>
                <a:schemeClr val="dk1"/>
              </a:buClr>
              <a:buSzPct val="100000"/>
              <a:buFont typeface="Noto Sans Symbols"/>
              <a:buChar char="✦"/>
            </a:pPr>
            <a:r>
              <a:rPr lang="en" sz="1800" b="1" i="0" u="none" strike="noStrike" cap="none">
                <a:solidFill>
                  <a:schemeClr val="dk1"/>
                </a:solidFill>
                <a:latin typeface="Lustria"/>
                <a:ea typeface="Lustria"/>
                <a:cs typeface="Lustria"/>
                <a:sym typeface="Lustria"/>
              </a:rPr>
              <a:t>There will be two semester projects that include essays and presentations</a:t>
            </a:r>
          </a:p>
          <a:p>
            <a:pPr marL="457200" marR="0" lvl="0" indent="-482600" algn="l" rtl="0">
              <a:lnSpc>
                <a:spcPct val="80000"/>
              </a:lnSpc>
              <a:spcBef>
                <a:spcPts val="0"/>
              </a:spcBef>
              <a:spcAft>
                <a:spcPts val="0"/>
              </a:spcAft>
              <a:buClr>
                <a:schemeClr val="dk1"/>
              </a:buClr>
              <a:buSzPct val="100000"/>
              <a:buFont typeface="Noto Sans Symbols"/>
              <a:buChar char="✦"/>
            </a:pPr>
            <a:r>
              <a:rPr lang="en" sz="1800" b="1" i="0" u="none" strike="noStrike" cap="none">
                <a:solidFill>
                  <a:schemeClr val="dk1"/>
                </a:solidFill>
                <a:latin typeface="Lustria"/>
                <a:ea typeface="Lustria"/>
                <a:cs typeface="Lustria"/>
                <a:sym typeface="Lustria"/>
              </a:rPr>
              <a:t>AP students are expected to sing the loudest and be the best singers when we sing Japanese songs  ☺</a:t>
            </a:r>
          </a:p>
          <a:p>
            <a:pPr marL="457200" marR="0" lvl="0" indent="-457200" algn="l" rtl="0">
              <a:lnSpc>
                <a:spcPct val="80000"/>
              </a:lnSpc>
              <a:spcBef>
                <a:spcPts val="2000"/>
              </a:spcBef>
              <a:spcAft>
                <a:spcPts val="0"/>
              </a:spcAft>
              <a:buClr>
                <a:schemeClr val="dk1"/>
              </a:buClr>
              <a:buSzPct val="25000"/>
              <a:buFont typeface="Noto Sans Symbols"/>
              <a:buNone/>
            </a:pPr>
            <a:endParaRPr sz="1800" b="1" i="0" u="none" strike="noStrike" cap="none">
              <a:solidFill>
                <a:schemeClr val="dk1"/>
              </a:solidFill>
              <a:latin typeface="Lustria"/>
              <a:ea typeface="Lustria"/>
              <a:cs typeface="Lustria"/>
              <a:sym typeface="Lustria"/>
            </a:endParaRPr>
          </a:p>
          <a:p>
            <a:pPr marL="457200" marR="0" lvl="0" indent="-457200" algn="l" rtl="0">
              <a:lnSpc>
                <a:spcPct val="80000"/>
              </a:lnSpc>
              <a:spcBef>
                <a:spcPts val="2000"/>
              </a:spcBef>
              <a:spcAft>
                <a:spcPts val="0"/>
              </a:spcAft>
              <a:buClr>
                <a:schemeClr val="dk1"/>
              </a:buClr>
              <a:buSzPct val="25000"/>
              <a:buFont typeface="Noto Sans Symbols"/>
              <a:buNone/>
            </a:pPr>
            <a:endParaRPr sz="1500" b="0" i="0" u="none" strike="noStrike" cap="none">
              <a:solidFill>
                <a:schemeClr val="dk1"/>
              </a:solidFill>
              <a:latin typeface="Lustria"/>
              <a:ea typeface="Lustria"/>
              <a:cs typeface="Lustria"/>
              <a:sym typeface="Lustria"/>
            </a:endParaRPr>
          </a:p>
          <a:p>
            <a:pPr marL="457200" marR="0" lvl="0" indent="-457200" algn="l" rtl="0">
              <a:lnSpc>
                <a:spcPct val="80000"/>
              </a:lnSpc>
              <a:spcBef>
                <a:spcPts val="2000"/>
              </a:spcBef>
              <a:spcAft>
                <a:spcPts val="0"/>
              </a:spcAft>
              <a:buClr>
                <a:schemeClr val="dk1"/>
              </a:buClr>
              <a:buSzPct val="25000"/>
              <a:buFont typeface="Noto Sans Symbols"/>
              <a:buNone/>
            </a:pPr>
            <a:endParaRPr sz="1500" b="0" i="0" u="none" strike="noStrike" cap="none">
              <a:solidFill>
                <a:schemeClr val="dk1"/>
              </a:solidFill>
              <a:latin typeface="Lustria"/>
              <a:ea typeface="Lustria"/>
              <a:cs typeface="Lustria"/>
              <a:sym typeface="Lustria"/>
            </a:endParaRPr>
          </a:p>
          <a:p>
            <a:pPr marL="457200" marR="0" lvl="0" indent="-457200" algn="l" rtl="0">
              <a:lnSpc>
                <a:spcPct val="100000"/>
              </a:lnSpc>
              <a:spcBef>
                <a:spcPts val="2000"/>
              </a:spcBef>
              <a:spcAft>
                <a:spcPts val="0"/>
              </a:spcAft>
              <a:buClr>
                <a:schemeClr val="dk1"/>
              </a:buClr>
              <a:buSzPct val="25000"/>
              <a:buFont typeface="Noto Sans Symbols"/>
              <a:buNone/>
            </a:pPr>
            <a:endParaRPr sz="1500" b="0" i="0" u="none" strike="noStrike" cap="none">
              <a:solidFill>
                <a:schemeClr val="dk1"/>
              </a:solidFill>
              <a:latin typeface="Lustria"/>
              <a:ea typeface="Lustria"/>
              <a:cs typeface="Lustria"/>
              <a:sym typeface="Lustria"/>
            </a:endParaRPr>
          </a:p>
        </p:txBody>
      </p:sp>
      <p:pic>
        <p:nvPicPr>
          <p:cNvPr id="1228" name="Shape 1228"/>
          <p:cNvPicPr preferRelativeResize="0"/>
          <p:nvPr/>
        </p:nvPicPr>
        <p:blipFill rotWithShape="1">
          <a:blip r:embed="rId4">
            <a:alphaModFix/>
          </a:blip>
          <a:srcRect/>
          <a:stretch/>
        </p:blipFill>
        <p:spPr>
          <a:xfrm>
            <a:off x="233350" y="1450175"/>
            <a:ext cx="1950600" cy="1383899"/>
          </a:xfrm>
          <a:prstGeom prst="rect">
            <a:avLst/>
          </a:prstGeom>
          <a:noFill/>
          <a:ln w="9525" cap="flat" cmpd="sng">
            <a:solidFill>
              <a:srgbClr val="B74D21"/>
            </a:solidFill>
            <a:prstDash val="solid"/>
            <a:miter/>
            <a:headEnd type="none" w="med" len="med"/>
            <a:tailEnd type="none" w="med" len="med"/>
          </a:ln>
        </p:spPr>
      </p:pic>
    </p:spTree>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1232"/>
        <p:cNvGrpSpPr/>
        <p:nvPr/>
      </p:nvGrpSpPr>
      <p:grpSpPr>
        <a:xfrm>
          <a:off x="0" y="0"/>
          <a:ext cx="0" cy="0"/>
          <a:chOff x="0" y="0"/>
          <a:chExt cx="0" cy="0"/>
        </a:xfrm>
      </p:grpSpPr>
      <p:sp>
        <p:nvSpPr>
          <p:cNvPr id="1233" name="Shape 1233"/>
          <p:cNvSpPr txBox="1">
            <a:spLocks noGrp="1"/>
          </p:cNvSpPr>
          <p:nvPr>
            <p:ph type="ctrTitle"/>
          </p:nvPr>
        </p:nvSpPr>
        <p:spPr>
          <a:xfrm>
            <a:off x="571500" y="1257300"/>
            <a:ext cx="8001000" cy="1818000"/>
          </a:xfrm>
          <a:prstGeom prst="rect">
            <a:avLst/>
          </a:prstGeom>
          <a:noFill/>
          <a:ln>
            <a:noFill/>
          </a:ln>
        </p:spPr>
        <p:txBody>
          <a:bodyPr lIns="91425" tIns="45700" rIns="91425" bIns="45700" anchor="b" anchorCtr="0">
            <a:noAutofit/>
          </a:bodyPr>
          <a:lstStyle/>
          <a:p>
            <a:pPr marL="0" marR="0" lvl="0" indent="0" algn="ctr" rtl="0">
              <a:lnSpc>
                <a:spcPct val="100000"/>
              </a:lnSpc>
              <a:spcBef>
                <a:spcPts val="0"/>
              </a:spcBef>
              <a:spcAft>
                <a:spcPts val="0"/>
              </a:spcAft>
              <a:buClr>
                <a:schemeClr val="dk1"/>
              </a:buClr>
              <a:buSzPct val="25000"/>
              <a:buFont typeface="Lustria"/>
              <a:buNone/>
            </a:pPr>
            <a:endParaRPr sz="5600" b="0" i="0" u="none" strike="noStrike" cap="none">
              <a:solidFill>
                <a:schemeClr val="dk1"/>
              </a:solidFill>
              <a:latin typeface="Lustria"/>
              <a:ea typeface="Lustria"/>
              <a:cs typeface="Lustria"/>
              <a:sym typeface="Lustria"/>
            </a:endParaRPr>
          </a:p>
        </p:txBody>
      </p:sp>
      <p:sp>
        <p:nvSpPr>
          <p:cNvPr id="1234" name="Shape 1234"/>
          <p:cNvSpPr txBox="1">
            <a:spLocks noGrp="1"/>
          </p:cNvSpPr>
          <p:nvPr>
            <p:ph type="subTitle" idx="1"/>
          </p:nvPr>
        </p:nvSpPr>
        <p:spPr>
          <a:xfrm>
            <a:off x="571500" y="3314700"/>
            <a:ext cx="8001000" cy="9144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Noto Sans Symbols"/>
              <a:buNone/>
            </a:pPr>
            <a:endParaRPr sz="2400" b="0" i="0" u="none" strike="noStrike" cap="none">
              <a:solidFill>
                <a:schemeClr val="dk1"/>
              </a:solidFill>
              <a:latin typeface="Lustria"/>
              <a:ea typeface="Lustria"/>
              <a:cs typeface="Lustria"/>
              <a:sym typeface="Lustria"/>
            </a:endParaRPr>
          </a:p>
        </p:txBody>
      </p:sp>
      <p:pic>
        <p:nvPicPr>
          <p:cNvPr id="1235" name="Shape 1235"/>
          <p:cNvPicPr preferRelativeResize="0"/>
          <p:nvPr/>
        </p:nvPicPr>
        <p:blipFill rotWithShape="1">
          <a:blip r:embed="rId4">
            <a:alphaModFix/>
          </a:blip>
          <a:srcRect/>
          <a:stretch/>
        </p:blipFill>
        <p:spPr>
          <a:xfrm>
            <a:off x="0" y="0"/>
            <a:ext cx="9232800" cy="5143500"/>
          </a:xfrm>
          <a:prstGeom prst="rect">
            <a:avLst/>
          </a:prstGeom>
          <a:noFill/>
          <a:ln>
            <a:noFill/>
          </a:ln>
        </p:spPr>
      </p:pic>
      <p:sp>
        <p:nvSpPr>
          <p:cNvPr id="1236" name="Shape 1236"/>
          <p:cNvSpPr txBox="1"/>
          <p:nvPr/>
        </p:nvSpPr>
        <p:spPr>
          <a:xfrm>
            <a:off x="4148137" y="1257300"/>
            <a:ext cx="5464200" cy="2608798"/>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 sz="2000" b="0" i="0" u="none" strike="noStrike" cap="none">
                <a:solidFill>
                  <a:schemeClr val="dk1"/>
                </a:solidFill>
                <a:latin typeface="Arial"/>
                <a:ea typeface="Arial"/>
                <a:cs typeface="Arial"/>
                <a:sym typeface="Arial"/>
              </a:rPr>
              <a:t>*</a:t>
            </a:r>
            <a:r>
              <a:rPr lang="en" sz="1800" b="1" i="0" u="none" strike="noStrike" cap="none">
                <a:solidFill>
                  <a:schemeClr val="dk1"/>
                </a:solidFill>
                <a:latin typeface="Libre Baskerville"/>
                <a:ea typeface="Libre Baskerville"/>
                <a:cs typeface="Libre Baskerville"/>
                <a:sym typeface="Libre Baskerville"/>
              </a:rPr>
              <a:t>Honors and AP courses are</a:t>
            </a:r>
          </a:p>
          <a:p>
            <a:pPr marL="0" marR="0" lvl="0" indent="0" algn="l" rtl="0">
              <a:lnSpc>
                <a:spcPct val="100000"/>
              </a:lnSpc>
              <a:spcBef>
                <a:spcPts val="0"/>
              </a:spcBef>
              <a:spcAft>
                <a:spcPts val="0"/>
              </a:spcAft>
              <a:buClr>
                <a:schemeClr val="dk1"/>
              </a:buClr>
              <a:buSzPct val="25000"/>
              <a:buFont typeface="Libre Baskerville"/>
              <a:buNone/>
            </a:pPr>
            <a:r>
              <a:rPr lang="en" sz="1800" b="1" i="0" u="none" strike="noStrike" cap="none">
                <a:solidFill>
                  <a:schemeClr val="dk1"/>
                </a:solidFill>
                <a:latin typeface="Libre Baskerville"/>
                <a:ea typeface="Libre Baskerville"/>
                <a:cs typeface="Libre Baskerville"/>
                <a:sym typeface="Libre Baskerville"/>
              </a:rPr>
              <a:t>  individually designed and instructed  </a:t>
            </a:r>
          </a:p>
          <a:p>
            <a:pPr marL="0" marR="0" lvl="0" indent="0" algn="l" rtl="0">
              <a:lnSpc>
                <a:spcPct val="100000"/>
              </a:lnSpc>
              <a:spcBef>
                <a:spcPts val="0"/>
              </a:spcBef>
              <a:spcAft>
                <a:spcPts val="0"/>
              </a:spcAft>
              <a:buClr>
                <a:schemeClr val="dk1"/>
              </a:buClr>
              <a:buSzPct val="25000"/>
              <a:buFont typeface="Libre Baskerville"/>
              <a:buNone/>
            </a:pPr>
            <a:r>
              <a:rPr lang="en" sz="1800" b="1" i="0" u="none" strike="noStrike" cap="none">
                <a:solidFill>
                  <a:schemeClr val="dk1"/>
                </a:solidFill>
                <a:latin typeface="Libre Baskerville"/>
                <a:ea typeface="Libre Baskerville"/>
                <a:cs typeface="Libre Baskerville"/>
                <a:sym typeface="Libre Baskerville"/>
              </a:rPr>
              <a:t>*Each course is it’s own level and course </a:t>
            </a:r>
          </a:p>
          <a:p>
            <a:pPr marL="0" marR="0" lvl="0" indent="0" algn="l" rtl="0">
              <a:lnSpc>
                <a:spcPct val="100000"/>
              </a:lnSpc>
              <a:spcBef>
                <a:spcPts val="0"/>
              </a:spcBef>
              <a:spcAft>
                <a:spcPts val="0"/>
              </a:spcAft>
              <a:buClr>
                <a:schemeClr val="dk1"/>
              </a:buClr>
              <a:buSzPct val="25000"/>
              <a:buFont typeface="Libre Baskerville"/>
              <a:buNone/>
            </a:pPr>
            <a:r>
              <a:rPr lang="en" sz="1800" b="1" i="0" u="none" strike="noStrike" cap="none">
                <a:solidFill>
                  <a:schemeClr val="dk1"/>
                </a:solidFill>
                <a:latin typeface="Libre Baskerville"/>
                <a:ea typeface="Libre Baskerville"/>
                <a:cs typeface="Libre Baskerville"/>
                <a:sym typeface="Libre Baskerville"/>
              </a:rPr>
              <a:t>*Designed to facilitate success on the AP   </a:t>
            </a:r>
          </a:p>
          <a:p>
            <a:pPr marL="0" marR="0" lvl="0" indent="0" algn="l" rtl="0">
              <a:lnSpc>
                <a:spcPct val="100000"/>
              </a:lnSpc>
              <a:spcBef>
                <a:spcPts val="0"/>
              </a:spcBef>
              <a:spcAft>
                <a:spcPts val="0"/>
              </a:spcAft>
              <a:buClr>
                <a:schemeClr val="dk1"/>
              </a:buClr>
              <a:buSzPct val="25000"/>
              <a:buFont typeface="Libre Baskerville"/>
              <a:buNone/>
            </a:pPr>
            <a:r>
              <a:rPr lang="en" sz="1800" b="1">
                <a:solidFill>
                  <a:schemeClr val="dk1"/>
                </a:solidFill>
                <a:latin typeface="Libre Baskerville"/>
                <a:ea typeface="Libre Baskerville"/>
                <a:cs typeface="Libre Baskerville"/>
                <a:sym typeface="Libre Baskerville"/>
              </a:rPr>
              <a:t>  </a:t>
            </a:r>
            <a:r>
              <a:rPr lang="en" sz="1800" b="1" i="0" u="none" strike="noStrike" cap="none">
                <a:solidFill>
                  <a:schemeClr val="dk1"/>
                </a:solidFill>
                <a:latin typeface="Libre Baskerville"/>
                <a:ea typeface="Libre Baskerville"/>
                <a:cs typeface="Libre Baskerville"/>
                <a:sym typeface="Libre Baskerville"/>
              </a:rPr>
              <a:t>Spanish Language and Culture Exam</a:t>
            </a:r>
          </a:p>
          <a:p>
            <a:pPr marL="0" marR="0" lvl="0" indent="0" algn="l" rtl="0">
              <a:lnSpc>
                <a:spcPct val="100000"/>
              </a:lnSpc>
              <a:spcBef>
                <a:spcPts val="0"/>
              </a:spcBef>
              <a:spcAft>
                <a:spcPts val="0"/>
              </a:spcAft>
              <a:buClr>
                <a:schemeClr val="dk1"/>
              </a:buClr>
              <a:buSzPct val="25000"/>
              <a:buFont typeface="Libre Baskerville"/>
              <a:buNone/>
            </a:pPr>
            <a:r>
              <a:rPr lang="en" sz="1800" b="1" i="0" u="none" strike="noStrike" cap="none">
                <a:solidFill>
                  <a:schemeClr val="dk1"/>
                </a:solidFill>
                <a:latin typeface="Libre Baskerville"/>
                <a:ea typeface="Libre Baskerville"/>
                <a:cs typeface="Libre Baskerville"/>
                <a:sym typeface="Libre Baskerville"/>
              </a:rPr>
              <a:t>*Curriculum includes all aspects of </a:t>
            </a:r>
          </a:p>
          <a:p>
            <a:pPr marL="0" marR="0" lvl="0" indent="0" algn="l" rtl="0">
              <a:lnSpc>
                <a:spcPct val="100000"/>
              </a:lnSpc>
              <a:spcBef>
                <a:spcPts val="0"/>
              </a:spcBef>
              <a:spcAft>
                <a:spcPts val="0"/>
              </a:spcAft>
              <a:buClr>
                <a:schemeClr val="dk1"/>
              </a:buClr>
              <a:buSzPct val="25000"/>
              <a:buFont typeface="Libre Baskerville"/>
              <a:buNone/>
            </a:pPr>
            <a:r>
              <a:rPr lang="en" sz="1800" b="1">
                <a:solidFill>
                  <a:schemeClr val="dk1"/>
                </a:solidFill>
                <a:latin typeface="Libre Baskerville"/>
                <a:ea typeface="Libre Baskerville"/>
                <a:cs typeface="Libre Baskerville"/>
                <a:sym typeface="Libre Baskerville"/>
              </a:rPr>
              <a:t>  </a:t>
            </a:r>
            <a:r>
              <a:rPr lang="en" sz="1800" b="1" i="0" u="none" strike="noStrike" cap="none">
                <a:solidFill>
                  <a:schemeClr val="dk1"/>
                </a:solidFill>
                <a:latin typeface="Libre Baskerville"/>
                <a:ea typeface="Libre Baskerville"/>
                <a:cs typeface="Libre Baskerville"/>
                <a:sym typeface="Libre Baskerville"/>
              </a:rPr>
              <a:t>linguistic skills:</a:t>
            </a:r>
            <a:r>
              <a:rPr lang="en" sz="1800" b="1">
                <a:solidFill>
                  <a:schemeClr val="dk1"/>
                </a:solidFill>
                <a:latin typeface="Libre Baskerville"/>
                <a:ea typeface="Libre Baskerville"/>
                <a:cs typeface="Libre Baskerville"/>
                <a:sym typeface="Libre Baskerville"/>
              </a:rPr>
              <a:t>  </a:t>
            </a:r>
            <a:r>
              <a:rPr lang="en" sz="1800" b="1" i="0" u="none" strike="noStrike" cap="none">
                <a:solidFill>
                  <a:schemeClr val="dk1"/>
                </a:solidFill>
                <a:latin typeface="Libre Baskerville"/>
                <a:ea typeface="Libre Baskerville"/>
                <a:cs typeface="Libre Baskerville"/>
                <a:sym typeface="Libre Baskerville"/>
              </a:rPr>
              <a:t>writing, speaking, </a:t>
            </a:r>
          </a:p>
          <a:p>
            <a:pPr marL="0" marR="0" lvl="0" indent="0" algn="l" rtl="0">
              <a:lnSpc>
                <a:spcPct val="100000"/>
              </a:lnSpc>
              <a:spcBef>
                <a:spcPts val="0"/>
              </a:spcBef>
              <a:spcAft>
                <a:spcPts val="0"/>
              </a:spcAft>
              <a:buClr>
                <a:schemeClr val="dk1"/>
              </a:buClr>
              <a:buSzPct val="25000"/>
              <a:buFont typeface="Libre Baskerville"/>
              <a:buNone/>
            </a:pPr>
            <a:r>
              <a:rPr lang="en" sz="1800" b="1">
                <a:solidFill>
                  <a:schemeClr val="dk1"/>
                </a:solidFill>
                <a:latin typeface="Libre Baskerville"/>
                <a:ea typeface="Libre Baskerville"/>
                <a:cs typeface="Libre Baskerville"/>
                <a:sym typeface="Libre Baskerville"/>
              </a:rPr>
              <a:t>  </a:t>
            </a:r>
            <a:r>
              <a:rPr lang="en" sz="1800" b="1" i="0" u="none" strike="noStrike" cap="none">
                <a:solidFill>
                  <a:schemeClr val="dk1"/>
                </a:solidFill>
                <a:latin typeface="Libre Baskerville"/>
                <a:ea typeface="Libre Baskerville"/>
                <a:cs typeface="Libre Baskerville"/>
                <a:sym typeface="Libre Baskerville"/>
              </a:rPr>
              <a:t>listening, reading and culture.</a:t>
            </a:r>
          </a:p>
          <a:p>
            <a:pPr marL="0" marR="0" lvl="0" indent="0" algn="l" rtl="0">
              <a:lnSpc>
                <a:spcPct val="100000"/>
              </a:lnSpc>
              <a:spcBef>
                <a:spcPts val="0"/>
              </a:spcBef>
              <a:spcAft>
                <a:spcPts val="0"/>
              </a:spcAft>
              <a:buClr>
                <a:schemeClr val="dk1"/>
              </a:buClr>
              <a:buSzPct val="25000"/>
              <a:buFont typeface="Libre Baskerville"/>
              <a:buNone/>
            </a:pPr>
            <a:r>
              <a:rPr lang="en" sz="1800" b="1" i="0" u="none" strike="noStrike" cap="none">
                <a:solidFill>
                  <a:schemeClr val="dk1"/>
                </a:solidFill>
                <a:latin typeface="Libre Baskerville"/>
                <a:ea typeface="Libre Baskerville"/>
                <a:cs typeface="Libre Baskerville"/>
                <a:sym typeface="Libre Baskerville"/>
              </a:rPr>
              <a:t>*Integrated cultural instruction</a:t>
            </a:r>
          </a:p>
        </p:txBody>
      </p:sp>
      <p:sp>
        <p:nvSpPr>
          <p:cNvPr id="1237" name="Shape 1237"/>
          <p:cNvSpPr txBox="1"/>
          <p:nvPr/>
        </p:nvSpPr>
        <p:spPr>
          <a:xfrm>
            <a:off x="515937" y="242887"/>
            <a:ext cx="8208899" cy="7620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E8C459"/>
              </a:buClr>
              <a:buSzPct val="25000"/>
              <a:buFont typeface="Arial"/>
              <a:buNone/>
            </a:pPr>
            <a:r>
              <a:rPr lang="en" sz="6000" b="0" i="0" u="none" strike="noStrike" cap="none">
                <a:solidFill>
                  <a:srgbClr val="E8C459"/>
                </a:solidFill>
                <a:latin typeface="Arial"/>
                <a:ea typeface="Arial"/>
                <a:cs typeface="Arial"/>
                <a:sym typeface="Arial"/>
              </a:rPr>
              <a:t>Honors/AP Spanish</a:t>
            </a:r>
          </a:p>
        </p:txBody>
      </p:sp>
    </p:spTree>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1241"/>
        <p:cNvGrpSpPr/>
        <p:nvPr/>
      </p:nvGrpSpPr>
      <p:grpSpPr>
        <a:xfrm>
          <a:off x="0" y="0"/>
          <a:ext cx="0" cy="0"/>
          <a:chOff x="0" y="0"/>
          <a:chExt cx="0" cy="0"/>
        </a:xfrm>
      </p:grpSpPr>
      <p:sp>
        <p:nvSpPr>
          <p:cNvPr id="1242" name="Shape 1242"/>
          <p:cNvSpPr txBox="1">
            <a:spLocks noGrp="1"/>
          </p:cNvSpPr>
          <p:nvPr>
            <p:ph type="title"/>
          </p:nvPr>
        </p:nvSpPr>
        <p:spPr>
          <a:xfrm>
            <a:off x="571500" y="205977"/>
            <a:ext cx="8001000" cy="8574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Lustria"/>
              <a:buNone/>
            </a:pPr>
            <a:r>
              <a:rPr lang="en" sz="5400" b="1" i="0" u="none" strike="noStrike" cap="none">
                <a:solidFill>
                  <a:schemeClr val="dk1"/>
                </a:solidFill>
                <a:latin typeface="Lustria"/>
                <a:ea typeface="Lustria"/>
                <a:cs typeface="Lustria"/>
                <a:sym typeface="Lustria"/>
              </a:rPr>
              <a:t>Seal of Biliteracy</a:t>
            </a:r>
          </a:p>
        </p:txBody>
      </p:sp>
      <p:sp>
        <p:nvSpPr>
          <p:cNvPr id="1243" name="Shape 1243"/>
          <p:cNvSpPr txBox="1">
            <a:spLocks noGrp="1"/>
          </p:cNvSpPr>
          <p:nvPr>
            <p:ph type="body" idx="1"/>
          </p:nvPr>
        </p:nvSpPr>
        <p:spPr>
          <a:xfrm>
            <a:off x="571500" y="1301200"/>
            <a:ext cx="8001000" cy="3546900"/>
          </a:xfrm>
          <a:prstGeom prst="rect">
            <a:avLst/>
          </a:prstGeom>
          <a:noFill/>
          <a:ln>
            <a:noFill/>
          </a:ln>
        </p:spPr>
        <p:txBody>
          <a:bodyPr lIns="91425" tIns="45700" rIns="91425" bIns="45700" anchor="t" anchorCtr="0">
            <a:noAutofit/>
          </a:bodyPr>
          <a:lstStyle/>
          <a:p>
            <a:pPr marL="457200" marR="0" lvl="0" indent="-419100" algn="l" rtl="0">
              <a:lnSpc>
                <a:spcPct val="100000"/>
              </a:lnSpc>
              <a:spcBef>
                <a:spcPts val="0"/>
              </a:spcBef>
              <a:spcAft>
                <a:spcPts val="0"/>
              </a:spcAft>
              <a:buClr>
                <a:schemeClr val="dk1"/>
              </a:buClr>
              <a:buSzPct val="100000"/>
              <a:buFont typeface="Noto Sans Symbols"/>
              <a:buChar char="✦"/>
            </a:pPr>
            <a:r>
              <a:rPr lang="en" sz="1800" b="1" i="0" u="none" strike="noStrike" cap="none">
                <a:solidFill>
                  <a:schemeClr val="dk1"/>
                </a:solidFill>
                <a:latin typeface="Lustria"/>
                <a:ea typeface="Lustria"/>
                <a:cs typeface="Lustria"/>
                <a:sym typeface="Lustria"/>
              </a:rPr>
              <a:t>In order to qualify must have:</a:t>
            </a:r>
          </a:p>
          <a:p>
            <a:pPr marL="914400" marR="0" lvl="1" indent="-431800" algn="l" rtl="0">
              <a:lnSpc>
                <a:spcPct val="100000"/>
              </a:lnSpc>
              <a:spcBef>
                <a:spcPts val="2000"/>
              </a:spcBef>
              <a:spcAft>
                <a:spcPts val="0"/>
              </a:spcAft>
              <a:buClr>
                <a:schemeClr val="lt2"/>
              </a:buClr>
              <a:buSzPct val="100000"/>
              <a:buFont typeface="Noto Sans Symbols"/>
              <a:buChar char="✦"/>
            </a:pPr>
            <a:r>
              <a:rPr lang="en" sz="1800" b="1" i="0" u="none" strike="noStrike" cap="none">
                <a:solidFill>
                  <a:schemeClr val="dk1"/>
                </a:solidFill>
                <a:latin typeface="Lustria"/>
                <a:ea typeface="Lustria"/>
                <a:cs typeface="Lustria"/>
                <a:sym typeface="Lustria"/>
              </a:rPr>
              <a:t>Completed 4th year of the language </a:t>
            </a:r>
            <a:r>
              <a:rPr lang="en" sz="1800" b="1" i="1" u="none" strike="noStrike" cap="none">
                <a:solidFill>
                  <a:schemeClr val="dk1"/>
                </a:solidFill>
                <a:latin typeface="Lustria"/>
                <a:ea typeface="Lustria"/>
                <a:cs typeface="Lustria"/>
                <a:sym typeface="Lustria"/>
              </a:rPr>
              <a:t>or </a:t>
            </a:r>
          </a:p>
          <a:p>
            <a:pPr marL="1371600" marR="0" lvl="2" indent="-444500" algn="l" rtl="0">
              <a:lnSpc>
                <a:spcPct val="100000"/>
              </a:lnSpc>
              <a:spcBef>
                <a:spcPts val="1000"/>
              </a:spcBef>
              <a:spcAft>
                <a:spcPts val="0"/>
              </a:spcAft>
              <a:buClr>
                <a:schemeClr val="dk1"/>
              </a:buClr>
              <a:buSzPct val="100000"/>
              <a:buFont typeface="Noto Sans Symbols"/>
              <a:buChar char="✦"/>
            </a:pPr>
            <a:r>
              <a:rPr lang="en" sz="1800" b="1" i="1" u="none" strike="noStrike" cap="none">
                <a:solidFill>
                  <a:schemeClr val="dk1"/>
                </a:solidFill>
                <a:latin typeface="Lustria"/>
                <a:ea typeface="Lustria"/>
                <a:cs typeface="Lustria"/>
                <a:sym typeface="Lustria"/>
              </a:rPr>
              <a:t>3 or higher on AP exam or</a:t>
            </a:r>
          </a:p>
          <a:p>
            <a:pPr marL="1371600" marR="0" lvl="2" indent="-444500" algn="l" rtl="0">
              <a:lnSpc>
                <a:spcPct val="100000"/>
              </a:lnSpc>
              <a:spcBef>
                <a:spcPts val="1000"/>
              </a:spcBef>
              <a:spcAft>
                <a:spcPts val="0"/>
              </a:spcAft>
              <a:buClr>
                <a:schemeClr val="dk1"/>
              </a:buClr>
              <a:buSzPct val="100000"/>
              <a:buFont typeface="Noto Sans Symbols"/>
              <a:buChar char="✦"/>
            </a:pPr>
            <a:r>
              <a:rPr lang="en" sz="1800" b="1" i="1" u="none" strike="noStrike" cap="none">
                <a:solidFill>
                  <a:schemeClr val="dk1"/>
                </a:solidFill>
                <a:latin typeface="Lustria"/>
                <a:ea typeface="Lustria"/>
                <a:cs typeface="Lustria"/>
                <a:sym typeface="Lustria"/>
              </a:rPr>
              <a:t>+600 score on SAT II Language test</a:t>
            </a:r>
          </a:p>
          <a:p>
            <a:pPr marL="914400" marR="0" lvl="1" indent="-431800" algn="l" rtl="0">
              <a:lnSpc>
                <a:spcPct val="100000"/>
              </a:lnSpc>
              <a:spcBef>
                <a:spcPts val="1000"/>
              </a:spcBef>
              <a:spcAft>
                <a:spcPts val="0"/>
              </a:spcAft>
              <a:buClr>
                <a:schemeClr val="lt2"/>
              </a:buClr>
              <a:buSzPct val="100000"/>
              <a:buFont typeface="Noto Sans Symbols"/>
              <a:buChar char="✦"/>
            </a:pPr>
            <a:r>
              <a:rPr lang="en" sz="1800" b="1" i="0" u="none" strike="noStrike" cap="none">
                <a:solidFill>
                  <a:schemeClr val="dk1"/>
                </a:solidFill>
                <a:latin typeface="Lustria"/>
                <a:ea typeface="Lustria"/>
                <a:cs typeface="Lustria"/>
                <a:sym typeface="Lustria"/>
              </a:rPr>
              <a:t>Maintained a 2.0 GPA in ELA classes all four years</a:t>
            </a:r>
          </a:p>
          <a:p>
            <a:pPr marL="914400" marR="0" lvl="1" indent="-431800" algn="l" rtl="0">
              <a:lnSpc>
                <a:spcPct val="100000"/>
              </a:lnSpc>
              <a:spcBef>
                <a:spcPts val="1000"/>
              </a:spcBef>
              <a:spcAft>
                <a:spcPts val="0"/>
              </a:spcAft>
              <a:buClr>
                <a:schemeClr val="lt2"/>
              </a:buClr>
              <a:buSzPct val="100000"/>
              <a:buFont typeface="Noto Sans Symbols"/>
              <a:buChar char="✦"/>
            </a:pPr>
            <a:r>
              <a:rPr lang="en" sz="1800" b="1" i="0" u="none" strike="noStrike" cap="none">
                <a:solidFill>
                  <a:schemeClr val="dk1"/>
                </a:solidFill>
                <a:latin typeface="Lustria"/>
                <a:ea typeface="Lustria"/>
                <a:cs typeface="Lustria"/>
                <a:sym typeface="Lustria"/>
              </a:rPr>
              <a:t>Maintained a 3.0 GPA in WL classes all four years</a:t>
            </a:r>
          </a:p>
          <a:p>
            <a:pPr marL="914400" marR="0" lvl="1" indent="-431800" algn="l" rtl="0">
              <a:lnSpc>
                <a:spcPct val="100000"/>
              </a:lnSpc>
              <a:spcBef>
                <a:spcPts val="1000"/>
              </a:spcBef>
              <a:spcAft>
                <a:spcPts val="0"/>
              </a:spcAft>
              <a:buClr>
                <a:schemeClr val="lt2"/>
              </a:buClr>
              <a:buSzPct val="100000"/>
              <a:buFont typeface="Noto Sans Symbols"/>
              <a:buChar char="✦"/>
            </a:pPr>
            <a:r>
              <a:rPr lang="en" sz="1800" b="1" i="0" u="none" strike="noStrike" cap="none">
                <a:solidFill>
                  <a:schemeClr val="dk1"/>
                </a:solidFill>
                <a:latin typeface="Lustria"/>
                <a:ea typeface="Lustria"/>
                <a:cs typeface="Lustria"/>
                <a:sym typeface="Lustria"/>
              </a:rPr>
              <a:t>Demonstrated proficiency in English by passing the ELA  SBAC (common core test) taken junior year</a:t>
            </a:r>
          </a:p>
          <a:p>
            <a:pPr marL="457200" marR="0" lvl="0" indent="-419100" algn="l" rtl="0">
              <a:lnSpc>
                <a:spcPct val="100000"/>
              </a:lnSpc>
              <a:spcBef>
                <a:spcPts val="1000"/>
              </a:spcBef>
              <a:spcAft>
                <a:spcPts val="0"/>
              </a:spcAft>
              <a:buClr>
                <a:schemeClr val="dk1"/>
              </a:buClr>
              <a:buSzPct val="100000"/>
              <a:buFont typeface="Noto Sans Symbols"/>
              <a:buChar char="✦"/>
            </a:pPr>
            <a:r>
              <a:rPr lang="en" sz="1800" b="1" i="0" u="none" strike="noStrike" cap="none">
                <a:solidFill>
                  <a:schemeClr val="dk1"/>
                </a:solidFill>
                <a:latin typeface="Lustria"/>
                <a:ea typeface="Lustria"/>
                <a:cs typeface="Lustria"/>
                <a:sym typeface="Lustria"/>
              </a:rPr>
              <a:t>Students receive a seal on their diploma and a medallion to wear at graduation</a:t>
            </a:r>
          </a:p>
        </p:txBody>
      </p:sp>
    </p:spTree>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247"/>
        <p:cNvGrpSpPr/>
        <p:nvPr/>
      </p:nvGrpSpPr>
      <p:grpSpPr>
        <a:xfrm>
          <a:off x="0" y="0"/>
          <a:ext cx="0" cy="0"/>
          <a:chOff x="0" y="0"/>
          <a:chExt cx="0" cy="0"/>
        </a:xfrm>
      </p:grpSpPr>
      <p:sp>
        <p:nvSpPr>
          <p:cNvPr id="1248" name="Shape 1248"/>
          <p:cNvSpPr txBox="1">
            <a:spLocks noGrp="1"/>
          </p:cNvSpPr>
          <p:nvPr>
            <p:ph type="title"/>
          </p:nvPr>
        </p:nvSpPr>
        <p:spPr>
          <a:xfrm>
            <a:off x="-6025" y="602450"/>
            <a:ext cx="9156000" cy="1222798"/>
          </a:xfrm>
          <a:prstGeom prst="rect">
            <a:avLst/>
          </a:prstGeom>
          <a:solidFill>
            <a:srgbClr val="000000">
              <a:alpha val="32549"/>
            </a:srgbClr>
          </a:solid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Walter Turncoat"/>
              <a:buNone/>
            </a:pPr>
            <a:r>
              <a:rPr lang="en" sz="3000" b="0" i="0" u="none" strike="noStrike" cap="none">
                <a:solidFill>
                  <a:srgbClr val="FFFFFF"/>
                </a:solidFill>
                <a:latin typeface="Walter Turncoat"/>
                <a:ea typeface="Walter Turncoat"/>
                <a:cs typeface="Walter Turncoat"/>
                <a:sym typeface="Walter Turncoat"/>
              </a:rPr>
              <a:t>Fine Arts &amp; Computer Science</a:t>
            </a:r>
          </a:p>
        </p:txBody>
      </p:sp>
      <p:sp>
        <p:nvSpPr>
          <p:cNvPr id="1249" name="Shape 1249"/>
          <p:cNvSpPr txBox="1">
            <a:spLocks noGrp="1"/>
          </p:cNvSpPr>
          <p:nvPr>
            <p:ph type="body" idx="1"/>
          </p:nvPr>
        </p:nvSpPr>
        <p:spPr>
          <a:xfrm>
            <a:off x="457200" y="1563400"/>
            <a:ext cx="8229600" cy="2503198"/>
          </a:xfrm>
          <a:prstGeom prst="rect">
            <a:avLst/>
          </a:prstGeom>
          <a:noFill/>
          <a:ln>
            <a:noFill/>
          </a:ln>
        </p:spPr>
        <p:txBody>
          <a:bodyPr lIns="91425" tIns="91425" rIns="91425" bIns="91425" anchor="t" anchorCtr="0">
            <a:noAutofit/>
          </a:bodyPr>
          <a:lstStyle/>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AP Studio Art - 2D, 3D and </a:t>
            </a:r>
            <a:r>
              <a:rPr lang="en"/>
              <a:t>D</a:t>
            </a:r>
            <a:r>
              <a:rPr lang="en" sz="2000" b="0" i="0" u="none" strike="noStrike" cap="none">
                <a:solidFill>
                  <a:srgbClr val="FFFFFF"/>
                </a:solidFill>
                <a:latin typeface="Sniglet"/>
                <a:ea typeface="Sniglet"/>
                <a:cs typeface="Sniglet"/>
                <a:sym typeface="Sniglet"/>
              </a:rPr>
              <a:t>rawing</a:t>
            </a:r>
          </a:p>
          <a:p>
            <a:pPr marL="914400" marR="0" lvl="1"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Placement based on previous coursework and instructor approval</a:t>
            </a:r>
          </a:p>
          <a:p>
            <a:pPr marL="457200" marR="0" lvl="0" indent="0" algn="l" rtl="0">
              <a:lnSpc>
                <a:spcPct val="100000"/>
              </a:lnSpc>
              <a:spcBef>
                <a:spcPts val="0"/>
              </a:spcBef>
              <a:spcAft>
                <a:spcPts val="0"/>
              </a:spcAft>
              <a:buClr>
                <a:srgbClr val="FFFFFF"/>
              </a:buClr>
              <a:buSzPct val="25000"/>
              <a:buFont typeface="Sniglet"/>
              <a:buNone/>
            </a:pPr>
            <a:endParaRPr sz="2000" b="0" i="0" u="none" strike="noStrike" cap="none">
              <a:solidFill>
                <a:srgbClr val="FFFFFF"/>
              </a:solidFill>
              <a:latin typeface="Sniglet"/>
              <a:ea typeface="Sniglet"/>
              <a:cs typeface="Sniglet"/>
              <a:sym typeface="Sniglet"/>
            </a:endParaRP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AP </a:t>
            </a:r>
            <a:r>
              <a:rPr lang="en"/>
              <a:t>Computer Science Principles</a:t>
            </a:r>
          </a:p>
          <a:p>
            <a:pPr marL="914400" marR="0" lvl="1"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Prerequisite is successful completion of Exploring Computer Science or instructor approval</a:t>
            </a:r>
          </a:p>
        </p:txBody>
      </p:sp>
    </p:spTree>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253"/>
        <p:cNvGrpSpPr/>
        <p:nvPr/>
      </p:nvGrpSpPr>
      <p:grpSpPr>
        <a:xfrm>
          <a:off x="0" y="0"/>
          <a:ext cx="0" cy="0"/>
          <a:chOff x="0" y="0"/>
          <a:chExt cx="0" cy="0"/>
        </a:xfrm>
      </p:grpSpPr>
      <p:sp>
        <p:nvSpPr>
          <p:cNvPr id="1254" name="Shape 1254"/>
          <p:cNvSpPr txBox="1">
            <a:spLocks noGrp="1"/>
          </p:cNvSpPr>
          <p:nvPr>
            <p:ph type="body" idx="1"/>
          </p:nvPr>
        </p:nvSpPr>
        <p:spPr>
          <a:xfrm>
            <a:off x="1700925" y="1399800"/>
            <a:ext cx="5742300" cy="3010498"/>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Sniglet"/>
              <a:buNone/>
            </a:pPr>
            <a:r>
              <a:rPr lang="en" sz="1800" b="0" i="0" u="none" strike="noStrike" cap="none">
                <a:solidFill>
                  <a:srgbClr val="FFFFFF"/>
                </a:solidFill>
                <a:latin typeface="Sniglet"/>
                <a:ea typeface="Sniglet"/>
                <a:cs typeface="Sniglet"/>
                <a:sym typeface="Sniglet"/>
              </a:rPr>
              <a:t>“AP courses gave me the opportunity and the freedom to take advantage of all my university had to offer.  I was able to register for classes earlier than many of my classmates, take fewer general education courses, and best of all, study abroad for a full year in Switzerland, even as a pre-med student.  Plus, think of all the units you don’t have to pay for!”</a:t>
            </a:r>
          </a:p>
          <a:p>
            <a:pPr marL="0" marR="0" lvl="0" indent="0" algn="ctr" rtl="0">
              <a:lnSpc>
                <a:spcPct val="100000"/>
              </a:lnSpc>
              <a:spcBef>
                <a:spcPts val="0"/>
              </a:spcBef>
              <a:spcAft>
                <a:spcPts val="0"/>
              </a:spcAft>
              <a:buClr>
                <a:srgbClr val="FFFFFF"/>
              </a:buClr>
              <a:buSzPct val="25000"/>
              <a:buFont typeface="Sniglet"/>
              <a:buNone/>
            </a:pPr>
            <a:r>
              <a:rPr lang="en" sz="1800" b="0" i="0" u="none" strike="noStrike" cap="none">
                <a:solidFill>
                  <a:srgbClr val="FFFFFF"/>
                </a:solidFill>
                <a:latin typeface="Sniglet"/>
                <a:ea typeface="Sniglet"/>
                <a:cs typeface="Sniglet"/>
                <a:sym typeface="Sniglet"/>
              </a:rPr>
              <a:t>Peter Reim - class of 2013</a:t>
            </a:r>
          </a:p>
          <a:p>
            <a:pPr marL="0" marR="0" lvl="0" indent="0" algn="ctr" rtl="0">
              <a:lnSpc>
                <a:spcPct val="100000"/>
              </a:lnSpc>
              <a:spcBef>
                <a:spcPts val="0"/>
              </a:spcBef>
              <a:spcAft>
                <a:spcPts val="0"/>
              </a:spcAft>
              <a:buClr>
                <a:srgbClr val="FFFFFF"/>
              </a:buClr>
              <a:buSzPct val="25000"/>
              <a:buFont typeface="Sniglet"/>
              <a:buNone/>
            </a:pPr>
            <a:r>
              <a:rPr lang="en" sz="1800" b="0" i="0" u="none" strike="noStrike" cap="none">
                <a:solidFill>
                  <a:srgbClr val="FFFFFF"/>
                </a:solidFill>
                <a:latin typeface="Sniglet"/>
                <a:ea typeface="Sniglet"/>
                <a:cs typeface="Sniglet"/>
                <a:sym typeface="Sniglet"/>
              </a:rPr>
              <a:t>Pepperdine University</a:t>
            </a:r>
          </a:p>
          <a:p>
            <a:pPr marL="457200" marR="0" lvl="0" indent="457200" algn="ctr" rtl="0">
              <a:lnSpc>
                <a:spcPct val="100000"/>
              </a:lnSpc>
              <a:spcBef>
                <a:spcPts val="0"/>
              </a:spcBef>
              <a:spcAft>
                <a:spcPts val="0"/>
              </a:spcAft>
              <a:buClr>
                <a:srgbClr val="FFFFFF"/>
              </a:buClr>
              <a:buSzPct val="25000"/>
              <a:buFont typeface="Sniglet"/>
              <a:buNone/>
            </a:pPr>
            <a:endParaRPr sz="1800" b="0" i="0" u="none" strike="noStrike" cap="none">
              <a:solidFill>
                <a:srgbClr val="FFFFFF"/>
              </a:solidFill>
              <a:latin typeface="Sniglet"/>
              <a:ea typeface="Sniglet"/>
              <a:cs typeface="Sniglet"/>
              <a:sym typeface="Sniglet"/>
            </a:endParaRPr>
          </a:p>
          <a:p>
            <a:pPr marL="457200" marR="0" lvl="0" indent="457200" algn="ctr" rtl="0">
              <a:lnSpc>
                <a:spcPct val="100000"/>
              </a:lnSpc>
              <a:spcBef>
                <a:spcPts val="0"/>
              </a:spcBef>
              <a:spcAft>
                <a:spcPts val="0"/>
              </a:spcAft>
              <a:buClr>
                <a:srgbClr val="FFFFFF"/>
              </a:buClr>
              <a:buSzPct val="25000"/>
              <a:buFont typeface="Sniglet"/>
              <a:buNone/>
            </a:pPr>
            <a:endParaRPr sz="1800" b="0" i="0" u="none" strike="noStrike" cap="none">
              <a:solidFill>
                <a:srgbClr val="FFFFFF"/>
              </a:solidFill>
              <a:latin typeface="Sniglet"/>
              <a:ea typeface="Sniglet"/>
              <a:cs typeface="Sniglet"/>
              <a:sym typeface="Sniglet"/>
            </a:endParaRPr>
          </a:p>
          <a:p>
            <a:pPr marL="457200" marR="0" lvl="0" indent="0" algn="l" rtl="0">
              <a:lnSpc>
                <a:spcPct val="100000"/>
              </a:lnSpc>
              <a:spcBef>
                <a:spcPts val="0"/>
              </a:spcBef>
              <a:spcAft>
                <a:spcPts val="0"/>
              </a:spcAft>
              <a:buClr>
                <a:srgbClr val="FFFFFF"/>
              </a:buClr>
              <a:buSzPct val="25000"/>
              <a:buFont typeface="Sniglet"/>
              <a:buNone/>
            </a:pPr>
            <a:endParaRPr sz="1800" b="0" i="0" u="none" strike="noStrike" cap="none">
              <a:solidFill>
                <a:srgbClr val="FFFFFF"/>
              </a:solidFill>
              <a:latin typeface="Sniglet"/>
              <a:ea typeface="Sniglet"/>
              <a:cs typeface="Sniglet"/>
              <a:sym typeface="Sniglet"/>
            </a:endParaRPr>
          </a:p>
          <a:p>
            <a:pPr marL="457200" marR="0" lvl="0" indent="457200" algn="ctr" rtl="0">
              <a:lnSpc>
                <a:spcPct val="100000"/>
              </a:lnSpc>
              <a:spcBef>
                <a:spcPts val="0"/>
              </a:spcBef>
              <a:spcAft>
                <a:spcPts val="0"/>
              </a:spcAft>
              <a:buClr>
                <a:srgbClr val="FFFFFF"/>
              </a:buClr>
              <a:buSzPct val="25000"/>
              <a:buFont typeface="Sniglet"/>
              <a:buNone/>
            </a:pPr>
            <a:r>
              <a:rPr lang="en" sz="1800" b="0" i="0" u="none" strike="noStrike" cap="none">
                <a:solidFill>
                  <a:srgbClr val="FFFFFF"/>
                </a:solidFill>
                <a:latin typeface="Sniglet"/>
                <a:ea typeface="Sniglet"/>
                <a:cs typeface="Sniglet"/>
                <a:sym typeface="Sniglet"/>
              </a:rPr>
              <a:t> </a:t>
            </a:r>
          </a:p>
          <a:p>
            <a:pPr marL="0" marR="0" lvl="0" indent="0" algn="ctr" rtl="0">
              <a:lnSpc>
                <a:spcPct val="100000"/>
              </a:lnSpc>
              <a:spcBef>
                <a:spcPts val="0"/>
              </a:spcBef>
              <a:spcAft>
                <a:spcPts val="0"/>
              </a:spcAft>
              <a:buClr>
                <a:srgbClr val="FFFFFF"/>
              </a:buClr>
              <a:buSzPct val="25000"/>
              <a:buFont typeface="Sniglet"/>
              <a:buNone/>
            </a:pPr>
            <a:endParaRPr sz="1800" b="0" i="0" u="none" strike="noStrike" cap="none">
              <a:solidFill>
                <a:srgbClr val="FFFFFF"/>
              </a:solidFill>
              <a:latin typeface="Sniglet"/>
              <a:ea typeface="Sniglet"/>
              <a:cs typeface="Sniglet"/>
              <a:sym typeface="Sniglet"/>
            </a:endParaRPr>
          </a:p>
          <a:p>
            <a:pPr marL="0" marR="0" lvl="0" indent="0" algn="ctr" rtl="0">
              <a:lnSpc>
                <a:spcPct val="100000"/>
              </a:lnSpc>
              <a:spcBef>
                <a:spcPts val="0"/>
              </a:spcBef>
              <a:spcAft>
                <a:spcPts val="0"/>
              </a:spcAft>
              <a:buClr>
                <a:srgbClr val="FFFFFF"/>
              </a:buClr>
              <a:buSzPct val="25000"/>
              <a:buFont typeface="Sniglet"/>
              <a:buNone/>
            </a:pPr>
            <a:endParaRPr sz="1800" b="0" i="0" u="none" strike="noStrike" cap="none">
              <a:solidFill>
                <a:srgbClr val="FFFFFF"/>
              </a:solidFill>
              <a:latin typeface="Sniglet"/>
              <a:ea typeface="Sniglet"/>
              <a:cs typeface="Sniglet"/>
              <a:sym typeface="Sniglet"/>
            </a:endParaRPr>
          </a:p>
          <a:p>
            <a:pPr marL="0" marR="0" lvl="0" indent="0" algn="ctr" rtl="0">
              <a:lnSpc>
                <a:spcPct val="100000"/>
              </a:lnSpc>
              <a:spcBef>
                <a:spcPts val="0"/>
              </a:spcBef>
              <a:spcAft>
                <a:spcPts val="0"/>
              </a:spcAft>
              <a:buClr>
                <a:srgbClr val="FFFFFF"/>
              </a:buClr>
              <a:buSzPct val="25000"/>
              <a:buFont typeface="Sniglet"/>
              <a:buNone/>
            </a:pPr>
            <a:endParaRPr sz="1800" b="0" i="0" u="none" strike="noStrike" cap="none">
              <a:solidFill>
                <a:srgbClr val="FFFFFF"/>
              </a:solidFill>
              <a:latin typeface="Sniglet"/>
              <a:ea typeface="Sniglet"/>
              <a:cs typeface="Sniglet"/>
              <a:sym typeface="Sniglet"/>
            </a:endParaRPr>
          </a:p>
        </p:txBody>
      </p:sp>
    </p:spTree>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258"/>
        <p:cNvGrpSpPr/>
        <p:nvPr/>
      </p:nvGrpSpPr>
      <p:grpSpPr>
        <a:xfrm>
          <a:off x="0" y="0"/>
          <a:ext cx="0" cy="0"/>
          <a:chOff x="0" y="0"/>
          <a:chExt cx="0" cy="0"/>
        </a:xfrm>
      </p:grpSpPr>
      <p:sp>
        <p:nvSpPr>
          <p:cNvPr id="1259" name="Shape 1259"/>
          <p:cNvSpPr txBox="1">
            <a:spLocks noGrp="1"/>
          </p:cNvSpPr>
          <p:nvPr>
            <p:ph type="body" idx="1"/>
          </p:nvPr>
        </p:nvSpPr>
        <p:spPr>
          <a:xfrm>
            <a:off x="1700925" y="1399800"/>
            <a:ext cx="5742300" cy="2265899"/>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Sniglet"/>
              <a:buNone/>
            </a:pPr>
            <a:r>
              <a:rPr lang="en" sz="1800" b="0" i="0" u="none" strike="noStrike" cap="none">
                <a:solidFill>
                  <a:srgbClr val="FFFFFF"/>
                </a:solidFill>
                <a:latin typeface="Sniglet"/>
                <a:ea typeface="Sniglet"/>
                <a:cs typeface="Sniglet"/>
                <a:sym typeface="Sniglet"/>
              </a:rPr>
              <a:t>“AP classes are honestly just like college classes in my experience at Penn State.  Taking these classes completely prepared me for college and has helped me succeed.”</a:t>
            </a:r>
          </a:p>
          <a:p>
            <a:pPr marL="0" marR="0" lvl="0" indent="0" algn="ctr" rtl="0">
              <a:lnSpc>
                <a:spcPct val="100000"/>
              </a:lnSpc>
              <a:spcBef>
                <a:spcPts val="0"/>
              </a:spcBef>
              <a:spcAft>
                <a:spcPts val="0"/>
              </a:spcAft>
              <a:buClr>
                <a:srgbClr val="FFFFFF"/>
              </a:buClr>
              <a:buSzPct val="25000"/>
              <a:buFont typeface="Sniglet"/>
              <a:buNone/>
            </a:pPr>
            <a:r>
              <a:rPr lang="en" sz="1800" b="0" i="0" u="none" strike="noStrike" cap="none">
                <a:solidFill>
                  <a:srgbClr val="FFFFFF"/>
                </a:solidFill>
                <a:latin typeface="Sniglet"/>
                <a:ea typeface="Sniglet"/>
                <a:cs typeface="Sniglet"/>
                <a:sym typeface="Sniglet"/>
              </a:rPr>
              <a:t>Jordan Moreno - class of 2015</a:t>
            </a:r>
          </a:p>
          <a:p>
            <a:pPr marL="0" marR="0" lvl="0" indent="0" algn="ctr" rtl="0">
              <a:lnSpc>
                <a:spcPct val="100000"/>
              </a:lnSpc>
              <a:spcBef>
                <a:spcPts val="0"/>
              </a:spcBef>
              <a:spcAft>
                <a:spcPts val="0"/>
              </a:spcAft>
              <a:buClr>
                <a:srgbClr val="FFFFFF"/>
              </a:buClr>
              <a:buSzPct val="25000"/>
              <a:buFont typeface="Sniglet"/>
              <a:buNone/>
            </a:pPr>
            <a:r>
              <a:rPr lang="en" sz="1800" b="0" i="0" u="none" strike="noStrike" cap="none">
                <a:solidFill>
                  <a:srgbClr val="FFFFFF"/>
                </a:solidFill>
                <a:latin typeface="Sniglet"/>
                <a:ea typeface="Sniglet"/>
                <a:cs typeface="Sniglet"/>
                <a:sym typeface="Sniglet"/>
              </a:rPr>
              <a:t>Penn State University</a:t>
            </a:r>
          </a:p>
        </p:txBody>
      </p:sp>
    </p:spTree>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263"/>
        <p:cNvGrpSpPr/>
        <p:nvPr/>
      </p:nvGrpSpPr>
      <p:grpSpPr>
        <a:xfrm>
          <a:off x="0" y="0"/>
          <a:ext cx="0" cy="0"/>
          <a:chOff x="0" y="0"/>
          <a:chExt cx="0" cy="0"/>
        </a:xfrm>
      </p:grpSpPr>
      <p:sp>
        <p:nvSpPr>
          <p:cNvPr id="1264" name="Shape 1264"/>
          <p:cNvSpPr txBox="1">
            <a:spLocks noGrp="1"/>
          </p:cNvSpPr>
          <p:nvPr>
            <p:ph type="body" idx="1"/>
          </p:nvPr>
        </p:nvSpPr>
        <p:spPr>
          <a:xfrm>
            <a:off x="1700925" y="1399800"/>
            <a:ext cx="5742300" cy="34596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Sniglet"/>
              <a:buNone/>
            </a:pPr>
            <a:r>
              <a:rPr lang="en" sz="1800" b="0" i="0" u="none" strike="noStrike" cap="none">
                <a:solidFill>
                  <a:srgbClr val="FFFFFF"/>
                </a:solidFill>
                <a:latin typeface="Sniglet"/>
                <a:ea typeface="Sniglet"/>
                <a:cs typeface="Sniglet"/>
                <a:sym typeface="Sniglet"/>
              </a:rPr>
              <a:t>“Taking AP and honors classes in high school sharpened my analytical skills and prepared me to start thinking for myself, something which college has greatly expanded upon.  Additionally, AP classes prepared me for the workload in college so that my transition was not too difficult.  Finally, because of my AP credit I have much more flexibility in my college schedule, allowing me to explore my interests and take courses I find fascinating.”</a:t>
            </a:r>
          </a:p>
          <a:p>
            <a:pPr marL="0" marR="0" lvl="0" indent="0" algn="ctr" rtl="0">
              <a:lnSpc>
                <a:spcPct val="100000"/>
              </a:lnSpc>
              <a:spcBef>
                <a:spcPts val="0"/>
              </a:spcBef>
              <a:spcAft>
                <a:spcPts val="0"/>
              </a:spcAft>
              <a:buClr>
                <a:srgbClr val="FFFFFF"/>
              </a:buClr>
              <a:buSzPct val="25000"/>
              <a:buFont typeface="Sniglet"/>
              <a:buNone/>
            </a:pPr>
            <a:r>
              <a:rPr lang="en" sz="1800" b="0" i="0" u="none" strike="noStrike" cap="none">
                <a:solidFill>
                  <a:srgbClr val="FFFFFF"/>
                </a:solidFill>
                <a:latin typeface="Sniglet"/>
                <a:ea typeface="Sniglet"/>
                <a:cs typeface="Sniglet"/>
                <a:sym typeface="Sniglet"/>
              </a:rPr>
              <a:t>Allison Hidalgo - class of 2015</a:t>
            </a:r>
          </a:p>
          <a:p>
            <a:pPr marL="0" marR="0" lvl="0" indent="0" algn="ctr" rtl="0">
              <a:lnSpc>
                <a:spcPct val="100000"/>
              </a:lnSpc>
              <a:spcBef>
                <a:spcPts val="0"/>
              </a:spcBef>
              <a:spcAft>
                <a:spcPts val="0"/>
              </a:spcAft>
              <a:buClr>
                <a:srgbClr val="FFFFFF"/>
              </a:buClr>
              <a:buSzPct val="25000"/>
              <a:buFont typeface="Sniglet"/>
              <a:buNone/>
            </a:pPr>
            <a:r>
              <a:rPr lang="en" sz="1800" b="0" i="0" u="none" strike="noStrike" cap="none">
                <a:solidFill>
                  <a:srgbClr val="FFFFFF"/>
                </a:solidFill>
                <a:latin typeface="Sniglet"/>
                <a:ea typeface="Sniglet"/>
                <a:cs typeface="Sniglet"/>
                <a:sym typeface="Sniglet"/>
              </a:rPr>
              <a:t>University of Notre Dame </a:t>
            </a:r>
          </a:p>
          <a:p>
            <a:pPr marL="0" marR="0" lvl="0" indent="0" algn="ctr" rtl="0">
              <a:lnSpc>
                <a:spcPct val="100000"/>
              </a:lnSpc>
              <a:spcBef>
                <a:spcPts val="0"/>
              </a:spcBef>
              <a:spcAft>
                <a:spcPts val="0"/>
              </a:spcAft>
              <a:buClr>
                <a:srgbClr val="FFFFFF"/>
              </a:buClr>
              <a:buSzPct val="25000"/>
              <a:buFont typeface="Sniglet"/>
              <a:buNone/>
            </a:pPr>
            <a:endParaRPr sz="1800" b="0" i="0" u="none" strike="noStrike" cap="none">
              <a:solidFill>
                <a:srgbClr val="FFFFFF"/>
              </a:solidFill>
              <a:latin typeface="Sniglet"/>
              <a:ea typeface="Sniglet"/>
              <a:cs typeface="Sniglet"/>
              <a:sym typeface="Sniglet"/>
            </a:endParaRPr>
          </a:p>
        </p:txBody>
      </p:sp>
    </p:spTree>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268"/>
        <p:cNvGrpSpPr/>
        <p:nvPr/>
      </p:nvGrpSpPr>
      <p:grpSpPr>
        <a:xfrm>
          <a:off x="0" y="0"/>
          <a:ext cx="0" cy="0"/>
          <a:chOff x="0" y="0"/>
          <a:chExt cx="0" cy="0"/>
        </a:xfrm>
      </p:grpSpPr>
      <p:sp>
        <p:nvSpPr>
          <p:cNvPr id="1269" name="Shape 1269"/>
          <p:cNvSpPr txBox="1">
            <a:spLocks noGrp="1"/>
          </p:cNvSpPr>
          <p:nvPr>
            <p:ph type="title"/>
          </p:nvPr>
        </p:nvSpPr>
        <p:spPr>
          <a:xfrm>
            <a:off x="-6025" y="602450"/>
            <a:ext cx="9156000" cy="1222798"/>
          </a:xfrm>
          <a:prstGeom prst="rect">
            <a:avLst/>
          </a:prstGeom>
          <a:solidFill>
            <a:srgbClr val="000000">
              <a:alpha val="32549"/>
            </a:srgbClr>
          </a:solid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Walter Turncoat"/>
              <a:buNone/>
            </a:pPr>
            <a:r>
              <a:rPr lang="en" sz="3000" b="0" i="0" u="none" strike="noStrike" cap="none">
                <a:solidFill>
                  <a:srgbClr val="FFFFFF"/>
                </a:solidFill>
                <a:latin typeface="Walter Turncoat"/>
                <a:ea typeface="Walter Turncoat"/>
                <a:cs typeface="Walter Turncoat"/>
                <a:sym typeface="Walter Turncoat"/>
              </a:rPr>
              <a:t>Important Dates</a:t>
            </a:r>
          </a:p>
        </p:txBody>
      </p:sp>
      <p:sp>
        <p:nvSpPr>
          <p:cNvPr id="1270" name="Shape 1270"/>
          <p:cNvSpPr txBox="1">
            <a:spLocks noGrp="1"/>
          </p:cNvSpPr>
          <p:nvPr>
            <p:ph type="body" idx="1"/>
          </p:nvPr>
        </p:nvSpPr>
        <p:spPr>
          <a:xfrm>
            <a:off x="428775" y="1267400"/>
            <a:ext cx="8229600" cy="2827498"/>
          </a:xfrm>
          <a:prstGeom prst="rect">
            <a:avLst/>
          </a:prstGeom>
          <a:noFill/>
          <a:ln>
            <a:noFill/>
          </a:ln>
        </p:spPr>
        <p:txBody>
          <a:bodyPr lIns="91425" tIns="91425" rIns="91425" bIns="91425" anchor="t" anchorCtr="0">
            <a:noAutofit/>
          </a:bodyPr>
          <a:lstStyle/>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Counselor registration at Middle Schools : 3/1</a:t>
            </a:r>
            <a:r>
              <a:rPr lang="en"/>
              <a:t>4</a:t>
            </a:r>
            <a:r>
              <a:rPr lang="en" sz="2000" b="0" i="0" u="none" strike="noStrike" cap="none">
                <a:solidFill>
                  <a:srgbClr val="FFFFFF"/>
                </a:solidFill>
                <a:latin typeface="Sniglet"/>
                <a:ea typeface="Sniglet"/>
                <a:cs typeface="Sniglet"/>
                <a:sym typeface="Sniglet"/>
              </a:rPr>
              <a:t> - 4/</a:t>
            </a:r>
            <a:r>
              <a:rPr lang="en"/>
              <a:t>6</a:t>
            </a:r>
          </a:p>
          <a:p>
            <a:pPr marL="0" marR="0" lvl="0" indent="0" algn="l" rtl="0">
              <a:lnSpc>
                <a:spcPct val="100000"/>
              </a:lnSpc>
              <a:spcBef>
                <a:spcPts val="0"/>
              </a:spcBef>
              <a:spcAft>
                <a:spcPts val="0"/>
              </a:spcAft>
              <a:buClr>
                <a:srgbClr val="FFFFFF"/>
              </a:buClr>
              <a:buSzPct val="25000"/>
              <a:buFont typeface="Sniglet"/>
              <a:buNone/>
            </a:pPr>
            <a:endParaRPr sz="2000" b="0" i="0" u="none" strike="noStrike" cap="none">
              <a:solidFill>
                <a:srgbClr val="FFFFFF"/>
              </a:solidFill>
              <a:latin typeface="Sniglet"/>
              <a:ea typeface="Sniglet"/>
              <a:cs typeface="Sniglet"/>
              <a:sym typeface="Sniglet"/>
            </a:endParaRP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Eighth Grade Parent/Student Night : 3/2</a:t>
            </a:r>
            <a:r>
              <a:rPr lang="en"/>
              <a:t>2</a:t>
            </a:r>
            <a:r>
              <a:rPr lang="en" sz="2000" b="0" i="0" u="none" strike="noStrike" cap="none">
                <a:solidFill>
                  <a:srgbClr val="FFFFFF"/>
                </a:solidFill>
                <a:latin typeface="Sniglet"/>
                <a:ea typeface="Sniglet"/>
                <a:cs typeface="Sniglet"/>
                <a:sym typeface="Sniglet"/>
              </a:rPr>
              <a:t> </a:t>
            </a:r>
          </a:p>
          <a:p>
            <a:pPr marL="0" marR="0" lvl="0" indent="0" algn="l" rtl="0">
              <a:lnSpc>
                <a:spcPct val="100000"/>
              </a:lnSpc>
              <a:spcBef>
                <a:spcPts val="0"/>
              </a:spcBef>
              <a:spcAft>
                <a:spcPts val="0"/>
              </a:spcAft>
              <a:buClr>
                <a:srgbClr val="FFFFFF"/>
              </a:buClr>
              <a:buSzPct val="25000"/>
              <a:buFont typeface="Sniglet"/>
              <a:buNone/>
            </a:pPr>
            <a:endParaRPr sz="2000" b="0" i="0" u="none" strike="noStrike" cap="none">
              <a:solidFill>
                <a:srgbClr val="FFFFFF"/>
              </a:solidFill>
              <a:latin typeface="Sniglet"/>
              <a:ea typeface="Sniglet"/>
              <a:cs typeface="Sniglet"/>
              <a:sym typeface="Sniglet"/>
            </a:endParaRP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Distinguished Scholar applications due : 3/2</a:t>
            </a:r>
            <a:r>
              <a:rPr lang="en"/>
              <a:t>4</a:t>
            </a:r>
          </a:p>
          <a:p>
            <a:pPr marL="0" marR="0" lvl="0" indent="0" algn="l" rtl="0">
              <a:lnSpc>
                <a:spcPct val="100000"/>
              </a:lnSpc>
              <a:spcBef>
                <a:spcPts val="0"/>
              </a:spcBef>
              <a:spcAft>
                <a:spcPts val="0"/>
              </a:spcAft>
              <a:buClr>
                <a:srgbClr val="FFFFFF"/>
              </a:buClr>
              <a:buSzPct val="25000"/>
              <a:buFont typeface="Sniglet"/>
              <a:buNone/>
            </a:pPr>
            <a:endParaRPr sz="2000" b="0" i="0" u="none" strike="noStrike" cap="none">
              <a:solidFill>
                <a:srgbClr val="FFFFFF"/>
              </a:solidFill>
              <a:latin typeface="Sniglet"/>
              <a:ea typeface="Sniglet"/>
              <a:cs typeface="Sniglet"/>
              <a:sym typeface="Sniglet"/>
            </a:endParaRPr>
          </a:p>
          <a:p>
            <a:pPr marL="457200" marR="0" lvl="0" indent="-228600" algn="l" rtl="0">
              <a:lnSpc>
                <a:spcPct val="100000"/>
              </a:lnSpc>
              <a:spcBef>
                <a:spcPts val="0"/>
              </a:spcBef>
              <a:spcAft>
                <a:spcPts val="0"/>
              </a:spcAft>
              <a:buClr>
                <a:srgbClr val="FFFFFF"/>
              </a:buClr>
              <a:buSzPct val="100000"/>
              <a:buFont typeface="Sniglet"/>
              <a:buChar char="✘"/>
            </a:pPr>
            <a:r>
              <a:rPr lang="en" sz="2000" b="0" i="0" u="none" strike="noStrike" cap="none">
                <a:solidFill>
                  <a:srgbClr val="FFFFFF"/>
                </a:solidFill>
                <a:latin typeface="Sniglet"/>
                <a:ea typeface="Sniglet"/>
                <a:cs typeface="Sniglet"/>
                <a:sym typeface="Sniglet"/>
              </a:rPr>
              <a:t>Visit esperanzahs.net for more information</a:t>
            </a:r>
          </a:p>
          <a:p>
            <a:pPr marL="0" marR="0" lvl="0" indent="0" algn="l" rtl="0">
              <a:lnSpc>
                <a:spcPct val="100000"/>
              </a:lnSpc>
              <a:spcBef>
                <a:spcPts val="0"/>
              </a:spcBef>
              <a:spcAft>
                <a:spcPts val="0"/>
              </a:spcAft>
              <a:buClr>
                <a:srgbClr val="FFFFFF"/>
              </a:buClr>
              <a:buSzPct val="25000"/>
              <a:buFont typeface="Sniglet"/>
              <a:buNone/>
            </a:pPr>
            <a:endParaRPr sz="2000" b="0" i="0" u="none" strike="noStrike" cap="none">
              <a:solidFill>
                <a:srgbClr val="FFFFFF"/>
              </a:solidFill>
              <a:latin typeface="Sniglet"/>
              <a:ea typeface="Sniglet"/>
              <a:cs typeface="Sniglet"/>
              <a:sym typeface="Sniglet"/>
            </a:endParaRPr>
          </a:p>
        </p:txBody>
      </p:sp>
    </p:spTree>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1274"/>
        <p:cNvGrpSpPr/>
        <p:nvPr/>
      </p:nvGrpSpPr>
      <p:grpSpPr>
        <a:xfrm>
          <a:off x="0" y="0"/>
          <a:ext cx="0" cy="0"/>
          <a:chOff x="0" y="0"/>
          <a:chExt cx="0" cy="0"/>
        </a:xfrm>
      </p:grpSpPr>
      <p:sp>
        <p:nvSpPr>
          <p:cNvPr id="1275" name="Shape 1275"/>
          <p:cNvSpPr txBox="1">
            <a:spLocks noGrp="1"/>
          </p:cNvSpPr>
          <p:nvPr>
            <p:ph type="title"/>
          </p:nvPr>
        </p:nvSpPr>
        <p:spPr>
          <a:xfrm>
            <a:off x="0" y="3199775"/>
            <a:ext cx="9144000" cy="1943699"/>
          </a:xfrm>
          <a:prstGeom prst="rect">
            <a:avLst/>
          </a:prstGeom>
          <a:solidFill>
            <a:srgbClr val="660000"/>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rgbClr val="FFFFFF"/>
              </a:buClr>
              <a:buSzPct val="25000"/>
              <a:buFont typeface="Walter Turncoat"/>
              <a:buNone/>
            </a:pPr>
            <a:r>
              <a:rPr lang="en" sz="3000" b="0" i="0" u="none" strike="noStrike" cap="none">
                <a:solidFill>
                  <a:srgbClr val="FFFFFF"/>
                </a:solidFill>
                <a:latin typeface="Walter Turncoat"/>
                <a:ea typeface="Walter Turncoat"/>
                <a:cs typeface="Walter Turncoat"/>
                <a:sym typeface="Walter Turncoat"/>
              </a:rPr>
              <a:t>Thank you for joining us this evening!</a:t>
            </a:r>
          </a:p>
          <a:p>
            <a:pPr marL="0" marR="0" lvl="0" indent="0" algn="ctr" rtl="0">
              <a:lnSpc>
                <a:spcPct val="100000"/>
              </a:lnSpc>
              <a:spcBef>
                <a:spcPts val="0"/>
              </a:spcBef>
              <a:spcAft>
                <a:spcPts val="0"/>
              </a:spcAft>
              <a:buClr>
                <a:srgbClr val="FFFFFF"/>
              </a:buClr>
              <a:buSzPct val="25000"/>
              <a:buFont typeface="Walter Turncoat"/>
              <a:buNone/>
            </a:pPr>
            <a:r>
              <a:rPr lang="en" sz="3000" b="0" i="0" u="none" strike="noStrike" cap="none">
                <a:solidFill>
                  <a:srgbClr val="FFFFFF"/>
                </a:solidFill>
                <a:latin typeface="Walter Turncoat"/>
                <a:ea typeface="Walter Turncoat"/>
                <a:cs typeface="Walter Turncoat"/>
                <a:sym typeface="Walter Turncoat"/>
              </a:rPr>
              <a:t>Esperanza High School</a:t>
            </a:r>
          </a:p>
          <a:p>
            <a:pPr marL="0" marR="0" lvl="0" indent="0" algn="ctr" rtl="0">
              <a:lnSpc>
                <a:spcPct val="100000"/>
              </a:lnSpc>
              <a:spcBef>
                <a:spcPts val="0"/>
              </a:spcBef>
              <a:spcAft>
                <a:spcPts val="0"/>
              </a:spcAft>
              <a:buClr>
                <a:srgbClr val="FFFFFF"/>
              </a:buClr>
              <a:buSzPct val="25000"/>
              <a:buFont typeface="Walter Turncoat"/>
              <a:buNone/>
            </a:pPr>
            <a:r>
              <a:rPr lang="en" sz="3000" b="0" i="0" u="none" strike="noStrike" cap="none">
                <a:solidFill>
                  <a:srgbClr val="FFFFFF"/>
                </a:solidFill>
                <a:latin typeface="Walter Turncoat"/>
                <a:ea typeface="Walter Turncoat"/>
                <a:cs typeface="Walter Turncoat"/>
                <a:sym typeface="Walter Turncoat"/>
              </a:rPr>
              <a:t>“Where Excellence is a Tradition”</a:t>
            </a:r>
          </a:p>
        </p:txBody>
      </p:sp>
    </p:spTree>
  </p:cSld>
  <p:clrMapOvr>
    <a:masterClrMapping/>
  </p:clrMapOvr>
  <p:transition spd="slow">
    <p:fade/>
  </p:transition>
</p:sld>
</file>

<file path=ppt/theme/theme1.xml><?xml version="1.0" encoding="utf-8"?>
<a:theme xmlns:a="http://schemas.openxmlformats.org/drawingml/2006/main" name="Ursul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rsul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Retrospect">
  <a:themeElements>
    <a:clrScheme name="Retrospect">
      <a:dk1>
        <a:srgbClr val="000000"/>
      </a:dk1>
      <a:lt1>
        <a:srgbClr val="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modern-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1AFD1"/>
      </a:accent5>
      <a:accent6>
        <a:srgbClr val="F8E71C"/>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Vapor Trail">
  <a:themeElements>
    <a:clrScheme name="Vapor Trail">
      <a:dk1>
        <a:srgbClr val="000000"/>
      </a:dk1>
      <a:lt1>
        <a:srgbClr val="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Slice">
  <a:themeElements>
    <a:clrScheme name="Slice">
      <a:dk1>
        <a:srgbClr val="000000"/>
      </a:dk1>
      <a:lt1>
        <a:srgbClr val="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2_Travelogue">
  <a:themeElements>
    <a:clrScheme name="Travelogue">
      <a:dk1>
        <a:srgbClr val="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_Travelogue">
  <a:themeElements>
    <a:clrScheme name="Travelogue">
      <a:dk1>
        <a:srgbClr val="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3159</Words>
  <Application>Microsoft Office PowerPoint</Application>
  <PresentationFormat>On-screen Show (16:9)</PresentationFormat>
  <Paragraphs>409</Paragraphs>
  <Slides>59</Slides>
  <Notes>59</Notes>
  <HiddenSlides>0</HiddenSlides>
  <MMClips>0</MMClips>
  <ScaleCrop>false</ScaleCrop>
  <HeadingPairs>
    <vt:vector size="6" baseType="variant">
      <vt:variant>
        <vt:lpstr>Fonts Used</vt:lpstr>
      </vt:variant>
      <vt:variant>
        <vt:i4>11</vt:i4>
      </vt:variant>
      <vt:variant>
        <vt:lpstr>Theme</vt:lpstr>
      </vt:variant>
      <vt:variant>
        <vt:i4>12</vt:i4>
      </vt:variant>
      <vt:variant>
        <vt:lpstr>Slide Titles</vt:lpstr>
      </vt:variant>
      <vt:variant>
        <vt:i4>59</vt:i4>
      </vt:variant>
    </vt:vector>
  </HeadingPairs>
  <TitlesOfParts>
    <vt:vector size="82" baseType="lpstr">
      <vt:lpstr>Sniglet</vt:lpstr>
      <vt:lpstr>Lustria</vt:lpstr>
      <vt:lpstr>Calibri</vt:lpstr>
      <vt:lpstr>Arial</vt:lpstr>
      <vt:lpstr>Georgia</vt:lpstr>
      <vt:lpstr>Libre Baskerville</vt:lpstr>
      <vt:lpstr>Noto Sans Symbols</vt:lpstr>
      <vt:lpstr>Oswald</vt:lpstr>
      <vt:lpstr>Walter Turncoat</vt:lpstr>
      <vt:lpstr>Source Code Pro</vt:lpstr>
      <vt:lpstr>Questrial</vt:lpstr>
      <vt:lpstr>Ursula template</vt:lpstr>
      <vt:lpstr>Ursula template</vt:lpstr>
      <vt:lpstr>Retrospect</vt:lpstr>
      <vt:lpstr>simple-light-2</vt:lpstr>
      <vt:lpstr>Office Theme</vt:lpstr>
      <vt:lpstr>modern-writer</vt:lpstr>
      <vt:lpstr>Vapor Trail</vt:lpstr>
      <vt:lpstr>Office Theme</vt:lpstr>
      <vt:lpstr>1_Office Theme</vt:lpstr>
      <vt:lpstr>Slice</vt:lpstr>
      <vt:lpstr>2_Travelogue</vt:lpstr>
      <vt:lpstr>1_Travelogue</vt:lpstr>
      <vt:lpstr>Esperanza High School Distinguished Scholars &amp; Advancement Placement Night Welcome to the Class of 2021</vt:lpstr>
      <vt:lpstr>Administration</vt:lpstr>
      <vt:lpstr>Recognitions &amp; Distinctions</vt:lpstr>
      <vt:lpstr>Distinguished Scholars Program</vt:lpstr>
      <vt:lpstr>Why Distinguished Scholars</vt:lpstr>
      <vt:lpstr>Distinguished Scholars are also athletes, musicians, Club Members, Etc.</vt:lpstr>
      <vt:lpstr>9th Grade Entry Requirements</vt:lpstr>
      <vt:lpstr>Distinguished Scholar Diploma Requirements</vt:lpstr>
      <vt:lpstr>Application information</vt:lpstr>
      <vt:lpstr>Questions?</vt:lpstr>
      <vt:lpstr>Honors and Advanced Placement Information</vt:lpstr>
      <vt:lpstr>Counselor   Amy Selof</vt:lpstr>
      <vt:lpstr>Honors Courses</vt:lpstr>
      <vt:lpstr>Advanced Placement Courses</vt:lpstr>
      <vt:lpstr>What Is An Honors/AP Student</vt:lpstr>
      <vt:lpstr>Why Honors/AP?</vt:lpstr>
      <vt:lpstr>College Entrance Factors</vt:lpstr>
      <vt:lpstr>Language Arts Kathy Owens</vt:lpstr>
      <vt:lpstr>LA I &amp; II HONORS EXPECTATIONS</vt:lpstr>
      <vt:lpstr>PowerPoint Presentation</vt:lpstr>
      <vt:lpstr>         Math Debbee Mariotti Matt Varney</vt:lpstr>
      <vt:lpstr>PowerPoint Presentation</vt:lpstr>
      <vt:lpstr>AP Calculus AB</vt:lpstr>
      <vt:lpstr>AP Calculus BC</vt:lpstr>
      <vt:lpstr>AP Statistics</vt:lpstr>
      <vt:lpstr>AP Statistics</vt:lpstr>
      <vt:lpstr>SCIENCE DEPARTMENT MICHAEL WOODWARD</vt:lpstr>
      <vt:lpstr>HANDS-ON SCIENCE ACTIVITIES HELP OUR STUDENTS TO LEARN</vt:lpstr>
      <vt:lpstr>SCIENCE CLASS REQUIREMENTS</vt:lpstr>
      <vt:lpstr>MATH COURSES SHOULD PROGRESS ALONG WITH THE MORE CHALLENGING SCIENCE CLASSES</vt:lpstr>
      <vt:lpstr>DISTINGUISHED SCHOLARS SCIENCE COURSE SEQUENCE </vt:lpstr>
      <vt:lpstr>THANK YOU FOR YOUR ATTENTION!</vt:lpstr>
      <vt:lpstr>Social Science Heather Waugh</vt:lpstr>
      <vt:lpstr>Social Science AP Courses</vt:lpstr>
      <vt:lpstr>AP Human Geography</vt:lpstr>
      <vt:lpstr>AP Human Geography</vt:lpstr>
      <vt:lpstr>AP European  and United States History</vt:lpstr>
      <vt:lpstr>AP European and United States History </vt:lpstr>
      <vt:lpstr>AP European and United States History</vt:lpstr>
      <vt:lpstr>AP European and United States History</vt:lpstr>
      <vt:lpstr>AP US Government Teacher:  Mr. Matthews</vt:lpstr>
      <vt:lpstr>PowerPoint Presentation</vt:lpstr>
      <vt:lpstr>PowerPoint Presentation</vt:lpstr>
      <vt:lpstr>World Language Nadine Elwood Catrina Lim Priscilla Stremiz</vt:lpstr>
      <vt:lpstr>Course Offerings for  World Languages</vt:lpstr>
      <vt:lpstr>Why take Honors/AP  World Languages?</vt:lpstr>
      <vt:lpstr>Honors Expectations</vt:lpstr>
      <vt:lpstr>AP Expectations</vt:lpstr>
      <vt:lpstr>AP FRENCH : FRANÇAIS</vt:lpstr>
      <vt:lpstr>German: Honors/AP Expectations</vt:lpstr>
      <vt:lpstr>Japanese AP Expectations</vt:lpstr>
      <vt:lpstr>PowerPoint Presentation</vt:lpstr>
      <vt:lpstr>Seal of Biliteracy</vt:lpstr>
      <vt:lpstr>Fine Arts &amp; Computer Science</vt:lpstr>
      <vt:lpstr>PowerPoint Presentation</vt:lpstr>
      <vt:lpstr>PowerPoint Presentation</vt:lpstr>
      <vt:lpstr>PowerPoint Presentation</vt:lpstr>
      <vt:lpstr>Important Dates</vt:lpstr>
      <vt:lpstr>Thank you for joining us this evening! Esperanza High School “Where Excellence is a Tradition”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Esperanza High School Distinguished Scholars &amp; Advancement Placement Night Welcome to the Class of 2021</dc:title>
  <dc:creator>Aguilar, Gina</dc:creator>
  <cp:lastModifiedBy>Aguilar, Gina</cp:lastModifiedBy>
  <cp:revision>1</cp:revision>
  <dcterms:modified xsi:type="dcterms:W3CDTF">2017-02-23T15:46:31Z</dcterms:modified>
</cp:coreProperties>
</file>